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Cantata One"/>
      <p:regular r:id="rId51"/>
    </p:embeddedFont>
    <p:embeddedFont>
      <p:font typeface="Anaheim"/>
      <p:regular r:id="rId52"/>
      <p:bold r:id="rId53"/>
    </p:embeddedFont>
    <p:embeddedFont>
      <p:font typeface="Bebas Neue"/>
      <p:regular r:id="rId54"/>
    </p:embeddedFont>
    <p:embeddedFont>
      <p:font typeface="Dela Gothic One"/>
      <p:regular r:id="rId55"/>
    </p:embeddedFont>
    <p:embeddedFont>
      <p:font typeface="Josefin Sans"/>
      <p:regular r:id="rId56"/>
      <p:bold r:id="rId57"/>
      <p:italic r:id="rId58"/>
      <p:boldItalic r:id="rId59"/>
    </p:embeddedFont>
    <p:embeddedFont>
      <p:font typeface="PT Sans"/>
      <p:regular r:id="rId60"/>
      <p:bold r:id="rId61"/>
      <p:italic r:id="rId62"/>
      <p:boldItalic r:id="rId63"/>
    </p:embeddedFont>
    <p:embeddedFont>
      <p:font typeface="Roboto Mono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ADBA0C-CEBF-4D95-896B-5EC09ADB84FF}">
  <a:tblStyle styleId="{01ADBA0C-CEBF-4D95-896B-5EC09ADB84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B3889FD-8DF4-4AA9-8CFF-08D9002FB0A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PTSans-italic.fntdata"/><Relationship Id="rId61" Type="http://schemas.openxmlformats.org/officeDocument/2006/relationships/font" Target="fonts/PTSans-bold.fntdata"/><Relationship Id="rId20" Type="http://schemas.openxmlformats.org/officeDocument/2006/relationships/slide" Target="slides/slide14.xml"/><Relationship Id="rId64" Type="http://schemas.openxmlformats.org/officeDocument/2006/relationships/font" Target="fonts/RobotoMono-regular.fntdata"/><Relationship Id="rId63" Type="http://schemas.openxmlformats.org/officeDocument/2006/relationships/font" Target="fonts/PTSans-boldItalic.fntdata"/><Relationship Id="rId22" Type="http://schemas.openxmlformats.org/officeDocument/2006/relationships/slide" Target="slides/slide16.xml"/><Relationship Id="rId66" Type="http://schemas.openxmlformats.org/officeDocument/2006/relationships/font" Target="fonts/RobotoMono-italic.fntdata"/><Relationship Id="rId21" Type="http://schemas.openxmlformats.org/officeDocument/2006/relationships/slide" Target="slides/slide15.xml"/><Relationship Id="rId65" Type="http://schemas.openxmlformats.org/officeDocument/2006/relationships/font" Target="fonts/RobotoMono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RobotoMono-boldItalic.fntdata"/><Relationship Id="rId60" Type="http://schemas.openxmlformats.org/officeDocument/2006/relationships/font" Target="fonts/PTSans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CantataOne-regular.fntdata"/><Relationship Id="rId50" Type="http://schemas.openxmlformats.org/officeDocument/2006/relationships/slide" Target="slides/slide44.xml"/><Relationship Id="rId53" Type="http://schemas.openxmlformats.org/officeDocument/2006/relationships/font" Target="fonts/Anaheim-bold.fntdata"/><Relationship Id="rId52" Type="http://schemas.openxmlformats.org/officeDocument/2006/relationships/font" Target="fonts/Anaheim-regular.fntdata"/><Relationship Id="rId11" Type="http://schemas.openxmlformats.org/officeDocument/2006/relationships/slide" Target="slides/slide5.xml"/><Relationship Id="rId55" Type="http://schemas.openxmlformats.org/officeDocument/2006/relationships/font" Target="fonts/DelaGothicOne-regular.fntdata"/><Relationship Id="rId10" Type="http://schemas.openxmlformats.org/officeDocument/2006/relationships/slide" Target="slides/slide4.xml"/><Relationship Id="rId54" Type="http://schemas.openxmlformats.org/officeDocument/2006/relationships/font" Target="fonts/BebasNeue-regular.fntdata"/><Relationship Id="rId13" Type="http://schemas.openxmlformats.org/officeDocument/2006/relationships/slide" Target="slides/slide7.xml"/><Relationship Id="rId57" Type="http://schemas.openxmlformats.org/officeDocument/2006/relationships/font" Target="fonts/JosefinSans-bold.fntdata"/><Relationship Id="rId12" Type="http://schemas.openxmlformats.org/officeDocument/2006/relationships/slide" Target="slides/slide6.xml"/><Relationship Id="rId56" Type="http://schemas.openxmlformats.org/officeDocument/2006/relationships/font" Target="fonts/JosefinSans-regular.fntdata"/><Relationship Id="rId15" Type="http://schemas.openxmlformats.org/officeDocument/2006/relationships/slide" Target="slides/slide9.xml"/><Relationship Id="rId59" Type="http://schemas.openxmlformats.org/officeDocument/2006/relationships/font" Target="fonts/JosefinSans-boldItalic.fntdata"/><Relationship Id="rId14" Type="http://schemas.openxmlformats.org/officeDocument/2006/relationships/slide" Target="slides/slide8.xml"/><Relationship Id="rId58" Type="http://schemas.openxmlformats.org/officeDocument/2006/relationships/font" Target="fonts/Josefin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1ce309189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1ce309189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1ce3091897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1ce3091897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1ce3091897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1ce3091897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31ce3091897_0_1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31ce3091897_0_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1ce3091897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31ce3091897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1ce3091897_0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31ce3091897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31ce3091897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31ce3091897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184d99d1a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184d99d1a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31ce3091897_0_1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31ce3091897_0_1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31ce3091897_0_1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31ce3091897_0_1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31ce3091897_0_2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31ce3091897_0_2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31ce3091897_0_2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31ce3091897_0_2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31ce3091897_0_2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31ce3091897_0_2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31ce3091897_0_2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31ce3091897_0_2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31ce3091897_0_2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31ce3091897_0_2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31ce3091897_0_2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Google Shape;1641;g31ce3091897_0_2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31ce3091897_0_2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31ce3091897_0_2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31ce3091897_0_2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31ce3091897_0_2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31ce3091897_0_2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" name="Google Shape;1662;g31ce3091897_0_2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31ce3091897_0_1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31ce3091897_0_1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31ce3091897_0_1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31ce3091897_0_1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31ce3091897_0_1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31ce3091897_0_1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31ce3091897_0_1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31ce3091897_0_1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31ce3091897_0_1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31ce3091897_0_1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31ce3091897_0_1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31ce3091897_0_1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31ce3091897_0_2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31ce3091897_0_2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31ce3091897_0_2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31ce3091897_0_2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31ce3091897_0_2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Google Shape;1983;g31ce3091897_0_2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31ce3091897_0_2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" name="Google Shape;1992;g31ce3091897_0_2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18680c384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9" name="Google Shape;2029;g18680c384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31ce3091897_0_2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8" name="Google Shape;2128;g31ce3091897_0_2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31ce3091897_0_2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31ce3091897_0_2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31ce3091897_0_2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31ce3091897_0_2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31ce3091897_0_2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31ce3091897_0_2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ce309189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1ce309189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1ce309189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1ce309189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1ce309189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1ce309189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1ce309189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1ce309189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13" y="1023888"/>
            <a:ext cx="4528800" cy="246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13" y="3550563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713225" y="1897900"/>
            <a:ext cx="4268100" cy="67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39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713225" y="2571798"/>
            <a:ext cx="4268100" cy="6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hasCustomPrompt="1" idx="2" type="title"/>
          </p:nvPr>
        </p:nvSpPr>
        <p:spPr>
          <a:xfrm>
            <a:off x="1517063" y="1412850"/>
            <a:ext cx="11499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/>
          <p:nvPr>
            <p:ph hasCustomPrompt="1" idx="3" type="title"/>
          </p:nvPr>
        </p:nvSpPr>
        <p:spPr>
          <a:xfrm>
            <a:off x="5125539" y="1412825"/>
            <a:ext cx="11499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/>
          <p:nvPr>
            <p:ph hasCustomPrompt="1" idx="4" type="title"/>
          </p:nvPr>
        </p:nvSpPr>
        <p:spPr>
          <a:xfrm>
            <a:off x="1517063" y="2460438"/>
            <a:ext cx="11499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" name="Google Shape;45;p13"/>
          <p:cNvSpPr txBox="1"/>
          <p:nvPr>
            <p:ph hasCustomPrompt="1" idx="5" type="title"/>
          </p:nvPr>
        </p:nvSpPr>
        <p:spPr>
          <a:xfrm>
            <a:off x="5125539" y="2460424"/>
            <a:ext cx="11499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/>
          <p:nvPr>
            <p:ph hasCustomPrompt="1" idx="6" type="title"/>
          </p:nvPr>
        </p:nvSpPr>
        <p:spPr>
          <a:xfrm>
            <a:off x="1517063" y="3508026"/>
            <a:ext cx="11499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hasCustomPrompt="1" idx="7" type="title"/>
          </p:nvPr>
        </p:nvSpPr>
        <p:spPr>
          <a:xfrm>
            <a:off x="5125539" y="3508024"/>
            <a:ext cx="11499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idx="1" type="subTitle"/>
          </p:nvPr>
        </p:nvSpPr>
        <p:spPr>
          <a:xfrm>
            <a:off x="1517063" y="1860425"/>
            <a:ext cx="2501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8" type="subTitle"/>
          </p:nvPr>
        </p:nvSpPr>
        <p:spPr>
          <a:xfrm>
            <a:off x="1517063" y="2908024"/>
            <a:ext cx="2501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9" type="subTitle"/>
          </p:nvPr>
        </p:nvSpPr>
        <p:spPr>
          <a:xfrm>
            <a:off x="1517063" y="3955624"/>
            <a:ext cx="2501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13" type="subTitle"/>
          </p:nvPr>
        </p:nvSpPr>
        <p:spPr>
          <a:xfrm>
            <a:off x="5125537" y="1860425"/>
            <a:ext cx="2501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4" type="subTitle"/>
          </p:nvPr>
        </p:nvSpPr>
        <p:spPr>
          <a:xfrm>
            <a:off x="5125537" y="2908024"/>
            <a:ext cx="2501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5" type="subTitle"/>
          </p:nvPr>
        </p:nvSpPr>
        <p:spPr>
          <a:xfrm>
            <a:off x="5125537" y="3955624"/>
            <a:ext cx="2501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952500" y="3033475"/>
            <a:ext cx="44706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952500" y="1394525"/>
            <a:ext cx="4470600" cy="16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>
            <p:ph idx="2" type="pic"/>
          </p:nvPr>
        </p:nvSpPr>
        <p:spPr>
          <a:xfrm>
            <a:off x="713225" y="539500"/>
            <a:ext cx="24381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5"/>
          <p:cNvSpPr/>
          <p:nvPr>
            <p:ph idx="3" type="pic"/>
          </p:nvPr>
        </p:nvSpPr>
        <p:spPr>
          <a:xfrm>
            <a:off x="3260000" y="539500"/>
            <a:ext cx="24381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5"/>
          <p:cNvSpPr/>
          <p:nvPr>
            <p:ph idx="4" type="pic"/>
          </p:nvPr>
        </p:nvSpPr>
        <p:spPr>
          <a:xfrm>
            <a:off x="5806775" y="539500"/>
            <a:ext cx="2624100" cy="22713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6030475" y="2952875"/>
            <a:ext cx="2400300" cy="74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030475" y="3696575"/>
            <a:ext cx="24003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937625" y="2459910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2" type="subTitle"/>
          </p:nvPr>
        </p:nvSpPr>
        <p:spPr>
          <a:xfrm>
            <a:off x="3484350" y="2459910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3" type="subTitle"/>
          </p:nvPr>
        </p:nvSpPr>
        <p:spPr>
          <a:xfrm>
            <a:off x="6031075" y="2459910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4" type="subTitle"/>
          </p:nvPr>
        </p:nvSpPr>
        <p:spPr>
          <a:xfrm>
            <a:off x="937625" y="2042893"/>
            <a:ext cx="21753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5" type="subTitle"/>
          </p:nvPr>
        </p:nvSpPr>
        <p:spPr>
          <a:xfrm>
            <a:off x="3484350" y="2042893"/>
            <a:ext cx="21753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6" type="subTitle"/>
          </p:nvPr>
        </p:nvSpPr>
        <p:spPr>
          <a:xfrm>
            <a:off x="6031075" y="2042893"/>
            <a:ext cx="21753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1476281" y="1861050"/>
            <a:ext cx="2811000" cy="8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2" type="subTitle"/>
          </p:nvPr>
        </p:nvSpPr>
        <p:spPr>
          <a:xfrm>
            <a:off x="5302832" y="1861050"/>
            <a:ext cx="2811000" cy="8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1476281" y="3524699"/>
            <a:ext cx="2811000" cy="8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4" type="subTitle"/>
          </p:nvPr>
        </p:nvSpPr>
        <p:spPr>
          <a:xfrm>
            <a:off x="5302832" y="3524699"/>
            <a:ext cx="2811000" cy="8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5" type="subTitle"/>
          </p:nvPr>
        </p:nvSpPr>
        <p:spPr>
          <a:xfrm>
            <a:off x="1476281" y="1444050"/>
            <a:ext cx="28110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6" type="subTitle"/>
          </p:nvPr>
        </p:nvSpPr>
        <p:spPr>
          <a:xfrm>
            <a:off x="1476281" y="3107702"/>
            <a:ext cx="28110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7" type="subTitle"/>
          </p:nvPr>
        </p:nvSpPr>
        <p:spPr>
          <a:xfrm>
            <a:off x="5302806" y="1444050"/>
            <a:ext cx="28110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8" type="subTitle"/>
          </p:nvPr>
        </p:nvSpPr>
        <p:spPr>
          <a:xfrm>
            <a:off x="5302806" y="3107702"/>
            <a:ext cx="28110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subTitle"/>
          </p:nvPr>
        </p:nvSpPr>
        <p:spPr>
          <a:xfrm>
            <a:off x="720002" y="1701167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2" type="subTitle"/>
          </p:nvPr>
        </p:nvSpPr>
        <p:spPr>
          <a:xfrm>
            <a:off x="3579000" y="1701167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subTitle"/>
          </p:nvPr>
        </p:nvSpPr>
        <p:spPr>
          <a:xfrm>
            <a:off x="720002" y="3422606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4" type="subTitle"/>
          </p:nvPr>
        </p:nvSpPr>
        <p:spPr>
          <a:xfrm>
            <a:off x="3579000" y="3422606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5" type="subTitle"/>
          </p:nvPr>
        </p:nvSpPr>
        <p:spPr>
          <a:xfrm>
            <a:off x="6437998" y="1701167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6" type="subTitle"/>
          </p:nvPr>
        </p:nvSpPr>
        <p:spPr>
          <a:xfrm>
            <a:off x="6437998" y="3422606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7" type="subTitle"/>
          </p:nvPr>
        </p:nvSpPr>
        <p:spPr>
          <a:xfrm>
            <a:off x="723902" y="1284175"/>
            <a:ext cx="19782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8" type="subTitle"/>
          </p:nvPr>
        </p:nvSpPr>
        <p:spPr>
          <a:xfrm>
            <a:off x="3582900" y="1284175"/>
            <a:ext cx="19782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9" type="subTitle"/>
          </p:nvPr>
        </p:nvSpPr>
        <p:spPr>
          <a:xfrm>
            <a:off x="6437998" y="1284175"/>
            <a:ext cx="19782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13" type="subTitle"/>
          </p:nvPr>
        </p:nvSpPr>
        <p:spPr>
          <a:xfrm>
            <a:off x="723902" y="3005600"/>
            <a:ext cx="19782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14" type="subTitle"/>
          </p:nvPr>
        </p:nvSpPr>
        <p:spPr>
          <a:xfrm>
            <a:off x="3582900" y="3005600"/>
            <a:ext cx="19782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15" type="subTitle"/>
          </p:nvPr>
        </p:nvSpPr>
        <p:spPr>
          <a:xfrm>
            <a:off x="6437998" y="3005600"/>
            <a:ext cx="19782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hasCustomPrompt="1" type="title"/>
          </p:nvPr>
        </p:nvSpPr>
        <p:spPr>
          <a:xfrm>
            <a:off x="2457300" y="1998000"/>
            <a:ext cx="42294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2457300" y="2766899"/>
            <a:ext cx="4229400" cy="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hasCustomPrompt="1" idx="2" type="title"/>
          </p:nvPr>
        </p:nvSpPr>
        <p:spPr>
          <a:xfrm>
            <a:off x="713236" y="615700"/>
            <a:ext cx="42294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9"/>
          <p:cNvSpPr txBox="1"/>
          <p:nvPr>
            <p:ph idx="3" type="subTitle"/>
          </p:nvPr>
        </p:nvSpPr>
        <p:spPr>
          <a:xfrm>
            <a:off x="713236" y="1384598"/>
            <a:ext cx="4229400" cy="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hasCustomPrompt="1" idx="4" type="title"/>
          </p:nvPr>
        </p:nvSpPr>
        <p:spPr>
          <a:xfrm>
            <a:off x="4201211" y="3380300"/>
            <a:ext cx="42294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9"/>
          <p:cNvSpPr txBox="1"/>
          <p:nvPr>
            <p:ph idx="5" type="subTitle"/>
          </p:nvPr>
        </p:nvSpPr>
        <p:spPr>
          <a:xfrm>
            <a:off x="4201211" y="4149200"/>
            <a:ext cx="4229400" cy="3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4251800" y="840475"/>
            <a:ext cx="4178700" cy="8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4251800" y="1811825"/>
            <a:ext cx="41787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5" name="Google Shape;105;p20"/>
          <p:cNvSpPr txBox="1"/>
          <p:nvPr/>
        </p:nvSpPr>
        <p:spPr>
          <a:xfrm>
            <a:off x="4252025" y="3468300"/>
            <a:ext cx="4178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CREDITS: </a:t>
            </a:r>
            <a:r>
              <a:rPr lang="de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Diese Präsentationsvorlage wurde von</a:t>
            </a:r>
            <a:r>
              <a:rPr b="1" lang="de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b="1" lang="de" sz="1000" u="sng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Slidesgo</a:t>
            </a:r>
            <a:r>
              <a:rPr lang="de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erstellt, inklusive Icons von</a:t>
            </a:r>
            <a:r>
              <a:rPr b="1" lang="de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b="1" lang="de" sz="1000" u="sng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Flaticon</a:t>
            </a:r>
            <a:r>
              <a:rPr b="1" lang="de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de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und</a:t>
            </a:r>
            <a:r>
              <a:rPr b="1" lang="de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de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Infografiken &amp; Bilder von</a:t>
            </a:r>
            <a:r>
              <a:rPr b="1" lang="de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b="1" lang="de" sz="1000" u="sng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Freepik</a:t>
            </a:r>
            <a:endParaRPr b="1" sz="1000" u="sng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5056675" y="2571750"/>
            <a:ext cx="3374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5056675" y="1729950"/>
            <a:ext cx="14334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21"/>
          <p:cNvCxnSpPr/>
          <p:nvPr/>
        </p:nvCxnSpPr>
        <p:spPr>
          <a:xfrm>
            <a:off x="0" y="1098550"/>
            <a:ext cx="43461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22"/>
          <p:cNvCxnSpPr/>
          <p:nvPr/>
        </p:nvCxnSpPr>
        <p:spPr>
          <a:xfrm>
            <a:off x="4087825" y="4526036"/>
            <a:ext cx="5055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20000" y="1215751"/>
            <a:ext cx="7704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720000" y="449887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5131475" y="2686375"/>
            <a:ext cx="2505600" cy="12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1506925" y="2686375"/>
            <a:ext cx="2505600" cy="12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3" type="subTitle"/>
          </p:nvPr>
        </p:nvSpPr>
        <p:spPr>
          <a:xfrm>
            <a:off x="1506925" y="2268999"/>
            <a:ext cx="25056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4" type="subTitle"/>
          </p:nvPr>
        </p:nvSpPr>
        <p:spPr>
          <a:xfrm>
            <a:off x="5131475" y="2268999"/>
            <a:ext cx="25056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4310625" y="1277100"/>
            <a:ext cx="41202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4310625" y="1849800"/>
            <a:ext cx="4120200" cy="2016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8" name="Google Shape;28;p7"/>
          <p:cNvSpPr/>
          <p:nvPr>
            <p:ph idx="2" type="pic"/>
          </p:nvPr>
        </p:nvSpPr>
        <p:spPr>
          <a:xfrm flipH="1">
            <a:off x="879125" y="539500"/>
            <a:ext cx="29844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2135550" y="12540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2135550" y="32184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tata One"/>
              <a:buNone/>
              <a:defRPr sz="35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/>
              <a:buNone/>
              <a:defRPr sz="35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/>
              <a:buNone/>
              <a:defRPr sz="35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/>
              <a:buNone/>
              <a:defRPr sz="35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/>
              <a:buNone/>
              <a:defRPr sz="35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/>
              <a:buNone/>
              <a:defRPr sz="35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/>
              <a:buNone/>
              <a:defRPr sz="35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/>
              <a:buNone/>
              <a:defRPr sz="35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ela Gothic One"/>
              <a:buNone/>
              <a:defRPr sz="35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  <a:defRPr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○"/>
              <a:defRPr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■"/>
              <a:defRPr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  <a:defRPr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○"/>
              <a:defRPr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■"/>
              <a:defRPr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  <a:defRPr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○"/>
              <a:defRPr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Josefin Sans"/>
              <a:buChar char="■"/>
              <a:defRPr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2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fivethirtyeight.com/features/how-fivethirtyeight-calculates-pollster-ratings/" TargetMode="External"/><Relationship Id="rId4" Type="http://schemas.openxmlformats.org/officeDocument/2006/relationships/hyperlink" Target="https://github.com/fivethirtyeight/data/blob/master/pollster-ratings/README.md" TargetMode="External"/><Relationship Id="rId9" Type="http://schemas.openxmlformats.org/officeDocument/2006/relationships/hyperlink" Target="https://public.tableau.com/views/Understanding538PollsterRankingData/DetailbyRace?:language=en-US&amp;publish=yes&amp;:sid=&amp;:redirect=auth&amp;:display_count=n&amp;:origin=viz_share_link" TargetMode="External"/><Relationship Id="rId5" Type="http://schemas.openxmlformats.org/officeDocument/2006/relationships/hyperlink" Target="https://www.youtube.com/watch?v=C72JHMjf-h0" TargetMode="External"/><Relationship Id="rId6" Type="http://schemas.openxmlformats.org/officeDocument/2006/relationships/hyperlink" Target="https://www.youtube.com/watch?v=o2OVIHJNj7U" TargetMode="External"/><Relationship Id="rId7" Type="http://schemas.openxmlformats.org/officeDocument/2006/relationships/hyperlink" Target="https://github.com/fivethirtyeight/data/blob/master/pollster-ratings/pollster-ratings-combined.csv" TargetMode="External"/><Relationship Id="rId8" Type="http://schemas.openxmlformats.org/officeDocument/2006/relationships/hyperlink" Target="https://github.com/fivethirtyeight/data/blob/master/pollster-ratings/raw_polls.csv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Relationship Id="rId3" Type="http://schemas.openxmlformats.org/officeDocument/2006/relationships/hyperlink" Target="mailto:egentile24@mmc.edu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apor.org/standards-and-ethics/transparency-initiative/" TargetMode="External"/><Relationship Id="rId4" Type="http://schemas.openxmlformats.org/officeDocument/2006/relationships/hyperlink" Target="https://ropercenter.cornell.edu/" TargetMode="External"/><Relationship Id="rId5" Type="http://schemas.openxmlformats.org/officeDocument/2006/relationships/hyperlink" Target="https://ropercenter.cornell.edu/how-do-probability-based-online-panels-work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ctrTitle"/>
          </p:nvPr>
        </p:nvSpPr>
        <p:spPr>
          <a:xfrm>
            <a:off x="713213" y="1023888"/>
            <a:ext cx="4528800" cy="246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Pollster Trust &amp; </a:t>
            </a:r>
            <a:r>
              <a:rPr lang="de"/>
              <a:t> </a:t>
            </a:r>
            <a:r>
              <a:rPr lang="de">
                <a:solidFill>
                  <a:schemeClr val="lt2"/>
                </a:solidFill>
              </a:rPr>
              <a:t>Rankings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5" name="Google Shape;115;p23"/>
          <p:cNvSpPr txBox="1"/>
          <p:nvPr>
            <p:ph idx="1" type="subTitle"/>
          </p:nvPr>
        </p:nvSpPr>
        <p:spPr>
          <a:xfrm>
            <a:off x="713225" y="3550600"/>
            <a:ext cx="5474700" cy="15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Understanding through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/>
              <a:t>Ellen E. R. Gentile  12/ 07/2024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/>
              <a:t>MSDS 570 - Visual and Unstructured Data Analysis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23"/>
          <p:cNvGrpSpPr/>
          <p:nvPr/>
        </p:nvGrpSpPr>
        <p:grpSpPr>
          <a:xfrm>
            <a:off x="5456587" y="463318"/>
            <a:ext cx="2800000" cy="4196343"/>
            <a:chOff x="5456587" y="463318"/>
            <a:chExt cx="2800000" cy="4196343"/>
          </a:xfrm>
        </p:grpSpPr>
        <p:sp>
          <p:nvSpPr>
            <p:cNvPr id="117" name="Google Shape;117;p23"/>
            <p:cNvSpPr/>
            <p:nvPr/>
          </p:nvSpPr>
          <p:spPr>
            <a:xfrm>
              <a:off x="5456587" y="463318"/>
              <a:ext cx="2800000" cy="3319150"/>
            </a:xfrm>
            <a:custGeom>
              <a:rect b="b" l="l" r="r" t="t"/>
              <a:pathLst>
                <a:path extrusionOk="0" h="132766" w="112000">
                  <a:moveTo>
                    <a:pt x="41938" y="131336"/>
                  </a:moveTo>
                  <a:cubicBezTo>
                    <a:pt x="31398" y="128951"/>
                    <a:pt x="25463" y="123126"/>
                    <a:pt x="18972" y="115027"/>
                  </a:cubicBezTo>
                  <a:cubicBezTo>
                    <a:pt x="12482" y="106928"/>
                    <a:pt x="6046" y="93447"/>
                    <a:pt x="2995" y="82741"/>
                  </a:cubicBezTo>
                  <a:cubicBezTo>
                    <a:pt x="-56" y="72035"/>
                    <a:pt x="-665" y="59609"/>
                    <a:pt x="666" y="50789"/>
                  </a:cubicBezTo>
                  <a:cubicBezTo>
                    <a:pt x="1998" y="41969"/>
                    <a:pt x="7430" y="34535"/>
                    <a:pt x="10984" y="29820"/>
                  </a:cubicBezTo>
                  <a:cubicBezTo>
                    <a:pt x="14539" y="25105"/>
                    <a:pt x="16390" y="23996"/>
                    <a:pt x="21993" y="22498"/>
                  </a:cubicBezTo>
                  <a:cubicBezTo>
                    <a:pt x="27596" y="21000"/>
                    <a:pt x="37837" y="24383"/>
                    <a:pt x="44600" y="20833"/>
                  </a:cubicBezTo>
                  <a:cubicBezTo>
                    <a:pt x="51364" y="17283"/>
                    <a:pt x="53976" y="3470"/>
                    <a:pt x="62574" y="1196"/>
                  </a:cubicBezTo>
                  <a:cubicBezTo>
                    <a:pt x="71172" y="-1078"/>
                    <a:pt x="88036" y="-635"/>
                    <a:pt x="96190" y="7187"/>
                  </a:cubicBezTo>
                  <a:cubicBezTo>
                    <a:pt x="104345" y="15009"/>
                    <a:pt x="109892" y="31262"/>
                    <a:pt x="111501" y="48126"/>
                  </a:cubicBezTo>
                  <a:cubicBezTo>
                    <a:pt x="113110" y="64990"/>
                    <a:pt x="110725" y="94835"/>
                    <a:pt x="105843" y="108370"/>
                  </a:cubicBezTo>
                  <a:cubicBezTo>
                    <a:pt x="100961" y="121906"/>
                    <a:pt x="92862" y="125511"/>
                    <a:pt x="82211" y="129339"/>
                  </a:cubicBezTo>
                  <a:cubicBezTo>
                    <a:pt x="71560" y="133167"/>
                    <a:pt x="52478" y="133721"/>
                    <a:pt x="41938" y="131336"/>
                  </a:cubicBez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</p:sp>
        <p:sp>
          <p:nvSpPr>
            <p:cNvPr id="118" name="Google Shape;118;p23"/>
            <p:cNvSpPr/>
            <p:nvPr/>
          </p:nvSpPr>
          <p:spPr>
            <a:xfrm>
              <a:off x="5666455" y="4551961"/>
              <a:ext cx="2380200" cy="107700"/>
            </a:xfrm>
            <a:prstGeom prst="ellipse">
              <a:avLst/>
            </a:prstGeom>
            <a:solidFill>
              <a:srgbClr val="E7E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119" name="Google Shape;119;p23"/>
            <p:cNvGrpSpPr/>
            <p:nvPr/>
          </p:nvGrpSpPr>
          <p:grpSpPr>
            <a:xfrm>
              <a:off x="5871773" y="824822"/>
              <a:ext cx="1628907" cy="3770050"/>
              <a:chOff x="2595853" y="922750"/>
              <a:chExt cx="885805" cy="2050166"/>
            </a:xfrm>
          </p:grpSpPr>
          <p:grpSp>
            <p:nvGrpSpPr>
              <p:cNvPr id="120" name="Google Shape;120;p23"/>
              <p:cNvGrpSpPr/>
              <p:nvPr/>
            </p:nvGrpSpPr>
            <p:grpSpPr>
              <a:xfrm>
                <a:off x="2595853" y="922750"/>
                <a:ext cx="885805" cy="2036549"/>
                <a:chOff x="2595853" y="922750"/>
                <a:chExt cx="885805" cy="2036549"/>
              </a:xfrm>
            </p:grpSpPr>
            <p:sp>
              <p:nvSpPr>
                <p:cNvPr id="121" name="Google Shape;121;p23"/>
                <p:cNvSpPr/>
                <p:nvPr/>
              </p:nvSpPr>
              <p:spPr>
                <a:xfrm>
                  <a:off x="3022671" y="965109"/>
                  <a:ext cx="360491" cy="420600"/>
                </a:xfrm>
                <a:custGeom>
                  <a:rect b="b" l="l" r="r" t="t"/>
                  <a:pathLst>
                    <a:path extrusionOk="0" h="420600" w="360491">
                      <a:moveTo>
                        <a:pt x="127060" y="4040"/>
                      </a:moveTo>
                      <a:cubicBezTo>
                        <a:pt x="127060" y="4040"/>
                        <a:pt x="188362" y="-15150"/>
                        <a:pt x="218329" y="30117"/>
                      </a:cubicBezTo>
                      <a:cubicBezTo>
                        <a:pt x="243722" y="68549"/>
                        <a:pt x="231315" y="95256"/>
                        <a:pt x="242881" y="116444"/>
                      </a:cubicBezTo>
                      <a:cubicBezTo>
                        <a:pt x="254448" y="137631"/>
                        <a:pt x="279158" y="137631"/>
                        <a:pt x="274951" y="172804"/>
                      </a:cubicBezTo>
                      <a:cubicBezTo>
                        <a:pt x="270798" y="208029"/>
                        <a:pt x="308074" y="197198"/>
                        <a:pt x="310807" y="232949"/>
                      </a:cubicBezTo>
                      <a:cubicBezTo>
                        <a:pt x="313541" y="268699"/>
                        <a:pt x="294141" y="275376"/>
                        <a:pt x="320481" y="288415"/>
                      </a:cubicBezTo>
                      <a:cubicBezTo>
                        <a:pt x="346821" y="301453"/>
                        <a:pt x="375369" y="353817"/>
                        <a:pt x="351605" y="381577"/>
                      </a:cubicBezTo>
                      <a:cubicBezTo>
                        <a:pt x="317590" y="421323"/>
                        <a:pt x="203818" y="352713"/>
                        <a:pt x="139415" y="394720"/>
                      </a:cubicBezTo>
                      <a:cubicBezTo>
                        <a:pt x="75011" y="436727"/>
                        <a:pt x="-2010" y="422427"/>
                        <a:pt x="40" y="388569"/>
                      </a:cubicBezTo>
                      <a:cubicBezTo>
                        <a:pt x="2091" y="354711"/>
                        <a:pt x="44360" y="334365"/>
                        <a:pt x="26380" y="309918"/>
                      </a:cubicBezTo>
                      <a:cubicBezTo>
                        <a:pt x="8400" y="285418"/>
                        <a:pt x="-5585" y="251718"/>
                        <a:pt x="10976" y="220121"/>
                      </a:cubicBezTo>
                      <a:cubicBezTo>
                        <a:pt x="27484" y="188523"/>
                        <a:pt x="19125" y="192414"/>
                        <a:pt x="13394" y="159029"/>
                      </a:cubicBezTo>
                      <a:cubicBezTo>
                        <a:pt x="9871" y="138525"/>
                        <a:pt x="13972" y="110503"/>
                        <a:pt x="16391" y="86687"/>
                      </a:cubicBezTo>
                      <a:cubicBezTo>
                        <a:pt x="19282" y="58139"/>
                        <a:pt x="19966" y="46467"/>
                        <a:pt x="45990" y="24439"/>
                      </a:cubicBezTo>
                      <a:cubicBezTo>
                        <a:pt x="87577" y="-10786"/>
                        <a:pt x="127060" y="3987"/>
                        <a:pt x="127060" y="3987"/>
                      </a:cubicBezTo>
                      <a:close/>
                    </a:path>
                  </a:pathLst>
                </a:custGeom>
                <a:solidFill>
                  <a:srgbClr val="801E0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2" name="Google Shape;122;p23"/>
                <p:cNvGrpSpPr/>
                <p:nvPr/>
              </p:nvGrpSpPr>
              <p:grpSpPr>
                <a:xfrm>
                  <a:off x="2595853" y="1285173"/>
                  <a:ext cx="520598" cy="348632"/>
                  <a:chOff x="2595853" y="1285173"/>
                  <a:chExt cx="520598" cy="348632"/>
                </a:xfrm>
              </p:grpSpPr>
              <p:grpSp>
                <p:nvGrpSpPr>
                  <p:cNvPr id="123" name="Google Shape;123;p23"/>
                  <p:cNvGrpSpPr/>
                  <p:nvPr/>
                </p:nvGrpSpPr>
                <p:grpSpPr>
                  <a:xfrm>
                    <a:off x="2595853" y="1334260"/>
                    <a:ext cx="131413" cy="179787"/>
                    <a:chOff x="2595853" y="1334260"/>
                    <a:chExt cx="131413" cy="179787"/>
                  </a:xfrm>
                </p:grpSpPr>
                <p:sp>
                  <p:nvSpPr>
                    <p:cNvPr id="124" name="Google Shape;124;p23"/>
                    <p:cNvSpPr/>
                    <p:nvPr/>
                  </p:nvSpPr>
                  <p:spPr>
                    <a:xfrm>
                      <a:off x="2595853" y="1334260"/>
                      <a:ext cx="131413" cy="179787"/>
                    </a:xfrm>
                    <a:custGeom>
                      <a:rect b="b" l="l" r="r" t="t"/>
                      <a:pathLst>
                        <a:path extrusionOk="0" h="179787" w="131413">
                          <a:moveTo>
                            <a:pt x="127868" y="134924"/>
                          </a:moveTo>
                          <a:cubicBezTo>
                            <a:pt x="127868" y="134924"/>
                            <a:pt x="114987" y="176352"/>
                            <a:pt x="82707" y="179612"/>
                          </a:cubicBezTo>
                          <a:cubicBezTo>
                            <a:pt x="56630" y="182241"/>
                            <a:pt x="36231" y="154692"/>
                            <a:pt x="29344" y="144019"/>
                          </a:cubicBezTo>
                          <a:cubicBezTo>
                            <a:pt x="27714" y="141443"/>
                            <a:pt x="26820" y="139866"/>
                            <a:pt x="26820" y="139866"/>
                          </a:cubicBezTo>
                          <a:cubicBezTo>
                            <a:pt x="26820" y="139866"/>
                            <a:pt x="24927" y="139813"/>
                            <a:pt x="22141" y="139340"/>
                          </a:cubicBezTo>
                          <a:cubicBezTo>
                            <a:pt x="15569" y="138341"/>
                            <a:pt x="4055" y="135344"/>
                            <a:pt x="638" y="126617"/>
                          </a:cubicBezTo>
                          <a:cubicBezTo>
                            <a:pt x="-4251" y="114209"/>
                            <a:pt x="20564" y="109636"/>
                            <a:pt x="20564" y="109636"/>
                          </a:cubicBezTo>
                          <a:cubicBezTo>
                            <a:pt x="20564" y="109636"/>
                            <a:pt x="9891" y="97070"/>
                            <a:pt x="14045" y="89605"/>
                          </a:cubicBezTo>
                          <a:cubicBezTo>
                            <a:pt x="18145" y="82244"/>
                            <a:pt x="34706" y="82928"/>
                            <a:pt x="34706" y="82928"/>
                          </a:cubicBezTo>
                          <a:cubicBezTo>
                            <a:pt x="34706" y="82928"/>
                            <a:pt x="18724" y="69048"/>
                            <a:pt x="25979" y="59953"/>
                          </a:cubicBezTo>
                          <a:cubicBezTo>
                            <a:pt x="36914" y="46231"/>
                            <a:pt x="52792" y="65210"/>
                            <a:pt x="54106" y="66314"/>
                          </a:cubicBezTo>
                          <a:cubicBezTo>
                            <a:pt x="53160" y="64842"/>
                            <a:pt x="12152" y="2594"/>
                            <a:pt x="25243" y="71"/>
                          </a:cubicBezTo>
                          <a:cubicBezTo>
                            <a:pt x="36652" y="-2138"/>
                            <a:pt x="74295" y="48124"/>
                            <a:pt x="84389" y="61898"/>
                          </a:cubicBezTo>
                          <a:cubicBezTo>
                            <a:pt x="85966" y="64054"/>
                            <a:pt x="86860" y="65315"/>
                            <a:pt x="86860" y="65315"/>
                          </a:cubicBezTo>
                          <a:cubicBezTo>
                            <a:pt x="86860" y="65315"/>
                            <a:pt x="87649" y="64895"/>
                            <a:pt x="89016" y="64211"/>
                          </a:cubicBezTo>
                          <a:cubicBezTo>
                            <a:pt x="95430" y="61109"/>
                            <a:pt x="114987" y="53066"/>
                            <a:pt x="125134" y="64316"/>
                          </a:cubicBezTo>
                          <a:cubicBezTo>
                            <a:pt x="137437" y="77881"/>
                            <a:pt x="127868" y="134924"/>
                            <a:pt x="127868" y="134924"/>
                          </a:cubicBezTo>
                          <a:close/>
                        </a:path>
                      </a:pathLst>
                    </a:custGeom>
                    <a:solidFill>
                      <a:srgbClr val="E0958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5" name="Google Shape;125;p23"/>
                    <p:cNvSpPr/>
                    <p:nvPr/>
                  </p:nvSpPr>
                  <p:spPr>
                    <a:xfrm>
                      <a:off x="2617941" y="1424521"/>
                      <a:ext cx="50077" cy="53705"/>
                    </a:xfrm>
                    <a:custGeom>
                      <a:rect b="b" l="l" r="r" t="t"/>
                      <a:pathLst>
                        <a:path extrusionOk="0" h="53705" w="50077">
                          <a:moveTo>
                            <a:pt x="26182" y="26998"/>
                          </a:moveTo>
                          <a:cubicBezTo>
                            <a:pt x="31071" y="30889"/>
                            <a:pt x="35120" y="35831"/>
                            <a:pt x="36066" y="40352"/>
                          </a:cubicBezTo>
                          <a:cubicBezTo>
                            <a:pt x="36644" y="43296"/>
                            <a:pt x="35961" y="45820"/>
                            <a:pt x="34068" y="47765"/>
                          </a:cubicBezTo>
                          <a:cubicBezTo>
                            <a:pt x="32754" y="49079"/>
                            <a:pt x="30651" y="50131"/>
                            <a:pt x="28127" y="50972"/>
                          </a:cubicBezTo>
                          <a:cubicBezTo>
                            <a:pt x="21871" y="53023"/>
                            <a:pt x="13091" y="53601"/>
                            <a:pt x="7255" y="53706"/>
                          </a:cubicBezTo>
                          <a:cubicBezTo>
                            <a:pt x="5625" y="51130"/>
                            <a:pt x="4732" y="49553"/>
                            <a:pt x="4732" y="49553"/>
                          </a:cubicBezTo>
                          <a:cubicBezTo>
                            <a:pt x="4732" y="49553"/>
                            <a:pt x="2839" y="49500"/>
                            <a:pt x="0" y="49079"/>
                          </a:cubicBezTo>
                          <a:cubicBezTo>
                            <a:pt x="421" y="48817"/>
                            <a:pt x="841" y="48711"/>
                            <a:pt x="1367" y="48711"/>
                          </a:cubicBezTo>
                          <a:cubicBezTo>
                            <a:pt x="10673" y="48922"/>
                            <a:pt x="26865" y="47923"/>
                            <a:pt x="30493" y="44190"/>
                          </a:cubicBezTo>
                          <a:cubicBezTo>
                            <a:pt x="30966" y="43717"/>
                            <a:pt x="31492" y="42928"/>
                            <a:pt x="31124" y="41298"/>
                          </a:cubicBezTo>
                          <a:cubicBezTo>
                            <a:pt x="30073" y="36304"/>
                            <a:pt x="22029" y="28786"/>
                            <a:pt x="14616" y="25841"/>
                          </a:cubicBezTo>
                          <a:cubicBezTo>
                            <a:pt x="13406" y="25368"/>
                            <a:pt x="12776" y="24107"/>
                            <a:pt x="13144" y="22845"/>
                          </a:cubicBezTo>
                          <a:cubicBezTo>
                            <a:pt x="13459" y="21583"/>
                            <a:pt x="14668" y="20794"/>
                            <a:pt x="15930" y="21005"/>
                          </a:cubicBezTo>
                          <a:cubicBezTo>
                            <a:pt x="22029" y="21951"/>
                            <a:pt x="39010" y="23265"/>
                            <a:pt x="44373" y="17903"/>
                          </a:cubicBezTo>
                          <a:cubicBezTo>
                            <a:pt x="45161" y="17114"/>
                            <a:pt x="45056" y="16641"/>
                            <a:pt x="45004" y="16378"/>
                          </a:cubicBezTo>
                          <a:cubicBezTo>
                            <a:pt x="44741" y="15222"/>
                            <a:pt x="43532" y="13855"/>
                            <a:pt x="41744" y="12435"/>
                          </a:cubicBezTo>
                          <a:cubicBezTo>
                            <a:pt x="38116" y="9596"/>
                            <a:pt x="32175" y="6599"/>
                            <a:pt x="27864" y="4864"/>
                          </a:cubicBezTo>
                          <a:cubicBezTo>
                            <a:pt x="27339" y="4654"/>
                            <a:pt x="26971" y="4339"/>
                            <a:pt x="26708" y="3918"/>
                          </a:cubicBezTo>
                          <a:cubicBezTo>
                            <a:pt x="26287" y="3235"/>
                            <a:pt x="26129" y="2393"/>
                            <a:pt x="26445" y="1605"/>
                          </a:cubicBezTo>
                          <a:cubicBezTo>
                            <a:pt x="26971" y="290"/>
                            <a:pt x="28390" y="-341"/>
                            <a:pt x="29704" y="185"/>
                          </a:cubicBezTo>
                          <a:cubicBezTo>
                            <a:pt x="31650" y="921"/>
                            <a:pt x="38484" y="3760"/>
                            <a:pt x="43689" y="7598"/>
                          </a:cubicBezTo>
                          <a:cubicBezTo>
                            <a:pt x="45582" y="9018"/>
                            <a:pt x="47264" y="10542"/>
                            <a:pt x="48421" y="12172"/>
                          </a:cubicBezTo>
                          <a:cubicBezTo>
                            <a:pt x="49157" y="13224"/>
                            <a:pt x="49683" y="14275"/>
                            <a:pt x="49946" y="15379"/>
                          </a:cubicBezTo>
                          <a:cubicBezTo>
                            <a:pt x="50261" y="16904"/>
                            <a:pt x="50156" y="19217"/>
                            <a:pt x="48000" y="21478"/>
                          </a:cubicBezTo>
                          <a:cubicBezTo>
                            <a:pt x="43269" y="26210"/>
                            <a:pt x="33805" y="27103"/>
                            <a:pt x="26235" y="26893"/>
                          </a:cubicBezTo>
                          <a:close/>
                        </a:path>
                      </a:pathLst>
                    </a:custGeom>
                    <a:solidFill>
                      <a:srgbClr val="C569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6" name="Google Shape;126;p23"/>
                    <p:cNvSpPr/>
                    <p:nvPr/>
                  </p:nvSpPr>
                  <p:spPr>
                    <a:xfrm>
                      <a:off x="2646436" y="1414491"/>
                      <a:ext cx="27995" cy="19327"/>
                    </a:xfrm>
                    <a:custGeom>
                      <a:rect b="b" l="l" r="r" t="t"/>
                      <a:pathLst>
                        <a:path extrusionOk="0" h="19327" w="27995">
                          <a:moveTo>
                            <a:pt x="21924" y="699"/>
                          </a:moveTo>
                          <a:cubicBezTo>
                            <a:pt x="21187" y="1383"/>
                            <a:pt x="20925" y="2487"/>
                            <a:pt x="21345" y="3433"/>
                          </a:cubicBezTo>
                          <a:cubicBezTo>
                            <a:pt x="22607" y="6430"/>
                            <a:pt x="23290" y="9269"/>
                            <a:pt x="22975" y="11319"/>
                          </a:cubicBezTo>
                          <a:cubicBezTo>
                            <a:pt x="22712" y="12949"/>
                            <a:pt x="21976" y="13475"/>
                            <a:pt x="21345" y="13790"/>
                          </a:cubicBezTo>
                          <a:cubicBezTo>
                            <a:pt x="20346" y="14263"/>
                            <a:pt x="18822" y="14421"/>
                            <a:pt x="16982" y="14369"/>
                          </a:cubicBezTo>
                          <a:cubicBezTo>
                            <a:pt x="12408" y="14211"/>
                            <a:pt x="5888" y="12528"/>
                            <a:pt x="0" y="10688"/>
                          </a:cubicBezTo>
                          <a:cubicBezTo>
                            <a:pt x="263" y="11109"/>
                            <a:pt x="683" y="11424"/>
                            <a:pt x="1157" y="11635"/>
                          </a:cubicBezTo>
                          <a:cubicBezTo>
                            <a:pt x="5520" y="13317"/>
                            <a:pt x="11409" y="16314"/>
                            <a:pt x="15036" y="19205"/>
                          </a:cubicBezTo>
                          <a:cubicBezTo>
                            <a:pt x="15615" y="19258"/>
                            <a:pt x="16245" y="19311"/>
                            <a:pt x="16771" y="19311"/>
                          </a:cubicBezTo>
                          <a:cubicBezTo>
                            <a:pt x="18611" y="19363"/>
                            <a:pt x="20294" y="19311"/>
                            <a:pt x="21713" y="18942"/>
                          </a:cubicBezTo>
                          <a:cubicBezTo>
                            <a:pt x="22344" y="18785"/>
                            <a:pt x="22923" y="18575"/>
                            <a:pt x="23448" y="18364"/>
                          </a:cubicBezTo>
                          <a:cubicBezTo>
                            <a:pt x="25919" y="17208"/>
                            <a:pt x="27444" y="15052"/>
                            <a:pt x="27865" y="12108"/>
                          </a:cubicBezTo>
                          <a:cubicBezTo>
                            <a:pt x="28338" y="9006"/>
                            <a:pt x="27496" y="5273"/>
                            <a:pt x="25919" y="1488"/>
                          </a:cubicBezTo>
                          <a:cubicBezTo>
                            <a:pt x="25236" y="-89"/>
                            <a:pt x="23185" y="-510"/>
                            <a:pt x="21976" y="699"/>
                          </a:cubicBezTo>
                          <a:cubicBezTo>
                            <a:pt x="21976" y="699"/>
                            <a:pt x="21976" y="699"/>
                            <a:pt x="21924" y="752"/>
                          </a:cubicBezTo>
                          <a:close/>
                        </a:path>
                      </a:pathLst>
                    </a:custGeom>
                    <a:solidFill>
                      <a:srgbClr val="C569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7" name="Google Shape;127;p23"/>
                    <p:cNvSpPr/>
                    <p:nvPr/>
                  </p:nvSpPr>
                  <p:spPr>
                    <a:xfrm>
                      <a:off x="2670009" y="1396158"/>
                      <a:ext cx="44196" cy="37921"/>
                    </a:xfrm>
                    <a:custGeom>
                      <a:rect b="b" l="l" r="r" t="t"/>
                      <a:pathLst>
                        <a:path extrusionOk="0" h="37921" w="44196">
                          <a:moveTo>
                            <a:pt x="43091" y="27339"/>
                          </a:moveTo>
                          <a:cubicBezTo>
                            <a:pt x="42566" y="27707"/>
                            <a:pt x="34417" y="33017"/>
                            <a:pt x="25321" y="36013"/>
                          </a:cubicBezTo>
                          <a:cubicBezTo>
                            <a:pt x="20274" y="37643"/>
                            <a:pt x="14964" y="38537"/>
                            <a:pt x="10495" y="37433"/>
                          </a:cubicBezTo>
                          <a:cubicBezTo>
                            <a:pt x="6815" y="36539"/>
                            <a:pt x="4028" y="34384"/>
                            <a:pt x="2241" y="31124"/>
                          </a:cubicBezTo>
                          <a:cubicBezTo>
                            <a:pt x="-4120" y="19453"/>
                            <a:pt x="4502" y="6624"/>
                            <a:pt x="10232" y="0"/>
                          </a:cubicBezTo>
                          <a:cubicBezTo>
                            <a:pt x="11810" y="2156"/>
                            <a:pt x="12703" y="3417"/>
                            <a:pt x="12703" y="3417"/>
                          </a:cubicBezTo>
                          <a:cubicBezTo>
                            <a:pt x="12703" y="3417"/>
                            <a:pt x="13492" y="2997"/>
                            <a:pt x="14859" y="2313"/>
                          </a:cubicBezTo>
                          <a:cubicBezTo>
                            <a:pt x="9969" y="7728"/>
                            <a:pt x="1452" y="19242"/>
                            <a:pt x="6605" y="28653"/>
                          </a:cubicBezTo>
                          <a:cubicBezTo>
                            <a:pt x="7709" y="30703"/>
                            <a:pt x="9391" y="31965"/>
                            <a:pt x="11652" y="32544"/>
                          </a:cubicBezTo>
                          <a:cubicBezTo>
                            <a:pt x="20274" y="34699"/>
                            <a:pt x="35258" y="26498"/>
                            <a:pt x="40305" y="23133"/>
                          </a:cubicBezTo>
                          <a:cubicBezTo>
                            <a:pt x="41461" y="22344"/>
                            <a:pt x="42986" y="22660"/>
                            <a:pt x="43775" y="23816"/>
                          </a:cubicBezTo>
                          <a:cubicBezTo>
                            <a:pt x="44563" y="24973"/>
                            <a:pt x="44195" y="26498"/>
                            <a:pt x="43091" y="27286"/>
                          </a:cubicBezTo>
                          <a:close/>
                        </a:path>
                      </a:pathLst>
                    </a:custGeom>
                    <a:solidFill>
                      <a:srgbClr val="C569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8" name="Google Shape;128;p23"/>
                    <p:cNvSpPr/>
                    <p:nvPr/>
                  </p:nvSpPr>
                  <p:spPr>
                    <a:xfrm>
                      <a:off x="2668328" y="1433507"/>
                      <a:ext cx="28018" cy="57301"/>
                    </a:xfrm>
                    <a:custGeom>
                      <a:rect b="b" l="l" r="r" t="t"/>
                      <a:pathLst>
                        <a:path extrusionOk="0" h="57301" w="28018">
                          <a:moveTo>
                            <a:pt x="19169" y="57180"/>
                          </a:moveTo>
                          <a:cubicBezTo>
                            <a:pt x="18328" y="57443"/>
                            <a:pt x="17434" y="57285"/>
                            <a:pt x="16750" y="56654"/>
                          </a:cubicBezTo>
                          <a:cubicBezTo>
                            <a:pt x="15699" y="55708"/>
                            <a:pt x="15646" y="54131"/>
                            <a:pt x="16540" y="53132"/>
                          </a:cubicBezTo>
                          <a:cubicBezTo>
                            <a:pt x="21482" y="47612"/>
                            <a:pt x="23638" y="41513"/>
                            <a:pt x="22902" y="35099"/>
                          </a:cubicBezTo>
                          <a:cubicBezTo>
                            <a:pt x="21009" y="18643"/>
                            <a:pt x="1293" y="4711"/>
                            <a:pt x="1083" y="4553"/>
                          </a:cubicBezTo>
                          <a:cubicBezTo>
                            <a:pt x="-73" y="3764"/>
                            <a:pt x="-336" y="2187"/>
                            <a:pt x="452" y="1083"/>
                          </a:cubicBezTo>
                          <a:cubicBezTo>
                            <a:pt x="1241" y="-73"/>
                            <a:pt x="2818" y="-336"/>
                            <a:pt x="3922" y="452"/>
                          </a:cubicBezTo>
                          <a:cubicBezTo>
                            <a:pt x="4816" y="1083"/>
                            <a:pt x="25688" y="15857"/>
                            <a:pt x="27844" y="34520"/>
                          </a:cubicBezTo>
                          <a:cubicBezTo>
                            <a:pt x="28737" y="42407"/>
                            <a:pt x="26214" y="49820"/>
                            <a:pt x="20220" y="56444"/>
                          </a:cubicBezTo>
                          <a:cubicBezTo>
                            <a:pt x="19905" y="56759"/>
                            <a:pt x="19537" y="57022"/>
                            <a:pt x="19116" y="57180"/>
                          </a:cubicBezTo>
                          <a:close/>
                        </a:path>
                      </a:pathLst>
                    </a:custGeom>
                    <a:solidFill>
                      <a:srgbClr val="C569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29" name="Google Shape;129;p23"/>
                  <p:cNvSpPr/>
                  <p:nvPr/>
                </p:nvSpPr>
                <p:spPr>
                  <a:xfrm>
                    <a:off x="2671567" y="1285173"/>
                    <a:ext cx="444884" cy="348632"/>
                  </a:xfrm>
                  <a:custGeom>
                    <a:rect b="b" l="l" r="r" t="t"/>
                    <a:pathLst>
                      <a:path extrusionOk="0" h="348632" w="444884">
                        <a:moveTo>
                          <a:pt x="327749" y="210"/>
                        </a:moveTo>
                        <a:lnTo>
                          <a:pt x="302355" y="64456"/>
                        </a:lnTo>
                        <a:cubicBezTo>
                          <a:pt x="298570" y="75234"/>
                          <a:pt x="294680" y="85959"/>
                          <a:pt x="290789" y="96632"/>
                        </a:cubicBezTo>
                        <a:cubicBezTo>
                          <a:pt x="286898" y="107304"/>
                          <a:pt x="283060" y="117977"/>
                          <a:pt x="279065" y="128544"/>
                        </a:cubicBezTo>
                        <a:cubicBezTo>
                          <a:pt x="275069" y="139112"/>
                          <a:pt x="271126" y="149627"/>
                          <a:pt x="267131" y="160036"/>
                        </a:cubicBezTo>
                        <a:cubicBezTo>
                          <a:pt x="263082" y="170394"/>
                          <a:pt x="258981" y="180698"/>
                          <a:pt x="254775" y="190635"/>
                        </a:cubicBezTo>
                        <a:cubicBezTo>
                          <a:pt x="250622" y="200571"/>
                          <a:pt x="246364" y="210350"/>
                          <a:pt x="242158" y="219025"/>
                        </a:cubicBezTo>
                        <a:cubicBezTo>
                          <a:pt x="240055" y="223336"/>
                          <a:pt x="237952" y="227384"/>
                          <a:pt x="236164" y="230539"/>
                        </a:cubicBezTo>
                        <a:lnTo>
                          <a:pt x="234955" y="232589"/>
                        </a:lnTo>
                        <a:lnTo>
                          <a:pt x="234482" y="233430"/>
                        </a:lnTo>
                        <a:cubicBezTo>
                          <a:pt x="234482" y="233430"/>
                          <a:pt x="234377" y="233641"/>
                          <a:pt x="234324" y="233798"/>
                        </a:cubicBezTo>
                        <a:cubicBezTo>
                          <a:pt x="234166" y="234219"/>
                          <a:pt x="234114" y="234482"/>
                          <a:pt x="234061" y="234692"/>
                        </a:cubicBezTo>
                        <a:cubicBezTo>
                          <a:pt x="234008" y="235113"/>
                          <a:pt x="234166" y="235376"/>
                          <a:pt x="233956" y="235744"/>
                        </a:cubicBezTo>
                        <a:cubicBezTo>
                          <a:pt x="233798" y="236164"/>
                          <a:pt x="233167" y="236690"/>
                          <a:pt x="231853" y="237268"/>
                        </a:cubicBezTo>
                        <a:cubicBezTo>
                          <a:pt x="229172" y="238425"/>
                          <a:pt x="223494" y="239319"/>
                          <a:pt x="216239" y="238951"/>
                        </a:cubicBezTo>
                        <a:cubicBezTo>
                          <a:pt x="209036" y="238635"/>
                          <a:pt x="200466" y="237163"/>
                          <a:pt x="191529" y="234902"/>
                        </a:cubicBezTo>
                        <a:cubicBezTo>
                          <a:pt x="182591" y="232589"/>
                          <a:pt x="173180" y="229645"/>
                          <a:pt x="163717" y="226070"/>
                        </a:cubicBezTo>
                        <a:cubicBezTo>
                          <a:pt x="144737" y="218867"/>
                          <a:pt x="125285" y="209772"/>
                          <a:pt x="106095" y="199572"/>
                        </a:cubicBezTo>
                        <a:cubicBezTo>
                          <a:pt x="86853" y="189425"/>
                          <a:pt x="72710" y="181224"/>
                          <a:pt x="54046" y="169500"/>
                        </a:cubicBezTo>
                        <a:cubicBezTo>
                          <a:pt x="48053" y="197259"/>
                          <a:pt x="28443" y="219656"/>
                          <a:pt x="0" y="230328"/>
                        </a:cubicBezTo>
                        <a:cubicBezTo>
                          <a:pt x="18191" y="246889"/>
                          <a:pt x="37275" y="262294"/>
                          <a:pt x="57359" y="276962"/>
                        </a:cubicBezTo>
                        <a:cubicBezTo>
                          <a:pt x="77547" y="291525"/>
                          <a:pt x="98682" y="305299"/>
                          <a:pt x="122025" y="317444"/>
                        </a:cubicBezTo>
                        <a:cubicBezTo>
                          <a:pt x="133697" y="323490"/>
                          <a:pt x="145894" y="329273"/>
                          <a:pt x="159038" y="334215"/>
                        </a:cubicBezTo>
                        <a:cubicBezTo>
                          <a:pt x="172234" y="339157"/>
                          <a:pt x="186271" y="343468"/>
                          <a:pt x="202148" y="346202"/>
                        </a:cubicBezTo>
                        <a:cubicBezTo>
                          <a:pt x="210087" y="347569"/>
                          <a:pt x="218447" y="348516"/>
                          <a:pt x="227437" y="348621"/>
                        </a:cubicBezTo>
                        <a:cubicBezTo>
                          <a:pt x="236374" y="348726"/>
                          <a:pt x="245943" y="348148"/>
                          <a:pt x="255932" y="346202"/>
                        </a:cubicBezTo>
                        <a:cubicBezTo>
                          <a:pt x="265921" y="344257"/>
                          <a:pt x="276436" y="340997"/>
                          <a:pt x="286531" y="335950"/>
                        </a:cubicBezTo>
                        <a:cubicBezTo>
                          <a:pt x="296677" y="330956"/>
                          <a:pt x="306298" y="324279"/>
                          <a:pt x="314500" y="316550"/>
                        </a:cubicBezTo>
                        <a:cubicBezTo>
                          <a:pt x="318601" y="312712"/>
                          <a:pt x="322386" y="308612"/>
                          <a:pt x="325803" y="304406"/>
                        </a:cubicBezTo>
                        <a:lnTo>
                          <a:pt x="328275" y="301304"/>
                        </a:lnTo>
                        <a:lnTo>
                          <a:pt x="330272" y="298570"/>
                        </a:lnTo>
                        <a:cubicBezTo>
                          <a:pt x="330956" y="297624"/>
                          <a:pt x="331534" y="296835"/>
                          <a:pt x="332165" y="295941"/>
                        </a:cubicBezTo>
                        <a:cubicBezTo>
                          <a:pt x="332743" y="295100"/>
                          <a:pt x="333427" y="294206"/>
                          <a:pt x="333952" y="293365"/>
                        </a:cubicBezTo>
                        <a:cubicBezTo>
                          <a:pt x="338474" y="286741"/>
                          <a:pt x="342101" y="280695"/>
                          <a:pt x="345572" y="274754"/>
                        </a:cubicBezTo>
                        <a:cubicBezTo>
                          <a:pt x="352406" y="262977"/>
                          <a:pt x="358189" y="251779"/>
                          <a:pt x="363815" y="240580"/>
                        </a:cubicBezTo>
                        <a:cubicBezTo>
                          <a:pt x="369335" y="229435"/>
                          <a:pt x="374487" y="218341"/>
                          <a:pt x="379535" y="207301"/>
                        </a:cubicBezTo>
                        <a:cubicBezTo>
                          <a:pt x="384529" y="196260"/>
                          <a:pt x="389418" y="185272"/>
                          <a:pt x="394045" y="174231"/>
                        </a:cubicBezTo>
                        <a:cubicBezTo>
                          <a:pt x="398724" y="163191"/>
                          <a:pt x="403298" y="152203"/>
                          <a:pt x="407714" y="141215"/>
                        </a:cubicBezTo>
                        <a:cubicBezTo>
                          <a:pt x="412131" y="130174"/>
                          <a:pt x="416442" y="119134"/>
                          <a:pt x="420700" y="108093"/>
                        </a:cubicBezTo>
                        <a:cubicBezTo>
                          <a:pt x="424906" y="97000"/>
                          <a:pt x="429060" y="85959"/>
                          <a:pt x="433108" y="74813"/>
                        </a:cubicBezTo>
                        <a:lnTo>
                          <a:pt x="439101" y="58095"/>
                        </a:lnTo>
                        <a:lnTo>
                          <a:pt x="441993" y="49683"/>
                        </a:lnTo>
                        <a:cubicBezTo>
                          <a:pt x="442992" y="46844"/>
                          <a:pt x="443886" y="44110"/>
                          <a:pt x="444885" y="41061"/>
                        </a:cubicBezTo>
                        <a:lnTo>
                          <a:pt x="327696" y="0"/>
                        </a:ln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23"/>
                  <p:cNvSpPr/>
                  <p:nvPr/>
                </p:nvSpPr>
                <p:spPr>
                  <a:xfrm>
                    <a:off x="2701470" y="1471129"/>
                    <a:ext cx="53953" cy="71395"/>
                  </a:xfrm>
                  <a:custGeom>
                    <a:rect b="b" l="l" r="r" t="t"/>
                    <a:pathLst>
                      <a:path extrusionOk="0" h="71395" w="53953">
                        <a:moveTo>
                          <a:pt x="3219" y="71396"/>
                        </a:moveTo>
                        <a:cubicBezTo>
                          <a:pt x="1800" y="71396"/>
                          <a:pt x="538" y="70450"/>
                          <a:pt x="117" y="69030"/>
                        </a:cubicBezTo>
                        <a:cubicBezTo>
                          <a:pt x="-356" y="67348"/>
                          <a:pt x="643" y="65560"/>
                          <a:pt x="2378" y="65087"/>
                        </a:cubicBezTo>
                        <a:cubicBezTo>
                          <a:pt x="47487" y="52837"/>
                          <a:pt x="47592" y="3680"/>
                          <a:pt x="47592" y="3207"/>
                        </a:cubicBezTo>
                        <a:cubicBezTo>
                          <a:pt x="47592" y="1419"/>
                          <a:pt x="49011" y="0"/>
                          <a:pt x="50746" y="0"/>
                        </a:cubicBezTo>
                        <a:lnTo>
                          <a:pt x="50746" y="0"/>
                        </a:lnTo>
                        <a:cubicBezTo>
                          <a:pt x="52481" y="0"/>
                          <a:pt x="53953" y="1419"/>
                          <a:pt x="53953" y="3154"/>
                        </a:cubicBezTo>
                        <a:cubicBezTo>
                          <a:pt x="53953" y="3680"/>
                          <a:pt x="53848" y="57779"/>
                          <a:pt x="4008" y="71291"/>
                        </a:cubicBezTo>
                        <a:cubicBezTo>
                          <a:pt x="3745" y="71343"/>
                          <a:pt x="3429" y="71396"/>
                          <a:pt x="3167" y="71396"/>
                        </a:cubicBez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23"/>
                  <p:cNvSpPr/>
                  <p:nvPr/>
                </p:nvSpPr>
                <p:spPr>
                  <a:xfrm>
                    <a:off x="2693160" y="1501765"/>
                    <a:ext cx="35990" cy="30665"/>
                  </a:xfrm>
                  <a:custGeom>
                    <a:rect b="b" l="l" r="r" t="t"/>
                    <a:pathLst>
                      <a:path extrusionOk="0" h="30665" w="35990">
                        <a:moveTo>
                          <a:pt x="32769" y="30666"/>
                        </a:moveTo>
                        <a:cubicBezTo>
                          <a:pt x="32032" y="30666"/>
                          <a:pt x="31349" y="30403"/>
                          <a:pt x="30718" y="29930"/>
                        </a:cubicBezTo>
                        <a:lnTo>
                          <a:pt x="1171" y="5693"/>
                        </a:lnTo>
                        <a:cubicBezTo>
                          <a:pt x="-196" y="4589"/>
                          <a:pt x="-406" y="2538"/>
                          <a:pt x="751" y="1171"/>
                        </a:cubicBezTo>
                        <a:cubicBezTo>
                          <a:pt x="1855" y="-196"/>
                          <a:pt x="3905" y="-406"/>
                          <a:pt x="5272" y="751"/>
                        </a:cubicBezTo>
                        <a:lnTo>
                          <a:pt x="34819" y="24988"/>
                        </a:lnTo>
                        <a:cubicBezTo>
                          <a:pt x="36186" y="26092"/>
                          <a:pt x="36396" y="28142"/>
                          <a:pt x="35240" y="29509"/>
                        </a:cubicBezTo>
                        <a:cubicBezTo>
                          <a:pt x="34609" y="30298"/>
                          <a:pt x="33662" y="30666"/>
                          <a:pt x="32769" y="30666"/>
                        </a:cubicBez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" name="Google Shape;132;p23"/>
                  <p:cNvSpPr/>
                  <p:nvPr/>
                </p:nvSpPr>
                <p:spPr>
                  <a:xfrm>
                    <a:off x="2723090" y="1484483"/>
                    <a:ext cx="11145" cy="11145"/>
                  </a:xfrm>
                  <a:custGeom>
                    <a:rect b="b" l="l" r="r" t="t"/>
                    <a:pathLst>
                      <a:path extrusionOk="0" h="11145" w="11145">
                        <a:moveTo>
                          <a:pt x="11146" y="5573"/>
                        </a:moveTo>
                        <a:cubicBezTo>
                          <a:pt x="11146" y="8622"/>
                          <a:pt x="8675" y="11146"/>
                          <a:pt x="5573" y="11146"/>
                        </a:cubicBezTo>
                        <a:cubicBezTo>
                          <a:pt x="2471" y="11146"/>
                          <a:pt x="0" y="8675"/>
                          <a:pt x="0" y="5573"/>
                        </a:cubicBezTo>
                        <a:cubicBezTo>
                          <a:pt x="0" y="2471"/>
                          <a:pt x="2471" y="0"/>
                          <a:pt x="5573" y="0"/>
                        </a:cubicBezTo>
                        <a:cubicBezTo>
                          <a:pt x="8675" y="0"/>
                          <a:pt x="11146" y="2471"/>
                          <a:pt x="11146" y="5573"/>
                        </a:cubicBez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33" name="Google Shape;133;p23"/>
                  <p:cNvGrpSpPr/>
                  <p:nvPr/>
                </p:nvGrpSpPr>
                <p:grpSpPr>
                  <a:xfrm>
                    <a:off x="2903236" y="1521574"/>
                    <a:ext cx="30109" cy="34304"/>
                    <a:chOff x="2903236" y="1521574"/>
                    <a:chExt cx="30109" cy="34304"/>
                  </a:xfrm>
                </p:grpSpPr>
                <p:sp>
                  <p:nvSpPr>
                    <p:cNvPr id="134" name="Google Shape;134;p23"/>
                    <p:cNvSpPr/>
                    <p:nvPr/>
                  </p:nvSpPr>
                  <p:spPr>
                    <a:xfrm>
                      <a:off x="2903236" y="1521574"/>
                      <a:ext cx="30109" cy="31044"/>
                    </a:xfrm>
                    <a:custGeom>
                      <a:rect b="b" l="l" r="r" t="t"/>
                      <a:pathLst>
                        <a:path extrusionOk="0" h="31044" w="30109">
                          <a:moveTo>
                            <a:pt x="26944" y="31045"/>
                          </a:moveTo>
                          <a:cubicBezTo>
                            <a:pt x="25945" y="31045"/>
                            <a:pt x="24999" y="30624"/>
                            <a:pt x="24368" y="29783"/>
                          </a:cubicBezTo>
                          <a:cubicBezTo>
                            <a:pt x="24263" y="29625"/>
                            <a:pt x="12013" y="13433"/>
                            <a:pt x="1340" y="5809"/>
                          </a:cubicBezTo>
                          <a:cubicBezTo>
                            <a:pt x="-79" y="4758"/>
                            <a:pt x="-447" y="2760"/>
                            <a:pt x="604" y="1340"/>
                          </a:cubicBezTo>
                          <a:cubicBezTo>
                            <a:pt x="1656" y="-79"/>
                            <a:pt x="3653" y="-447"/>
                            <a:pt x="5073" y="604"/>
                          </a:cubicBezTo>
                          <a:cubicBezTo>
                            <a:pt x="16587" y="8806"/>
                            <a:pt x="28942" y="25262"/>
                            <a:pt x="29468" y="25945"/>
                          </a:cubicBezTo>
                          <a:cubicBezTo>
                            <a:pt x="30519" y="27365"/>
                            <a:pt x="30256" y="29363"/>
                            <a:pt x="28837" y="30414"/>
                          </a:cubicBezTo>
                          <a:cubicBezTo>
                            <a:pt x="28259" y="30835"/>
                            <a:pt x="27575" y="31045"/>
                            <a:pt x="26892" y="31045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5" name="Google Shape;135;p23"/>
                    <p:cNvSpPr/>
                    <p:nvPr/>
                  </p:nvSpPr>
                  <p:spPr>
                    <a:xfrm>
                      <a:off x="2905191" y="1523792"/>
                      <a:ext cx="7803" cy="32086"/>
                    </a:xfrm>
                    <a:custGeom>
                      <a:rect b="b" l="l" r="r" t="t"/>
                      <a:pathLst>
                        <a:path extrusionOk="0" h="32086" w="7803">
                          <a:moveTo>
                            <a:pt x="3223" y="32034"/>
                          </a:moveTo>
                          <a:cubicBezTo>
                            <a:pt x="3223" y="32034"/>
                            <a:pt x="2750" y="32034"/>
                            <a:pt x="2540" y="31981"/>
                          </a:cubicBezTo>
                          <a:cubicBezTo>
                            <a:pt x="805" y="31613"/>
                            <a:pt x="-299" y="29879"/>
                            <a:pt x="121" y="28144"/>
                          </a:cubicBezTo>
                          <a:cubicBezTo>
                            <a:pt x="121" y="27986"/>
                            <a:pt x="3118" y="14369"/>
                            <a:pt x="121" y="4064"/>
                          </a:cubicBezTo>
                          <a:cubicBezTo>
                            <a:pt x="-352" y="2382"/>
                            <a:pt x="595" y="595"/>
                            <a:pt x="2330" y="121"/>
                          </a:cubicBezTo>
                          <a:cubicBezTo>
                            <a:pt x="4012" y="-352"/>
                            <a:pt x="5799" y="595"/>
                            <a:pt x="6273" y="2329"/>
                          </a:cubicBezTo>
                          <a:cubicBezTo>
                            <a:pt x="9637" y="14211"/>
                            <a:pt x="6430" y="28932"/>
                            <a:pt x="6273" y="29563"/>
                          </a:cubicBezTo>
                          <a:cubicBezTo>
                            <a:pt x="5957" y="31035"/>
                            <a:pt x="4643" y="32087"/>
                            <a:pt x="3171" y="32087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36" name="Google Shape;136;p23"/>
                <p:cNvGrpSpPr/>
                <p:nvPr/>
              </p:nvGrpSpPr>
              <p:grpSpPr>
                <a:xfrm>
                  <a:off x="2873751" y="1636212"/>
                  <a:ext cx="422400" cy="1323087"/>
                  <a:chOff x="2873751" y="1636212"/>
                  <a:chExt cx="422400" cy="1323087"/>
                </a:xfrm>
              </p:grpSpPr>
              <p:grpSp>
                <p:nvGrpSpPr>
                  <p:cNvPr id="137" name="Google Shape;137;p23"/>
                  <p:cNvGrpSpPr/>
                  <p:nvPr/>
                </p:nvGrpSpPr>
                <p:grpSpPr>
                  <a:xfrm>
                    <a:off x="2873751" y="2712200"/>
                    <a:ext cx="187339" cy="237017"/>
                    <a:chOff x="2873751" y="2712200"/>
                    <a:chExt cx="187339" cy="237017"/>
                  </a:xfrm>
                </p:grpSpPr>
                <p:sp>
                  <p:nvSpPr>
                    <p:cNvPr id="138" name="Google Shape;138;p23"/>
                    <p:cNvSpPr/>
                    <p:nvPr/>
                  </p:nvSpPr>
                  <p:spPr>
                    <a:xfrm>
                      <a:off x="2873751" y="2761988"/>
                      <a:ext cx="187339" cy="187229"/>
                    </a:xfrm>
                    <a:custGeom>
                      <a:rect b="b" l="l" r="r" t="t"/>
                      <a:pathLst>
                        <a:path extrusionOk="0" h="187229" w="187339">
                          <a:moveTo>
                            <a:pt x="50488" y="119028"/>
                          </a:moveTo>
                          <a:cubicBezTo>
                            <a:pt x="62159" y="100207"/>
                            <a:pt x="166625" y="0"/>
                            <a:pt x="166625" y="0"/>
                          </a:cubicBezTo>
                          <a:cubicBezTo>
                            <a:pt x="166625" y="0"/>
                            <a:pt x="187970" y="16719"/>
                            <a:pt x="186971" y="35172"/>
                          </a:cubicBezTo>
                          <a:cubicBezTo>
                            <a:pt x="185972" y="52732"/>
                            <a:pt x="186708" y="145158"/>
                            <a:pt x="187339" y="163927"/>
                          </a:cubicBezTo>
                          <a:lnTo>
                            <a:pt x="174669" y="163927"/>
                          </a:lnTo>
                          <a:lnTo>
                            <a:pt x="166677" y="112719"/>
                          </a:lnTo>
                          <a:cubicBezTo>
                            <a:pt x="166677" y="112719"/>
                            <a:pt x="137814" y="158932"/>
                            <a:pt x="116101" y="174757"/>
                          </a:cubicBezTo>
                          <a:cubicBezTo>
                            <a:pt x="94388" y="190582"/>
                            <a:pt x="21151" y="187743"/>
                            <a:pt x="3539" y="185377"/>
                          </a:cubicBezTo>
                          <a:cubicBezTo>
                            <a:pt x="-14021" y="183011"/>
                            <a:pt x="38869" y="137797"/>
                            <a:pt x="50540" y="118976"/>
                          </a:cubicBezTo>
                          <a:close/>
                        </a:path>
                      </a:pathLst>
                    </a:custGeom>
                    <a:solidFill>
                      <a:srgbClr val="3C54A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9" name="Google Shape;139;p23"/>
                    <p:cNvSpPr/>
                    <p:nvPr/>
                  </p:nvSpPr>
                  <p:spPr>
                    <a:xfrm>
                      <a:off x="2918131" y="2712200"/>
                      <a:ext cx="134757" cy="189692"/>
                    </a:xfrm>
                    <a:custGeom>
                      <a:rect b="b" l="l" r="r" t="t"/>
                      <a:pathLst>
                        <a:path extrusionOk="0" h="189692" w="134757">
                          <a:moveTo>
                            <a:pt x="134758" y="4048"/>
                          </a:moveTo>
                          <a:lnTo>
                            <a:pt x="120878" y="45266"/>
                          </a:lnTo>
                          <a:cubicBezTo>
                            <a:pt x="120878" y="45266"/>
                            <a:pt x="126714" y="58725"/>
                            <a:pt x="120878" y="78651"/>
                          </a:cubicBezTo>
                          <a:cubicBezTo>
                            <a:pt x="115042" y="98577"/>
                            <a:pt x="92803" y="130227"/>
                            <a:pt x="71616" y="153675"/>
                          </a:cubicBezTo>
                          <a:cubicBezTo>
                            <a:pt x="53320" y="173916"/>
                            <a:pt x="14152" y="194105"/>
                            <a:pt x="2428" y="188847"/>
                          </a:cubicBezTo>
                          <a:cubicBezTo>
                            <a:pt x="-9296" y="183590"/>
                            <a:pt x="24719" y="143107"/>
                            <a:pt x="34656" y="122025"/>
                          </a:cubicBezTo>
                          <a:cubicBezTo>
                            <a:pt x="44645" y="100943"/>
                            <a:pt x="48693" y="80649"/>
                            <a:pt x="52058" y="62879"/>
                          </a:cubicBezTo>
                          <a:cubicBezTo>
                            <a:pt x="55528" y="44688"/>
                            <a:pt x="57684" y="0"/>
                            <a:pt x="57684" y="0"/>
                          </a:cubicBezTo>
                          <a:lnTo>
                            <a:pt x="134705" y="3996"/>
                          </a:lnTo>
                          <a:close/>
                        </a:path>
                      </a:pathLst>
                    </a:custGeom>
                    <a:solidFill>
                      <a:srgbClr val="E0958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40" name="Google Shape;140;p23"/>
                  <p:cNvGrpSpPr/>
                  <p:nvPr/>
                </p:nvGrpSpPr>
                <p:grpSpPr>
                  <a:xfrm>
                    <a:off x="3167691" y="2705102"/>
                    <a:ext cx="128460" cy="254197"/>
                    <a:chOff x="3167691" y="2705102"/>
                    <a:chExt cx="128460" cy="254197"/>
                  </a:xfrm>
                </p:grpSpPr>
                <p:sp>
                  <p:nvSpPr>
                    <p:cNvPr id="141" name="Google Shape;141;p23"/>
                    <p:cNvSpPr/>
                    <p:nvPr/>
                  </p:nvSpPr>
                  <p:spPr>
                    <a:xfrm>
                      <a:off x="3167691" y="2752840"/>
                      <a:ext cx="128460" cy="206459"/>
                    </a:xfrm>
                    <a:custGeom>
                      <a:rect b="b" l="l" r="r" t="t"/>
                      <a:pathLst>
                        <a:path extrusionOk="0" h="206459" w="128460">
                          <a:moveTo>
                            <a:pt x="25151" y="52"/>
                          </a:moveTo>
                          <a:cubicBezTo>
                            <a:pt x="25151" y="52"/>
                            <a:pt x="1387" y="9726"/>
                            <a:pt x="546" y="43111"/>
                          </a:cubicBezTo>
                          <a:cubicBezTo>
                            <a:pt x="-348" y="76496"/>
                            <a:pt x="125" y="173075"/>
                            <a:pt x="125" y="173075"/>
                          </a:cubicBezTo>
                          <a:lnTo>
                            <a:pt x="12217" y="173075"/>
                          </a:lnTo>
                          <a:lnTo>
                            <a:pt x="19210" y="132277"/>
                          </a:lnTo>
                          <a:cubicBezTo>
                            <a:pt x="19210" y="132277"/>
                            <a:pt x="23363" y="165294"/>
                            <a:pt x="40082" y="186429"/>
                          </a:cubicBezTo>
                          <a:cubicBezTo>
                            <a:pt x="56800" y="207511"/>
                            <a:pt x="92814" y="208405"/>
                            <a:pt x="116577" y="204882"/>
                          </a:cubicBezTo>
                          <a:cubicBezTo>
                            <a:pt x="140341" y="201360"/>
                            <a:pt x="122729" y="157408"/>
                            <a:pt x="113055" y="132803"/>
                          </a:cubicBezTo>
                          <a:cubicBezTo>
                            <a:pt x="103381" y="108198"/>
                            <a:pt x="83140" y="49262"/>
                            <a:pt x="83140" y="49262"/>
                          </a:cubicBezTo>
                          <a:lnTo>
                            <a:pt x="25098" y="0"/>
                          </a:lnTo>
                          <a:close/>
                        </a:path>
                      </a:pathLst>
                    </a:custGeom>
                    <a:solidFill>
                      <a:srgbClr val="3C54A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42" name="Google Shape;142;p23"/>
                    <p:cNvSpPr/>
                    <p:nvPr/>
                  </p:nvSpPr>
                  <p:spPr>
                    <a:xfrm>
                      <a:off x="3180716" y="2705102"/>
                      <a:ext cx="93637" cy="206565"/>
                    </a:xfrm>
                    <a:custGeom>
                      <a:rect b="b" l="l" r="r" t="t"/>
                      <a:pathLst>
                        <a:path extrusionOk="0" h="206565" w="93637">
                          <a:moveTo>
                            <a:pt x="18382" y="0"/>
                          </a:moveTo>
                          <a:cubicBezTo>
                            <a:pt x="18382" y="0"/>
                            <a:pt x="19118" y="40745"/>
                            <a:pt x="12126" y="47790"/>
                          </a:cubicBezTo>
                          <a:cubicBezTo>
                            <a:pt x="5081" y="54835"/>
                            <a:pt x="-4593" y="77705"/>
                            <a:pt x="2452" y="105832"/>
                          </a:cubicBezTo>
                          <a:cubicBezTo>
                            <a:pt x="9497" y="133960"/>
                            <a:pt x="14176" y="175020"/>
                            <a:pt x="30579" y="192580"/>
                          </a:cubicBezTo>
                          <a:cubicBezTo>
                            <a:pt x="46982" y="210140"/>
                            <a:pt x="89778" y="210771"/>
                            <a:pt x="93300" y="196681"/>
                          </a:cubicBezTo>
                          <a:cubicBezTo>
                            <a:pt x="96823" y="182591"/>
                            <a:pt x="71587" y="130437"/>
                            <a:pt x="70431" y="103466"/>
                          </a:cubicBezTo>
                          <a:cubicBezTo>
                            <a:pt x="69274" y="76496"/>
                            <a:pt x="64595" y="3838"/>
                            <a:pt x="64595" y="3838"/>
                          </a:cubicBezTo>
                          <a:lnTo>
                            <a:pt x="18435" y="0"/>
                          </a:lnTo>
                          <a:close/>
                        </a:path>
                      </a:pathLst>
                    </a:custGeom>
                    <a:solidFill>
                      <a:srgbClr val="E0958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43" name="Google Shape;143;p23"/>
                  <p:cNvSpPr/>
                  <p:nvPr/>
                </p:nvSpPr>
                <p:spPr>
                  <a:xfrm>
                    <a:off x="2924696" y="1636212"/>
                    <a:ext cx="348112" cy="264986"/>
                  </a:xfrm>
                  <a:custGeom>
                    <a:rect b="b" l="l" r="r" t="t"/>
                    <a:pathLst>
                      <a:path extrusionOk="0" h="264986" w="348112">
                        <a:moveTo>
                          <a:pt x="13476" y="229645"/>
                        </a:moveTo>
                        <a:cubicBezTo>
                          <a:pt x="72780" y="263818"/>
                          <a:pt x="216255" y="281378"/>
                          <a:pt x="309838" y="244208"/>
                        </a:cubicBezTo>
                        <a:cubicBezTo>
                          <a:pt x="344169" y="230591"/>
                          <a:pt x="350162" y="222179"/>
                          <a:pt x="347586" y="160562"/>
                        </a:cubicBezTo>
                        <a:cubicBezTo>
                          <a:pt x="347481" y="158249"/>
                          <a:pt x="347376" y="155988"/>
                          <a:pt x="347270" y="153675"/>
                        </a:cubicBezTo>
                        <a:cubicBezTo>
                          <a:pt x="347008" y="148838"/>
                          <a:pt x="346692" y="144001"/>
                          <a:pt x="346377" y="139164"/>
                        </a:cubicBezTo>
                        <a:cubicBezTo>
                          <a:pt x="346219" y="136851"/>
                          <a:pt x="346009" y="134538"/>
                          <a:pt x="345851" y="132225"/>
                        </a:cubicBezTo>
                        <a:cubicBezTo>
                          <a:pt x="345168" y="123602"/>
                          <a:pt x="344326" y="115191"/>
                          <a:pt x="343433" y="107094"/>
                        </a:cubicBezTo>
                        <a:cubicBezTo>
                          <a:pt x="343170" y="104833"/>
                          <a:pt x="342907" y="102678"/>
                          <a:pt x="342697" y="100470"/>
                        </a:cubicBezTo>
                        <a:cubicBezTo>
                          <a:pt x="340541" y="82437"/>
                          <a:pt x="337124" y="66191"/>
                          <a:pt x="333969" y="53678"/>
                        </a:cubicBezTo>
                        <a:cubicBezTo>
                          <a:pt x="333391" y="51418"/>
                          <a:pt x="332812" y="49262"/>
                          <a:pt x="332287" y="47264"/>
                        </a:cubicBezTo>
                        <a:cubicBezTo>
                          <a:pt x="328975" y="34962"/>
                          <a:pt x="326293" y="27549"/>
                          <a:pt x="326293" y="27549"/>
                        </a:cubicBezTo>
                        <a:cubicBezTo>
                          <a:pt x="311205" y="29967"/>
                          <a:pt x="295643" y="31387"/>
                          <a:pt x="280028" y="32018"/>
                        </a:cubicBezTo>
                        <a:cubicBezTo>
                          <a:pt x="277820" y="32123"/>
                          <a:pt x="275612" y="32175"/>
                          <a:pt x="273404" y="32228"/>
                        </a:cubicBezTo>
                        <a:cubicBezTo>
                          <a:pt x="192491" y="34384"/>
                          <a:pt x="110160" y="16035"/>
                          <a:pt x="71991" y="6099"/>
                        </a:cubicBezTo>
                        <a:cubicBezTo>
                          <a:pt x="69678" y="5520"/>
                          <a:pt x="67575" y="4942"/>
                          <a:pt x="65577" y="4416"/>
                        </a:cubicBezTo>
                        <a:cubicBezTo>
                          <a:pt x="55640" y="1735"/>
                          <a:pt x="50068" y="0"/>
                          <a:pt x="50068" y="0"/>
                        </a:cubicBezTo>
                        <a:cubicBezTo>
                          <a:pt x="50068" y="0"/>
                          <a:pt x="46545" y="6151"/>
                          <a:pt x="41656" y="16245"/>
                        </a:cubicBezTo>
                        <a:cubicBezTo>
                          <a:pt x="40762" y="18138"/>
                          <a:pt x="39816" y="20136"/>
                          <a:pt x="38817" y="22239"/>
                        </a:cubicBezTo>
                        <a:cubicBezTo>
                          <a:pt x="31036" y="38905"/>
                          <a:pt x="21152" y="63142"/>
                          <a:pt x="15474" y="88325"/>
                        </a:cubicBezTo>
                        <a:cubicBezTo>
                          <a:pt x="15368" y="88640"/>
                          <a:pt x="15316" y="88956"/>
                          <a:pt x="15263" y="89271"/>
                        </a:cubicBezTo>
                        <a:cubicBezTo>
                          <a:pt x="14790" y="91427"/>
                          <a:pt x="14317" y="93635"/>
                          <a:pt x="13844" y="95843"/>
                        </a:cubicBezTo>
                        <a:cubicBezTo>
                          <a:pt x="13739" y="96264"/>
                          <a:pt x="13634" y="96737"/>
                          <a:pt x="13581" y="97157"/>
                        </a:cubicBezTo>
                        <a:cubicBezTo>
                          <a:pt x="9691" y="115453"/>
                          <a:pt x="6168" y="134696"/>
                          <a:pt x="3802" y="153044"/>
                        </a:cubicBezTo>
                        <a:lnTo>
                          <a:pt x="3802" y="153044"/>
                        </a:lnTo>
                        <a:cubicBezTo>
                          <a:pt x="3487" y="155410"/>
                          <a:pt x="3224" y="157776"/>
                          <a:pt x="2908" y="160089"/>
                        </a:cubicBezTo>
                        <a:cubicBezTo>
                          <a:pt x="-1771" y="200361"/>
                          <a:pt x="-2454" y="220339"/>
                          <a:pt x="13581" y="229540"/>
                        </a:cubicBez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23"/>
                  <p:cNvSpPr/>
                  <p:nvPr/>
                </p:nvSpPr>
                <p:spPr>
                  <a:xfrm>
                    <a:off x="2938172" y="1640734"/>
                    <a:ext cx="58357" cy="92741"/>
                  </a:xfrm>
                  <a:custGeom>
                    <a:rect b="b" l="l" r="r" t="t"/>
                    <a:pathLst>
                      <a:path extrusionOk="0" h="92741" w="58357">
                        <a:moveTo>
                          <a:pt x="0" y="92741"/>
                        </a:moveTo>
                        <a:cubicBezTo>
                          <a:pt x="0" y="92741"/>
                          <a:pt x="315" y="92583"/>
                          <a:pt x="421" y="92531"/>
                        </a:cubicBezTo>
                        <a:cubicBezTo>
                          <a:pt x="12460" y="85959"/>
                          <a:pt x="23133" y="76023"/>
                          <a:pt x="32228" y="62826"/>
                        </a:cubicBezTo>
                        <a:cubicBezTo>
                          <a:pt x="33437" y="61039"/>
                          <a:pt x="34647" y="59199"/>
                          <a:pt x="35856" y="57254"/>
                        </a:cubicBezTo>
                        <a:lnTo>
                          <a:pt x="35856" y="57254"/>
                        </a:lnTo>
                        <a:cubicBezTo>
                          <a:pt x="45056" y="42375"/>
                          <a:pt x="52574" y="23816"/>
                          <a:pt x="58358" y="1682"/>
                        </a:cubicBezTo>
                        <a:cubicBezTo>
                          <a:pt x="56044" y="1104"/>
                          <a:pt x="53941" y="526"/>
                          <a:pt x="51944" y="0"/>
                        </a:cubicBezTo>
                        <a:cubicBezTo>
                          <a:pt x="46265" y="21766"/>
                          <a:pt x="38853" y="39904"/>
                          <a:pt x="29862" y="54309"/>
                        </a:cubicBezTo>
                        <a:cubicBezTo>
                          <a:pt x="28706" y="56255"/>
                          <a:pt x="27444" y="58095"/>
                          <a:pt x="26182" y="59882"/>
                        </a:cubicBezTo>
                        <a:cubicBezTo>
                          <a:pt x="19032" y="70082"/>
                          <a:pt x="10883" y="78126"/>
                          <a:pt x="1893" y="83909"/>
                        </a:cubicBezTo>
                        <a:cubicBezTo>
                          <a:pt x="1788" y="84224"/>
                          <a:pt x="1735" y="84540"/>
                          <a:pt x="1682" y="84855"/>
                        </a:cubicBezTo>
                        <a:cubicBezTo>
                          <a:pt x="1209" y="87011"/>
                          <a:pt x="736" y="89219"/>
                          <a:pt x="263" y="91427"/>
                        </a:cubicBezTo>
                        <a:cubicBezTo>
                          <a:pt x="158" y="91847"/>
                          <a:pt x="53" y="92321"/>
                          <a:pt x="0" y="92741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23"/>
                  <p:cNvSpPr/>
                  <p:nvPr/>
                </p:nvSpPr>
                <p:spPr>
                  <a:xfrm>
                    <a:off x="3197994" y="1668388"/>
                    <a:ext cx="73025" cy="107146"/>
                  </a:xfrm>
                  <a:custGeom>
                    <a:rect b="b" l="l" r="r" t="t"/>
                    <a:pathLst>
                      <a:path extrusionOk="0" h="107146" w="73025">
                        <a:moveTo>
                          <a:pt x="0" y="158"/>
                        </a:moveTo>
                        <a:cubicBezTo>
                          <a:pt x="2629" y="23396"/>
                          <a:pt x="7781" y="43058"/>
                          <a:pt x="15457" y="59094"/>
                        </a:cubicBezTo>
                        <a:cubicBezTo>
                          <a:pt x="16455" y="61197"/>
                          <a:pt x="17507" y="63247"/>
                          <a:pt x="18611" y="65245"/>
                        </a:cubicBezTo>
                        <a:cubicBezTo>
                          <a:pt x="24868" y="76548"/>
                          <a:pt x="32543" y="85801"/>
                          <a:pt x="41586" y="92899"/>
                        </a:cubicBezTo>
                        <a:cubicBezTo>
                          <a:pt x="52679" y="101574"/>
                          <a:pt x="63930" y="105464"/>
                          <a:pt x="73026" y="107147"/>
                        </a:cubicBezTo>
                        <a:cubicBezTo>
                          <a:pt x="72868" y="104833"/>
                          <a:pt x="72658" y="102520"/>
                          <a:pt x="72500" y="100207"/>
                        </a:cubicBezTo>
                        <a:cubicBezTo>
                          <a:pt x="64509" y="98524"/>
                          <a:pt x="54887" y="94949"/>
                          <a:pt x="45582" y="87589"/>
                        </a:cubicBezTo>
                        <a:cubicBezTo>
                          <a:pt x="37801" y="81438"/>
                          <a:pt x="31124" y="73552"/>
                          <a:pt x="25498" y="63983"/>
                        </a:cubicBezTo>
                        <a:cubicBezTo>
                          <a:pt x="24342" y="62038"/>
                          <a:pt x="23238" y="59987"/>
                          <a:pt x="22239" y="57884"/>
                        </a:cubicBezTo>
                        <a:cubicBezTo>
                          <a:pt x="14510" y="42428"/>
                          <a:pt x="9358" y="23080"/>
                          <a:pt x="6677" y="0"/>
                        </a:cubicBezTo>
                        <a:cubicBezTo>
                          <a:pt x="4469" y="105"/>
                          <a:pt x="2261" y="158"/>
                          <a:pt x="52" y="210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23"/>
                  <p:cNvSpPr/>
                  <p:nvPr/>
                </p:nvSpPr>
                <p:spPr>
                  <a:xfrm>
                    <a:off x="2963407" y="1652616"/>
                    <a:ext cx="295152" cy="45825"/>
                  </a:xfrm>
                  <a:custGeom>
                    <a:rect b="b" l="l" r="r" t="t"/>
                    <a:pathLst>
                      <a:path extrusionOk="0" h="45825" w="295152">
                        <a:moveTo>
                          <a:pt x="0" y="5941"/>
                        </a:moveTo>
                        <a:cubicBezTo>
                          <a:pt x="4574" y="7939"/>
                          <a:pt x="9516" y="10042"/>
                          <a:pt x="14721" y="12197"/>
                        </a:cubicBezTo>
                        <a:cubicBezTo>
                          <a:pt x="16771" y="13039"/>
                          <a:pt x="18822" y="13880"/>
                          <a:pt x="20977" y="14668"/>
                        </a:cubicBezTo>
                        <a:cubicBezTo>
                          <a:pt x="51523" y="26603"/>
                          <a:pt x="91532" y="38852"/>
                          <a:pt x="134696" y="43321"/>
                        </a:cubicBezTo>
                        <a:cubicBezTo>
                          <a:pt x="136378" y="43479"/>
                          <a:pt x="138008" y="43637"/>
                          <a:pt x="139690" y="43794"/>
                        </a:cubicBezTo>
                        <a:cubicBezTo>
                          <a:pt x="178858" y="47370"/>
                          <a:pt x="218710" y="45740"/>
                          <a:pt x="251569" y="42638"/>
                        </a:cubicBezTo>
                        <a:cubicBezTo>
                          <a:pt x="253935" y="42428"/>
                          <a:pt x="256248" y="42217"/>
                          <a:pt x="258508" y="41954"/>
                        </a:cubicBezTo>
                        <a:cubicBezTo>
                          <a:pt x="272388" y="40535"/>
                          <a:pt x="284796" y="38905"/>
                          <a:pt x="295153" y="37380"/>
                        </a:cubicBezTo>
                        <a:cubicBezTo>
                          <a:pt x="294574" y="35120"/>
                          <a:pt x="293996" y="32964"/>
                          <a:pt x="293470" y="30966"/>
                        </a:cubicBezTo>
                        <a:cubicBezTo>
                          <a:pt x="282850" y="32544"/>
                          <a:pt x="270075" y="34226"/>
                          <a:pt x="255775" y="35645"/>
                        </a:cubicBezTo>
                        <a:cubicBezTo>
                          <a:pt x="253514" y="35856"/>
                          <a:pt x="251253" y="36066"/>
                          <a:pt x="248940" y="36276"/>
                        </a:cubicBezTo>
                        <a:cubicBezTo>
                          <a:pt x="215450" y="39326"/>
                          <a:pt x="174862" y="40850"/>
                          <a:pt x="135379" y="36750"/>
                        </a:cubicBezTo>
                        <a:cubicBezTo>
                          <a:pt x="93267" y="32386"/>
                          <a:pt x="54204" y="20504"/>
                          <a:pt x="24237" y="8885"/>
                        </a:cubicBezTo>
                        <a:lnTo>
                          <a:pt x="24237" y="8885"/>
                        </a:lnTo>
                        <a:cubicBezTo>
                          <a:pt x="22134" y="8044"/>
                          <a:pt x="20083" y="7255"/>
                          <a:pt x="18033" y="6414"/>
                        </a:cubicBezTo>
                        <a:cubicBezTo>
                          <a:pt x="12618" y="4259"/>
                          <a:pt x="7571" y="2103"/>
                          <a:pt x="2839" y="0"/>
                        </a:cubicBezTo>
                        <a:cubicBezTo>
                          <a:pt x="1946" y="1893"/>
                          <a:pt x="999" y="3891"/>
                          <a:pt x="0" y="5993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47" name="Google Shape;147;p23"/>
                  <p:cNvGrpSpPr/>
                  <p:nvPr/>
                </p:nvGrpSpPr>
                <p:grpSpPr>
                  <a:xfrm>
                    <a:off x="2917700" y="1798194"/>
                    <a:ext cx="185031" cy="968630"/>
                    <a:chOff x="2917700" y="1798194"/>
                    <a:chExt cx="185031" cy="968630"/>
                  </a:xfrm>
                </p:grpSpPr>
                <p:sp>
                  <p:nvSpPr>
                    <p:cNvPr id="148" name="Google Shape;148;p23"/>
                    <p:cNvSpPr/>
                    <p:nvPr/>
                  </p:nvSpPr>
                  <p:spPr>
                    <a:xfrm>
                      <a:off x="2917700" y="1798194"/>
                      <a:ext cx="185031" cy="968630"/>
                    </a:xfrm>
                    <a:custGeom>
                      <a:rect b="b" l="l" r="r" t="t"/>
                      <a:pathLst>
                        <a:path extrusionOk="0" h="968630" w="185031">
                          <a:moveTo>
                            <a:pt x="158164" y="756703"/>
                          </a:moveTo>
                          <a:cubicBezTo>
                            <a:pt x="149910" y="825418"/>
                            <a:pt x="141183" y="899706"/>
                            <a:pt x="134768" y="954488"/>
                          </a:cubicBezTo>
                          <a:lnTo>
                            <a:pt x="42448" y="968630"/>
                          </a:lnTo>
                          <a:lnTo>
                            <a:pt x="20419" y="489047"/>
                          </a:lnTo>
                          <a:lnTo>
                            <a:pt x="20051" y="480951"/>
                          </a:lnTo>
                          <a:lnTo>
                            <a:pt x="19210" y="462655"/>
                          </a:lnTo>
                          <a:cubicBezTo>
                            <a:pt x="-2976" y="292419"/>
                            <a:pt x="-6026" y="129280"/>
                            <a:pt x="10483" y="0"/>
                          </a:cubicBezTo>
                          <a:lnTo>
                            <a:pt x="178984" y="49104"/>
                          </a:lnTo>
                          <a:cubicBezTo>
                            <a:pt x="200066" y="236795"/>
                            <a:pt x="161056" y="342785"/>
                            <a:pt x="138133" y="472907"/>
                          </a:cubicBezTo>
                          <a:cubicBezTo>
                            <a:pt x="138133" y="472907"/>
                            <a:pt x="181665" y="583471"/>
                            <a:pt x="158217" y="756651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49" name="Google Shape;149;p23"/>
                    <p:cNvSpPr/>
                    <p:nvPr/>
                  </p:nvSpPr>
                  <p:spPr>
                    <a:xfrm>
                      <a:off x="2958678" y="2722415"/>
                      <a:ext cx="97152" cy="21629"/>
                    </a:xfrm>
                    <a:custGeom>
                      <a:rect b="b" l="l" r="r" t="t"/>
                      <a:pathLst>
                        <a:path extrusionOk="0" h="21629" w="97152">
                          <a:moveTo>
                            <a:pt x="3678" y="21593"/>
                          </a:moveTo>
                          <a:cubicBezTo>
                            <a:pt x="1943" y="21856"/>
                            <a:pt x="313" y="20699"/>
                            <a:pt x="50" y="18964"/>
                          </a:cubicBezTo>
                          <a:cubicBezTo>
                            <a:pt x="-265" y="17229"/>
                            <a:pt x="944" y="15547"/>
                            <a:pt x="2679" y="15284"/>
                          </a:cubicBezTo>
                          <a:lnTo>
                            <a:pt x="93475" y="37"/>
                          </a:lnTo>
                          <a:cubicBezTo>
                            <a:pt x="93475" y="37"/>
                            <a:pt x="93475" y="37"/>
                            <a:pt x="93475" y="37"/>
                          </a:cubicBezTo>
                          <a:cubicBezTo>
                            <a:pt x="95210" y="-226"/>
                            <a:pt x="96839" y="931"/>
                            <a:pt x="97102" y="2666"/>
                          </a:cubicBezTo>
                          <a:cubicBezTo>
                            <a:pt x="97418" y="4401"/>
                            <a:pt x="96209" y="6083"/>
                            <a:pt x="94474" y="6346"/>
                          </a:cubicBezTo>
                          <a:lnTo>
                            <a:pt x="3678" y="21593"/>
                          </a:lnTo>
                          <a:cubicBezTo>
                            <a:pt x="3678" y="21593"/>
                            <a:pt x="3678" y="21593"/>
                            <a:pt x="3678" y="21593"/>
                          </a:cubicBezTo>
                          <a:close/>
                        </a:path>
                      </a:pathLst>
                    </a:custGeom>
                    <a:solidFill>
                      <a:srgbClr val="221B3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0" name="Google Shape;150;p23"/>
                    <p:cNvSpPr/>
                    <p:nvPr/>
                  </p:nvSpPr>
                  <p:spPr>
                    <a:xfrm>
                      <a:off x="2937699" y="2271928"/>
                      <a:ext cx="46939" cy="15350"/>
                    </a:xfrm>
                    <a:custGeom>
                      <a:rect b="b" l="l" r="r" t="t"/>
                      <a:pathLst>
                        <a:path extrusionOk="0" h="15350" w="46939">
                          <a:moveTo>
                            <a:pt x="368" y="15313"/>
                          </a:moveTo>
                          <a:cubicBezTo>
                            <a:pt x="7097" y="15471"/>
                            <a:pt x="14247" y="15155"/>
                            <a:pt x="21555" y="13999"/>
                          </a:cubicBezTo>
                          <a:cubicBezTo>
                            <a:pt x="29179" y="12842"/>
                            <a:pt x="36907" y="10844"/>
                            <a:pt x="44478" y="7637"/>
                          </a:cubicBezTo>
                          <a:cubicBezTo>
                            <a:pt x="46528" y="6796"/>
                            <a:pt x="47475" y="4430"/>
                            <a:pt x="46633" y="2432"/>
                          </a:cubicBezTo>
                          <a:cubicBezTo>
                            <a:pt x="45792" y="435"/>
                            <a:pt x="43479" y="-564"/>
                            <a:pt x="41429" y="329"/>
                          </a:cubicBezTo>
                          <a:cubicBezTo>
                            <a:pt x="27602" y="6113"/>
                            <a:pt x="13038" y="7637"/>
                            <a:pt x="0" y="7217"/>
                          </a:cubicBezTo>
                          <a:lnTo>
                            <a:pt x="368" y="15313"/>
                          </a:lnTo>
                          <a:close/>
                        </a:path>
                      </a:pathLst>
                    </a:custGeom>
                    <a:solidFill>
                      <a:srgbClr val="221B3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1" name="Google Shape;151;p23"/>
                    <p:cNvSpPr/>
                    <p:nvPr/>
                  </p:nvSpPr>
                  <p:spPr>
                    <a:xfrm>
                      <a:off x="3026480" y="1891186"/>
                      <a:ext cx="56096" cy="837259"/>
                    </a:xfrm>
                    <a:custGeom>
                      <a:rect b="b" l="l" r="r" t="t"/>
                      <a:pathLst>
                        <a:path extrusionOk="0" h="837259" w="56096">
                          <a:moveTo>
                            <a:pt x="32034" y="654564"/>
                          </a:moveTo>
                          <a:cubicBezTo>
                            <a:pt x="27355" y="707874"/>
                            <a:pt x="20626" y="777745"/>
                            <a:pt x="14790" y="836208"/>
                          </a:cubicBezTo>
                          <a:lnTo>
                            <a:pt x="8008" y="837260"/>
                          </a:lnTo>
                          <a:cubicBezTo>
                            <a:pt x="13843" y="778481"/>
                            <a:pt x="20731" y="707821"/>
                            <a:pt x="25410" y="653985"/>
                          </a:cubicBezTo>
                          <a:cubicBezTo>
                            <a:pt x="35084" y="543369"/>
                            <a:pt x="437" y="374342"/>
                            <a:pt x="69" y="372660"/>
                          </a:cubicBezTo>
                          <a:cubicBezTo>
                            <a:pt x="-36" y="372081"/>
                            <a:pt x="-36" y="371503"/>
                            <a:pt x="174" y="370977"/>
                          </a:cubicBezTo>
                          <a:cubicBezTo>
                            <a:pt x="61896" y="181762"/>
                            <a:pt x="48227" y="5375"/>
                            <a:pt x="48069" y="3587"/>
                          </a:cubicBezTo>
                          <a:cubicBezTo>
                            <a:pt x="47912" y="1747"/>
                            <a:pt x="49279" y="170"/>
                            <a:pt x="51119" y="12"/>
                          </a:cubicBezTo>
                          <a:cubicBezTo>
                            <a:pt x="52959" y="-145"/>
                            <a:pt x="54536" y="1222"/>
                            <a:pt x="54694" y="3009"/>
                          </a:cubicBezTo>
                          <a:cubicBezTo>
                            <a:pt x="54852" y="4797"/>
                            <a:pt x="68573" y="181972"/>
                            <a:pt x="6746" y="372134"/>
                          </a:cubicBezTo>
                          <a:cubicBezTo>
                            <a:pt x="9427" y="385435"/>
                            <a:pt x="41393" y="547049"/>
                            <a:pt x="32034" y="654511"/>
                          </a:cubicBezTo>
                          <a:close/>
                        </a:path>
                      </a:pathLst>
                    </a:custGeom>
                    <a:solidFill>
                      <a:srgbClr val="221B3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52" name="Google Shape;152;p23"/>
                  <p:cNvGrpSpPr/>
                  <p:nvPr/>
                </p:nvGrpSpPr>
                <p:grpSpPr>
                  <a:xfrm>
                    <a:off x="3096526" y="1796775"/>
                    <a:ext cx="193334" cy="954803"/>
                    <a:chOff x="3096526" y="1796775"/>
                    <a:chExt cx="193334" cy="954803"/>
                  </a:xfrm>
                </p:grpSpPr>
                <p:sp>
                  <p:nvSpPr>
                    <p:cNvPr id="153" name="Google Shape;153;p23"/>
                    <p:cNvSpPr/>
                    <p:nvPr/>
                  </p:nvSpPr>
                  <p:spPr>
                    <a:xfrm>
                      <a:off x="3096526" y="1796775"/>
                      <a:ext cx="193334" cy="954803"/>
                    </a:xfrm>
                    <a:custGeom>
                      <a:rect b="b" l="l" r="r" t="t"/>
                      <a:pathLst>
                        <a:path extrusionOk="0" h="954803" w="193334">
                          <a:moveTo>
                            <a:pt x="173443" y="477165"/>
                          </a:moveTo>
                          <a:cubicBezTo>
                            <a:pt x="173127" y="486523"/>
                            <a:pt x="172812" y="495987"/>
                            <a:pt x="172497" y="505555"/>
                          </a:cubicBezTo>
                          <a:lnTo>
                            <a:pt x="165031" y="954803"/>
                          </a:lnTo>
                          <a:lnTo>
                            <a:pt x="76391" y="954803"/>
                          </a:lnTo>
                          <a:cubicBezTo>
                            <a:pt x="65981" y="892608"/>
                            <a:pt x="50524" y="799762"/>
                            <a:pt x="35488" y="709964"/>
                          </a:cubicBezTo>
                          <a:cubicBezTo>
                            <a:pt x="8832" y="550506"/>
                            <a:pt x="37328" y="489625"/>
                            <a:pt x="37328" y="489625"/>
                          </a:cubicBezTo>
                          <a:cubicBezTo>
                            <a:pt x="37328" y="489625"/>
                            <a:pt x="2524" y="175493"/>
                            <a:pt x="0" y="93950"/>
                          </a:cubicBezTo>
                          <a:lnTo>
                            <a:pt x="175756" y="0"/>
                          </a:lnTo>
                          <a:cubicBezTo>
                            <a:pt x="175756" y="0"/>
                            <a:pt x="216607" y="140952"/>
                            <a:pt x="173759" y="468648"/>
                          </a:cubicBezTo>
                          <a:cubicBezTo>
                            <a:pt x="173653" y="471487"/>
                            <a:pt x="173601" y="474326"/>
                            <a:pt x="173495" y="477165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4" name="Google Shape;154;p23"/>
                    <p:cNvSpPr/>
                    <p:nvPr/>
                  </p:nvSpPr>
                  <p:spPr>
                    <a:xfrm>
                      <a:off x="3105696" y="1900106"/>
                      <a:ext cx="82046" cy="824817"/>
                    </a:xfrm>
                    <a:custGeom>
                      <a:rect b="b" l="l" r="r" t="t"/>
                      <a:pathLst>
                        <a:path extrusionOk="0" h="824817" w="82046">
                          <a:moveTo>
                            <a:pt x="40355" y="535763"/>
                          </a:moveTo>
                          <a:cubicBezTo>
                            <a:pt x="44193" y="561630"/>
                            <a:pt x="66484" y="716830"/>
                            <a:pt x="82047" y="824817"/>
                          </a:cubicBezTo>
                          <a:lnTo>
                            <a:pt x="75317" y="824817"/>
                          </a:lnTo>
                          <a:cubicBezTo>
                            <a:pt x="59440" y="716935"/>
                            <a:pt x="36780" y="562629"/>
                            <a:pt x="32942" y="536867"/>
                          </a:cubicBezTo>
                          <a:cubicBezTo>
                            <a:pt x="23111" y="471097"/>
                            <a:pt x="43299" y="387398"/>
                            <a:pt x="45402" y="378881"/>
                          </a:cubicBezTo>
                          <a:lnTo>
                            <a:pt x="30" y="4236"/>
                          </a:lnTo>
                          <a:cubicBezTo>
                            <a:pt x="-232" y="2186"/>
                            <a:pt x="1240" y="293"/>
                            <a:pt x="3343" y="30"/>
                          </a:cubicBezTo>
                          <a:cubicBezTo>
                            <a:pt x="5393" y="-233"/>
                            <a:pt x="7286" y="1240"/>
                            <a:pt x="7548" y="3343"/>
                          </a:cubicBezTo>
                          <a:lnTo>
                            <a:pt x="53025" y="378671"/>
                          </a:lnTo>
                          <a:cubicBezTo>
                            <a:pt x="53078" y="379144"/>
                            <a:pt x="53025" y="379617"/>
                            <a:pt x="52920" y="380091"/>
                          </a:cubicBezTo>
                          <a:cubicBezTo>
                            <a:pt x="52710" y="380984"/>
                            <a:pt x="30366" y="468258"/>
                            <a:pt x="40460" y="535763"/>
                          </a:cubicBezTo>
                          <a:close/>
                        </a:path>
                      </a:pathLst>
                    </a:custGeom>
                    <a:solidFill>
                      <a:srgbClr val="221B3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5" name="Google Shape;155;p23"/>
                    <p:cNvSpPr/>
                    <p:nvPr/>
                  </p:nvSpPr>
                  <p:spPr>
                    <a:xfrm>
                      <a:off x="3167711" y="2719140"/>
                      <a:ext cx="94949" cy="6414"/>
                    </a:xfrm>
                    <a:custGeom>
                      <a:rect b="b" l="l" r="r" t="t"/>
                      <a:pathLst>
                        <a:path extrusionOk="0" h="6414" w="94949">
                          <a:moveTo>
                            <a:pt x="91742" y="6414"/>
                          </a:moveTo>
                          <a:lnTo>
                            <a:pt x="3207" y="6414"/>
                          </a:lnTo>
                          <a:cubicBezTo>
                            <a:pt x="1419" y="6414"/>
                            <a:pt x="0" y="4994"/>
                            <a:pt x="0" y="3207"/>
                          </a:cubicBezTo>
                          <a:cubicBezTo>
                            <a:pt x="0" y="1419"/>
                            <a:pt x="1419" y="0"/>
                            <a:pt x="3207" y="0"/>
                          </a:cubicBezTo>
                          <a:lnTo>
                            <a:pt x="91742" y="0"/>
                          </a:lnTo>
                          <a:cubicBezTo>
                            <a:pt x="93530" y="0"/>
                            <a:pt x="94949" y="1419"/>
                            <a:pt x="94949" y="3207"/>
                          </a:cubicBezTo>
                          <a:cubicBezTo>
                            <a:pt x="94949" y="4994"/>
                            <a:pt x="93530" y="6414"/>
                            <a:pt x="91742" y="6414"/>
                          </a:cubicBezTo>
                          <a:close/>
                        </a:path>
                      </a:pathLst>
                    </a:custGeom>
                    <a:solidFill>
                      <a:srgbClr val="221B3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6" name="Google Shape;156;p23"/>
                    <p:cNvSpPr/>
                    <p:nvPr/>
                  </p:nvSpPr>
                  <p:spPr>
                    <a:xfrm>
                      <a:off x="3207812" y="2265370"/>
                      <a:ext cx="62472" cy="13826"/>
                    </a:xfrm>
                    <a:custGeom>
                      <a:rect b="b" l="l" r="r" t="t"/>
                      <a:pathLst>
                        <a:path extrusionOk="0" h="13826" w="62472">
                          <a:moveTo>
                            <a:pt x="3010" y="11040"/>
                          </a:moveTo>
                          <a:cubicBezTo>
                            <a:pt x="11002" y="13038"/>
                            <a:pt x="18941" y="13827"/>
                            <a:pt x="26669" y="13827"/>
                          </a:cubicBezTo>
                          <a:cubicBezTo>
                            <a:pt x="39708" y="13827"/>
                            <a:pt x="51958" y="11461"/>
                            <a:pt x="62209" y="8517"/>
                          </a:cubicBezTo>
                          <a:cubicBezTo>
                            <a:pt x="62315" y="5678"/>
                            <a:pt x="62367" y="2839"/>
                            <a:pt x="62472" y="0"/>
                          </a:cubicBezTo>
                          <a:cubicBezTo>
                            <a:pt x="46858" y="4837"/>
                            <a:pt x="25775" y="8464"/>
                            <a:pt x="4956" y="3260"/>
                          </a:cubicBezTo>
                          <a:cubicBezTo>
                            <a:pt x="2800" y="2734"/>
                            <a:pt x="698" y="4048"/>
                            <a:pt x="119" y="6151"/>
                          </a:cubicBezTo>
                          <a:cubicBezTo>
                            <a:pt x="-407" y="8254"/>
                            <a:pt x="855" y="10410"/>
                            <a:pt x="3010" y="10988"/>
                          </a:cubicBezTo>
                          <a:close/>
                        </a:path>
                      </a:pathLst>
                    </a:custGeom>
                    <a:solidFill>
                      <a:srgbClr val="221B3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57" name="Google Shape;157;p23"/>
                  <p:cNvGrpSpPr/>
                  <p:nvPr/>
                </p:nvGrpSpPr>
                <p:grpSpPr>
                  <a:xfrm>
                    <a:off x="3056188" y="1688892"/>
                    <a:ext cx="44000" cy="183191"/>
                    <a:chOff x="3056188" y="1688892"/>
                    <a:chExt cx="44000" cy="183191"/>
                  </a:xfrm>
                </p:grpSpPr>
                <p:sp>
                  <p:nvSpPr>
                    <p:cNvPr id="158" name="Google Shape;158;p23"/>
                    <p:cNvSpPr/>
                    <p:nvPr/>
                  </p:nvSpPr>
                  <p:spPr>
                    <a:xfrm>
                      <a:off x="3074632" y="1689628"/>
                      <a:ext cx="23471" cy="182455"/>
                    </a:xfrm>
                    <a:custGeom>
                      <a:rect b="b" l="l" r="r" t="t"/>
                      <a:pathLst>
                        <a:path extrusionOk="0" h="182455" w="23471">
                          <a:moveTo>
                            <a:pt x="6595" y="179541"/>
                          </a:moveTo>
                          <a:cubicBezTo>
                            <a:pt x="6384" y="181329"/>
                            <a:pt x="4754" y="182643"/>
                            <a:pt x="2914" y="182433"/>
                          </a:cubicBezTo>
                          <a:cubicBezTo>
                            <a:pt x="2914" y="182433"/>
                            <a:pt x="2914" y="182433"/>
                            <a:pt x="2914" y="182433"/>
                          </a:cubicBezTo>
                          <a:cubicBezTo>
                            <a:pt x="1074" y="182223"/>
                            <a:pt x="-187" y="180540"/>
                            <a:pt x="23" y="178753"/>
                          </a:cubicBezTo>
                          <a:cubicBezTo>
                            <a:pt x="1495" y="166398"/>
                            <a:pt x="2914" y="153727"/>
                            <a:pt x="4229" y="141057"/>
                          </a:cubicBezTo>
                          <a:cubicBezTo>
                            <a:pt x="4492" y="138849"/>
                            <a:pt x="4702" y="136588"/>
                            <a:pt x="4912" y="134380"/>
                          </a:cubicBezTo>
                          <a:cubicBezTo>
                            <a:pt x="9223" y="93004"/>
                            <a:pt x="12693" y="52259"/>
                            <a:pt x="15006" y="23448"/>
                          </a:cubicBezTo>
                          <a:cubicBezTo>
                            <a:pt x="15164" y="21135"/>
                            <a:pt x="15374" y="18874"/>
                            <a:pt x="15532" y="16666"/>
                          </a:cubicBezTo>
                          <a:cubicBezTo>
                            <a:pt x="16005" y="10357"/>
                            <a:pt x="16479" y="4732"/>
                            <a:pt x="16794" y="0"/>
                          </a:cubicBezTo>
                          <a:cubicBezTo>
                            <a:pt x="19002" y="0"/>
                            <a:pt x="21263" y="0"/>
                            <a:pt x="23471" y="0"/>
                          </a:cubicBezTo>
                          <a:cubicBezTo>
                            <a:pt x="23103" y="4732"/>
                            <a:pt x="22682" y="10410"/>
                            <a:pt x="22157" y="16824"/>
                          </a:cubicBezTo>
                          <a:cubicBezTo>
                            <a:pt x="21999" y="18979"/>
                            <a:pt x="21789" y="21240"/>
                            <a:pt x="21631" y="23606"/>
                          </a:cubicBezTo>
                          <a:cubicBezTo>
                            <a:pt x="19370" y="52154"/>
                            <a:pt x="15900" y="92583"/>
                            <a:pt x="11642" y="133697"/>
                          </a:cubicBezTo>
                          <a:cubicBezTo>
                            <a:pt x="11431" y="135957"/>
                            <a:pt x="11169" y="138271"/>
                            <a:pt x="10958" y="140531"/>
                          </a:cubicBezTo>
                          <a:cubicBezTo>
                            <a:pt x="9539" y="153675"/>
                            <a:pt x="8119" y="166766"/>
                            <a:pt x="6595" y="179594"/>
                          </a:cubicBezTo>
                          <a:close/>
                        </a:path>
                      </a:pathLst>
                    </a:custGeom>
                    <a:solidFill>
                      <a:srgbClr val="221B3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9" name="Google Shape;159;p23"/>
                    <p:cNvSpPr/>
                    <p:nvPr/>
                  </p:nvSpPr>
                  <p:spPr>
                    <a:xfrm>
                      <a:off x="3056188" y="1688892"/>
                      <a:ext cx="44000" cy="141864"/>
                    </a:xfrm>
                    <a:custGeom>
                      <a:rect b="b" l="l" r="r" t="t"/>
                      <a:pathLst>
                        <a:path extrusionOk="0" h="141864" w="44000">
                          <a:moveTo>
                            <a:pt x="41599" y="138691"/>
                          </a:moveTo>
                          <a:cubicBezTo>
                            <a:pt x="40495" y="139007"/>
                            <a:pt x="35553" y="140426"/>
                            <a:pt x="29402" y="141267"/>
                          </a:cubicBezTo>
                          <a:cubicBezTo>
                            <a:pt x="27246" y="141583"/>
                            <a:pt x="24986" y="141793"/>
                            <a:pt x="22673" y="141846"/>
                          </a:cubicBezTo>
                          <a:cubicBezTo>
                            <a:pt x="20569" y="141898"/>
                            <a:pt x="18414" y="141846"/>
                            <a:pt x="16364" y="141635"/>
                          </a:cubicBezTo>
                          <a:cubicBezTo>
                            <a:pt x="12368" y="141162"/>
                            <a:pt x="8635" y="140111"/>
                            <a:pt x="5691" y="137955"/>
                          </a:cubicBezTo>
                          <a:cubicBezTo>
                            <a:pt x="2063" y="135326"/>
                            <a:pt x="66" y="131278"/>
                            <a:pt x="13" y="126336"/>
                          </a:cubicBezTo>
                          <a:cubicBezTo>
                            <a:pt x="-250" y="113298"/>
                            <a:pt x="3535" y="60303"/>
                            <a:pt x="6375" y="22817"/>
                          </a:cubicBezTo>
                          <a:cubicBezTo>
                            <a:pt x="6532" y="20504"/>
                            <a:pt x="6690" y="18243"/>
                            <a:pt x="6900" y="16088"/>
                          </a:cubicBezTo>
                          <a:cubicBezTo>
                            <a:pt x="7374" y="10094"/>
                            <a:pt x="7794" y="4626"/>
                            <a:pt x="8162" y="0"/>
                          </a:cubicBezTo>
                          <a:cubicBezTo>
                            <a:pt x="10370" y="105"/>
                            <a:pt x="12578" y="210"/>
                            <a:pt x="14786" y="263"/>
                          </a:cubicBezTo>
                          <a:cubicBezTo>
                            <a:pt x="14418" y="4942"/>
                            <a:pt x="13998" y="10410"/>
                            <a:pt x="13525" y="16508"/>
                          </a:cubicBezTo>
                          <a:cubicBezTo>
                            <a:pt x="13367" y="18664"/>
                            <a:pt x="13209" y="20925"/>
                            <a:pt x="12999" y="23238"/>
                          </a:cubicBezTo>
                          <a:cubicBezTo>
                            <a:pt x="10212" y="60618"/>
                            <a:pt x="6427" y="113561"/>
                            <a:pt x="6690" y="126179"/>
                          </a:cubicBezTo>
                          <a:cubicBezTo>
                            <a:pt x="6690" y="129070"/>
                            <a:pt x="7689" y="131121"/>
                            <a:pt x="9687" y="132593"/>
                          </a:cubicBezTo>
                          <a:cubicBezTo>
                            <a:pt x="12841" y="134906"/>
                            <a:pt x="18099" y="135432"/>
                            <a:pt x="23461" y="135169"/>
                          </a:cubicBezTo>
                          <a:cubicBezTo>
                            <a:pt x="25722" y="135064"/>
                            <a:pt x="28035" y="134801"/>
                            <a:pt x="30191" y="134433"/>
                          </a:cubicBezTo>
                          <a:cubicBezTo>
                            <a:pt x="34134" y="133802"/>
                            <a:pt x="37656" y="132961"/>
                            <a:pt x="39759" y="132330"/>
                          </a:cubicBezTo>
                          <a:cubicBezTo>
                            <a:pt x="41494" y="131804"/>
                            <a:pt x="43387" y="132803"/>
                            <a:pt x="43860" y="134538"/>
                          </a:cubicBezTo>
                          <a:cubicBezTo>
                            <a:pt x="44386" y="136273"/>
                            <a:pt x="43387" y="138165"/>
                            <a:pt x="41652" y="138639"/>
                          </a:cubicBezTo>
                          <a:close/>
                        </a:path>
                      </a:pathLst>
                    </a:custGeom>
                    <a:solidFill>
                      <a:srgbClr val="221B3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60" name="Google Shape;160;p23"/>
                <p:cNvGrpSpPr/>
                <p:nvPr/>
              </p:nvGrpSpPr>
              <p:grpSpPr>
                <a:xfrm>
                  <a:off x="2942745" y="1240433"/>
                  <a:ext cx="408376" cy="522483"/>
                  <a:chOff x="2942745" y="1240433"/>
                  <a:chExt cx="408376" cy="522483"/>
                </a:xfrm>
              </p:grpSpPr>
              <p:sp>
                <p:nvSpPr>
                  <p:cNvPr id="161" name="Google Shape;161;p23"/>
                  <p:cNvSpPr/>
                  <p:nvPr/>
                </p:nvSpPr>
                <p:spPr>
                  <a:xfrm>
                    <a:off x="2974027" y="1668703"/>
                    <a:ext cx="268918" cy="85748"/>
                  </a:xfrm>
                  <a:custGeom>
                    <a:rect b="b" l="l" r="r" t="t"/>
                    <a:pathLst>
                      <a:path extrusionOk="0" h="85748" w="268918">
                        <a:moveTo>
                          <a:pt x="268918" y="0"/>
                        </a:moveTo>
                        <a:lnTo>
                          <a:pt x="248467" y="85749"/>
                        </a:lnTo>
                        <a:cubicBezTo>
                          <a:pt x="197364" y="81648"/>
                          <a:pt x="136904" y="74288"/>
                          <a:pt x="91427" y="50734"/>
                        </a:cubicBezTo>
                        <a:cubicBezTo>
                          <a:pt x="91427" y="50734"/>
                          <a:pt x="30756" y="71133"/>
                          <a:pt x="0" y="61617"/>
                        </a:cubicBezTo>
                        <a:lnTo>
                          <a:pt x="22502" y="0"/>
                        </a:lnTo>
                        <a:lnTo>
                          <a:pt x="26891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62" name="Google Shape;162;p23"/>
                  <p:cNvGrpSpPr/>
                  <p:nvPr/>
                </p:nvGrpSpPr>
                <p:grpSpPr>
                  <a:xfrm>
                    <a:off x="2942745" y="1240643"/>
                    <a:ext cx="408376" cy="522273"/>
                    <a:chOff x="2942745" y="1240643"/>
                    <a:chExt cx="408376" cy="522273"/>
                  </a:xfrm>
                </p:grpSpPr>
                <p:sp>
                  <p:nvSpPr>
                    <p:cNvPr id="163" name="Google Shape;163;p23"/>
                    <p:cNvSpPr/>
                    <p:nvPr/>
                  </p:nvSpPr>
                  <p:spPr>
                    <a:xfrm>
                      <a:off x="2942745" y="1240643"/>
                      <a:ext cx="408376" cy="522273"/>
                    </a:xfrm>
                    <a:custGeom>
                      <a:rect b="b" l="l" r="r" t="t"/>
                      <a:pathLst>
                        <a:path extrusionOk="0" h="522273" w="408376">
                          <a:moveTo>
                            <a:pt x="0" y="491570"/>
                          </a:moveTo>
                          <a:cubicBezTo>
                            <a:pt x="58883" y="491150"/>
                            <a:pt x="94318" y="483527"/>
                            <a:pt x="126442" y="457239"/>
                          </a:cubicBezTo>
                          <a:cubicBezTo>
                            <a:pt x="186692" y="519856"/>
                            <a:pt x="335582" y="522274"/>
                            <a:pt x="335582" y="522274"/>
                          </a:cubicBezTo>
                          <a:cubicBezTo>
                            <a:pt x="320704" y="474168"/>
                            <a:pt x="315814" y="389156"/>
                            <a:pt x="315814" y="389156"/>
                          </a:cubicBezTo>
                          <a:lnTo>
                            <a:pt x="315814" y="389156"/>
                          </a:lnTo>
                          <a:cubicBezTo>
                            <a:pt x="318180" y="371491"/>
                            <a:pt x="318338" y="352406"/>
                            <a:pt x="323122" y="333847"/>
                          </a:cubicBezTo>
                          <a:cubicBezTo>
                            <a:pt x="337790" y="291420"/>
                            <a:pt x="354982" y="261032"/>
                            <a:pt x="370281" y="217237"/>
                          </a:cubicBezTo>
                          <a:cubicBezTo>
                            <a:pt x="371280" y="214398"/>
                            <a:pt x="372279" y="211559"/>
                            <a:pt x="373278" y="208720"/>
                          </a:cubicBezTo>
                          <a:cubicBezTo>
                            <a:pt x="373962" y="206880"/>
                            <a:pt x="374645" y="205040"/>
                            <a:pt x="375329" y="203200"/>
                          </a:cubicBezTo>
                          <a:cubicBezTo>
                            <a:pt x="380376" y="189478"/>
                            <a:pt x="385738" y="175809"/>
                            <a:pt x="391416" y="162665"/>
                          </a:cubicBezTo>
                          <a:cubicBezTo>
                            <a:pt x="416074" y="105254"/>
                            <a:pt x="420017" y="40482"/>
                            <a:pt x="360765" y="20767"/>
                          </a:cubicBezTo>
                          <a:cubicBezTo>
                            <a:pt x="356455" y="19347"/>
                            <a:pt x="352196" y="17980"/>
                            <a:pt x="348095" y="16666"/>
                          </a:cubicBezTo>
                          <a:cubicBezTo>
                            <a:pt x="320073" y="7781"/>
                            <a:pt x="296677" y="1998"/>
                            <a:pt x="290158" y="421"/>
                          </a:cubicBezTo>
                          <a:cubicBezTo>
                            <a:pt x="289002" y="158"/>
                            <a:pt x="288371" y="0"/>
                            <a:pt x="288371" y="0"/>
                          </a:cubicBezTo>
                          <a:lnTo>
                            <a:pt x="163927" y="10305"/>
                          </a:lnTo>
                          <a:lnTo>
                            <a:pt x="152098" y="11304"/>
                          </a:lnTo>
                          <a:cubicBezTo>
                            <a:pt x="134696" y="13249"/>
                            <a:pt x="116295" y="12776"/>
                            <a:pt x="104623" y="15299"/>
                          </a:cubicBezTo>
                          <a:cubicBezTo>
                            <a:pt x="94371" y="17560"/>
                            <a:pt x="88167" y="17034"/>
                            <a:pt x="77758" y="20083"/>
                          </a:cubicBezTo>
                          <a:cubicBezTo>
                            <a:pt x="53205" y="27339"/>
                            <a:pt x="53941" y="60303"/>
                            <a:pt x="46318" y="101311"/>
                          </a:cubicBezTo>
                          <a:cubicBezTo>
                            <a:pt x="46213" y="101994"/>
                            <a:pt x="46055" y="102730"/>
                            <a:pt x="45950" y="103466"/>
                          </a:cubicBezTo>
                          <a:cubicBezTo>
                            <a:pt x="45950" y="103677"/>
                            <a:pt x="45845" y="103940"/>
                            <a:pt x="45792" y="104150"/>
                          </a:cubicBezTo>
                          <a:cubicBezTo>
                            <a:pt x="44478" y="111090"/>
                            <a:pt x="42848" y="118029"/>
                            <a:pt x="41061" y="124812"/>
                          </a:cubicBezTo>
                          <a:cubicBezTo>
                            <a:pt x="39063" y="132435"/>
                            <a:pt x="36802" y="139953"/>
                            <a:pt x="34436" y="147313"/>
                          </a:cubicBezTo>
                          <a:cubicBezTo>
                            <a:pt x="20083" y="192317"/>
                            <a:pt x="2787" y="212979"/>
                            <a:pt x="5731" y="241316"/>
                          </a:cubicBezTo>
                          <a:cubicBezTo>
                            <a:pt x="8412" y="266973"/>
                            <a:pt x="34594" y="301935"/>
                            <a:pt x="41534" y="309400"/>
                          </a:cubicBezTo>
                          <a:cubicBezTo>
                            <a:pt x="43111" y="311135"/>
                            <a:pt x="44057" y="312029"/>
                            <a:pt x="44057" y="312029"/>
                          </a:cubicBezTo>
                          <a:cubicBezTo>
                            <a:pt x="44057" y="312134"/>
                            <a:pt x="44057" y="312292"/>
                            <a:pt x="44057" y="312450"/>
                          </a:cubicBezTo>
                          <a:cubicBezTo>
                            <a:pt x="43952" y="313449"/>
                            <a:pt x="43847" y="314553"/>
                            <a:pt x="43689" y="315657"/>
                          </a:cubicBezTo>
                          <a:cubicBezTo>
                            <a:pt x="43164" y="319968"/>
                            <a:pt x="42428" y="325120"/>
                            <a:pt x="41429" y="330903"/>
                          </a:cubicBezTo>
                          <a:cubicBezTo>
                            <a:pt x="31124" y="434790"/>
                            <a:pt x="53" y="491676"/>
                            <a:pt x="53" y="491676"/>
                          </a:cubicBezTo>
                          <a:close/>
                        </a:path>
                      </a:pathLst>
                    </a:custGeom>
                    <a:solidFill>
                      <a:srgbClr val="221B3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4" name="Google Shape;164;p23"/>
                    <p:cNvSpPr/>
                    <p:nvPr/>
                  </p:nvSpPr>
                  <p:spPr>
                    <a:xfrm>
                      <a:off x="2946731" y="1323435"/>
                      <a:ext cx="52440" cy="222665"/>
                    </a:xfrm>
                    <a:custGeom>
                      <a:rect b="b" l="l" r="r" t="t"/>
                      <a:pathLst>
                        <a:path extrusionOk="0" h="222665" w="52440">
                          <a:moveTo>
                            <a:pt x="29925" y="222665"/>
                          </a:moveTo>
                          <a:cubicBezTo>
                            <a:pt x="29084" y="222665"/>
                            <a:pt x="28243" y="222350"/>
                            <a:pt x="27612" y="221666"/>
                          </a:cubicBezTo>
                          <a:cubicBezTo>
                            <a:pt x="26087" y="220037"/>
                            <a:pt x="-9874" y="181710"/>
                            <a:pt x="2639" y="146695"/>
                          </a:cubicBezTo>
                          <a:cubicBezTo>
                            <a:pt x="6109" y="136969"/>
                            <a:pt x="10157" y="127138"/>
                            <a:pt x="14468" y="116728"/>
                          </a:cubicBezTo>
                          <a:cubicBezTo>
                            <a:pt x="27507" y="85131"/>
                            <a:pt x="42228" y="49380"/>
                            <a:pt x="46013" y="2957"/>
                          </a:cubicBezTo>
                          <a:cubicBezTo>
                            <a:pt x="46171" y="1169"/>
                            <a:pt x="47695" y="-145"/>
                            <a:pt x="49483" y="13"/>
                          </a:cubicBezTo>
                          <a:cubicBezTo>
                            <a:pt x="51270" y="171"/>
                            <a:pt x="52585" y="1695"/>
                            <a:pt x="52427" y="3483"/>
                          </a:cubicBezTo>
                          <a:cubicBezTo>
                            <a:pt x="48536" y="50905"/>
                            <a:pt x="33606" y="87181"/>
                            <a:pt x="20409" y="119199"/>
                          </a:cubicBezTo>
                          <a:cubicBezTo>
                            <a:pt x="16151" y="129504"/>
                            <a:pt x="12102" y="139282"/>
                            <a:pt x="8685" y="148851"/>
                          </a:cubicBezTo>
                          <a:cubicBezTo>
                            <a:pt x="-2513" y="180133"/>
                            <a:pt x="31923" y="216882"/>
                            <a:pt x="32239" y="217250"/>
                          </a:cubicBezTo>
                          <a:cubicBezTo>
                            <a:pt x="33448" y="218512"/>
                            <a:pt x="33395" y="220562"/>
                            <a:pt x="32133" y="221772"/>
                          </a:cubicBezTo>
                          <a:cubicBezTo>
                            <a:pt x="31502" y="222350"/>
                            <a:pt x="30714" y="222665"/>
                            <a:pt x="29925" y="222665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65" name="Google Shape;165;p23"/>
                  <p:cNvGrpSpPr/>
                  <p:nvPr/>
                </p:nvGrpSpPr>
                <p:grpSpPr>
                  <a:xfrm>
                    <a:off x="3061879" y="1402309"/>
                    <a:ext cx="33332" cy="270757"/>
                    <a:chOff x="3061879" y="1402309"/>
                    <a:chExt cx="33332" cy="270757"/>
                  </a:xfrm>
                </p:grpSpPr>
                <p:sp>
                  <p:nvSpPr>
                    <p:cNvPr id="166" name="Google Shape;166;p23"/>
                    <p:cNvSpPr/>
                    <p:nvPr/>
                  </p:nvSpPr>
                  <p:spPr>
                    <a:xfrm>
                      <a:off x="3081227" y="1402309"/>
                      <a:ext cx="13984" cy="13984"/>
                    </a:xfrm>
                    <a:custGeom>
                      <a:rect b="b" l="l" r="r" t="t"/>
                      <a:pathLst>
                        <a:path extrusionOk="0" h="13984" w="13984">
                          <a:moveTo>
                            <a:pt x="13985" y="6992"/>
                          </a:moveTo>
                          <a:cubicBezTo>
                            <a:pt x="13985" y="10854"/>
                            <a:pt x="10854" y="13985"/>
                            <a:pt x="6992" y="13985"/>
                          </a:cubicBezTo>
                          <a:cubicBezTo>
                            <a:pt x="3130" y="13985"/>
                            <a:pt x="0" y="10854"/>
                            <a:pt x="0" y="6992"/>
                          </a:cubicBezTo>
                          <a:cubicBezTo>
                            <a:pt x="0" y="3131"/>
                            <a:pt x="3130" y="0"/>
                            <a:pt x="6992" y="0"/>
                          </a:cubicBezTo>
                          <a:cubicBezTo>
                            <a:pt x="10854" y="0"/>
                            <a:pt x="13985" y="3131"/>
                            <a:pt x="13985" y="6992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7" name="Google Shape;167;p23"/>
                    <p:cNvSpPr/>
                    <p:nvPr/>
                  </p:nvSpPr>
                  <p:spPr>
                    <a:xfrm>
                      <a:off x="3070817" y="1464189"/>
                      <a:ext cx="13984" cy="13984"/>
                    </a:xfrm>
                    <a:custGeom>
                      <a:rect b="b" l="l" r="r" t="t"/>
                      <a:pathLst>
                        <a:path extrusionOk="0" h="13984" w="13984">
                          <a:moveTo>
                            <a:pt x="13985" y="6992"/>
                          </a:moveTo>
                          <a:cubicBezTo>
                            <a:pt x="13985" y="10854"/>
                            <a:pt x="10854" y="13985"/>
                            <a:pt x="6992" y="13985"/>
                          </a:cubicBezTo>
                          <a:cubicBezTo>
                            <a:pt x="3130" y="13985"/>
                            <a:pt x="0" y="10854"/>
                            <a:pt x="0" y="6992"/>
                          </a:cubicBezTo>
                          <a:cubicBezTo>
                            <a:pt x="0" y="3131"/>
                            <a:pt x="3130" y="0"/>
                            <a:pt x="6992" y="0"/>
                          </a:cubicBezTo>
                          <a:cubicBezTo>
                            <a:pt x="10854" y="0"/>
                            <a:pt x="13985" y="3131"/>
                            <a:pt x="13985" y="6992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8" name="Google Shape;168;p23"/>
                    <p:cNvSpPr/>
                    <p:nvPr/>
                  </p:nvSpPr>
                  <p:spPr>
                    <a:xfrm>
                      <a:off x="3064560" y="1527121"/>
                      <a:ext cx="13984" cy="13984"/>
                    </a:xfrm>
                    <a:custGeom>
                      <a:rect b="b" l="l" r="r" t="t"/>
                      <a:pathLst>
                        <a:path extrusionOk="0" h="13984" w="13984">
                          <a:moveTo>
                            <a:pt x="13985" y="6992"/>
                          </a:moveTo>
                          <a:cubicBezTo>
                            <a:pt x="13985" y="10854"/>
                            <a:pt x="10854" y="13985"/>
                            <a:pt x="6992" y="13985"/>
                          </a:cubicBezTo>
                          <a:cubicBezTo>
                            <a:pt x="3130" y="13985"/>
                            <a:pt x="0" y="10854"/>
                            <a:pt x="0" y="6992"/>
                          </a:cubicBezTo>
                          <a:cubicBezTo>
                            <a:pt x="0" y="3131"/>
                            <a:pt x="3130" y="0"/>
                            <a:pt x="6992" y="0"/>
                          </a:cubicBezTo>
                          <a:cubicBezTo>
                            <a:pt x="10854" y="0"/>
                            <a:pt x="13985" y="3131"/>
                            <a:pt x="13985" y="6992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9" name="Google Shape;169;p23"/>
                    <p:cNvSpPr/>
                    <p:nvPr/>
                  </p:nvSpPr>
                  <p:spPr>
                    <a:xfrm>
                      <a:off x="3061879" y="1591787"/>
                      <a:ext cx="13984" cy="13984"/>
                    </a:xfrm>
                    <a:custGeom>
                      <a:rect b="b" l="l" r="r" t="t"/>
                      <a:pathLst>
                        <a:path extrusionOk="0" h="13984" w="13984">
                          <a:moveTo>
                            <a:pt x="13985" y="6992"/>
                          </a:moveTo>
                          <a:cubicBezTo>
                            <a:pt x="13985" y="10854"/>
                            <a:pt x="10854" y="13985"/>
                            <a:pt x="6992" y="13985"/>
                          </a:cubicBezTo>
                          <a:cubicBezTo>
                            <a:pt x="3130" y="13985"/>
                            <a:pt x="0" y="10854"/>
                            <a:pt x="0" y="6992"/>
                          </a:cubicBezTo>
                          <a:cubicBezTo>
                            <a:pt x="0" y="3131"/>
                            <a:pt x="3130" y="0"/>
                            <a:pt x="6992" y="0"/>
                          </a:cubicBezTo>
                          <a:cubicBezTo>
                            <a:pt x="10854" y="0"/>
                            <a:pt x="13985" y="3131"/>
                            <a:pt x="13985" y="6992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0" name="Google Shape;170;p23"/>
                    <p:cNvSpPr/>
                    <p:nvPr/>
                  </p:nvSpPr>
                  <p:spPr>
                    <a:xfrm>
                      <a:off x="3062195" y="1659082"/>
                      <a:ext cx="13984" cy="13984"/>
                    </a:xfrm>
                    <a:custGeom>
                      <a:rect b="b" l="l" r="r" t="t"/>
                      <a:pathLst>
                        <a:path extrusionOk="0" h="13984" w="13984">
                          <a:moveTo>
                            <a:pt x="0" y="6992"/>
                          </a:moveTo>
                          <a:cubicBezTo>
                            <a:pt x="0" y="10830"/>
                            <a:pt x="3102" y="13985"/>
                            <a:pt x="6992" y="13985"/>
                          </a:cubicBezTo>
                          <a:cubicBezTo>
                            <a:pt x="10883" y="13985"/>
                            <a:pt x="13985" y="10883"/>
                            <a:pt x="13985" y="6992"/>
                          </a:cubicBezTo>
                          <a:cubicBezTo>
                            <a:pt x="13985" y="3102"/>
                            <a:pt x="10883" y="0"/>
                            <a:pt x="6992" y="0"/>
                          </a:cubicBezTo>
                          <a:cubicBezTo>
                            <a:pt x="3102" y="0"/>
                            <a:pt x="0" y="3102"/>
                            <a:pt x="0" y="6992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71" name="Google Shape;171;p23"/>
                  <p:cNvSpPr/>
                  <p:nvPr/>
                </p:nvSpPr>
                <p:spPr>
                  <a:xfrm>
                    <a:off x="3075023" y="1250099"/>
                    <a:ext cx="45949" cy="138645"/>
                  </a:xfrm>
                  <a:custGeom>
                    <a:rect b="b" l="l" r="r" t="t"/>
                    <a:pathLst>
                      <a:path extrusionOk="0" h="138645" w="45949">
                        <a:moveTo>
                          <a:pt x="45950" y="585"/>
                        </a:moveTo>
                        <a:cubicBezTo>
                          <a:pt x="45950" y="585"/>
                          <a:pt x="18927" y="-1833"/>
                          <a:pt x="0" y="3162"/>
                        </a:cubicBezTo>
                        <a:lnTo>
                          <a:pt x="2050" y="74137"/>
                        </a:lnTo>
                        <a:lnTo>
                          <a:pt x="18191" y="77607"/>
                        </a:lnTo>
                        <a:lnTo>
                          <a:pt x="4574" y="91013"/>
                        </a:lnTo>
                        <a:lnTo>
                          <a:pt x="20872" y="138646"/>
                        </a:lnTo>
                        <a:cubicBezTo>
                          <a:pt x="20872" y="138646"/>
                          <a:pt x="43163" y="59364"/>
                          <a:pt x="45950" y="585"/>
                        </a:cubicBez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" name="Google Shape;172;p23"/>
                  <p:cNvSpPr/>
                  <p:nvPr/>
                </p:nvSpPr>
                <p:spPr>
                  <a:xfrm>
                    <a:off x="3095947" y="1240433"/>
                    <a:ext cx="184641" cy="148259"/>
                  </a:xfrm>
                  <a:custGeom>
                    <a:rect b="b" l="l" r="r" t="t"/>
                    <a:pathLst>
                      <a:path extrusionOk="0" h="148259" w="184641">
                        <a:moveTo>
                          <a:pt x="135169" y="53"/>
                        </a:moveTo>
                        <a:lnTo>
                          <a:pt x="184641" y="13564"/>
                        </a:lnTo>
                        <a:lnTo>
                          <a:pt x="126599" y="90743"/>
                        </a:lnTo>
                        <a:lnTo>
                          <a:pt x="83067" y="87273"/>
                        </a:lnTo>
                        <a:lnTo>
                          <a:pt x="98314" y="120553"/>
                        </a:lnTo>
                        <a:lnTo>
                          <a:pt x="0" y="148260"/>
                        </a:lnTo>
                        <a:cubicBezTo>
                          <a:pt x="0" y="148260"/>
                          <a:pt x="113876" y="40114"/>
                          <a:pt x="123024" y="999"/>
                        </a:cubicBezTo>
                        <a:lnTo>
                          <a:pt x="135221" y="0"/>
                        </a:ln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" name="Google Shape;173;p23"/>
                  <p:cNvSpPr/>
                  <p:nvPr/>
                </p:nvSpPr>
                <p:spPr>
                  <a:xfrm>
                    <a:off x="3095895" y="1246268"/>
                    <a:ext cx="126599" cy="142476"/>
                  </a:xfrm>
                  <a:custGeom>
                    <a:rect b="b" l="l" r="r" t="t"/>
                    <a:pathLst>
                      <a:path extrusionOk="0" h="142476" w="126599">
                        <a:moveTo>
                          <a:pt x="126599" y="0"/>
                        </a:moveTo>
                        <a:cubicBezTo>
                          <a:pt x="126599" y="0"/>
                          <a:pt x="98209" y="60461"/>
                          <a:pt x="0" y="142477"/>
                        </a:cubicBezTo>
                        <a:cubicBezTo>
                          <a:pt x="0" y="142477"/>
                          <a:pt x="5257" y="77968"/>
                          <a:pt x="25025" y="8832"/>
                        </a:cubicBezTo>
                        <a:cubicBezTo>
                          <a:pt x="25025" y="8832"/>
                          <a:pt x="82805" y="28968"/>
                          <a:pt x="12659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74" name="Google Shape;174;p23"/>
                  <p:cNvGrpSpPr/>
                  <p:nvPr/>
                </p:nvGrpSpPr>
                <p:grpSpPr>
                  <a:xfrm>
                    <a:off x="3041121" y="1371201"/>
                    <a:ext cx="196119" cy="97738"/>
                    <a:chOff x="3041121" y="1371201"/>
                    <a:chExt cx="196119" cy="97738"/>
                  </a:xfrm>
                </p:grpSpPr>
                <p:sp>
                  <p:nvSpPr>
                    <p:cNvPr id="175" name="Google Shape;175;p23"/>
                    <p:cNvSpPr/>
                    <p:nvPr/>
                  </p:nvSpPr>
                  <p:spPr>
                    <a:xfrm>
                      <a:off x="3041121" y="1386257"/>
                      <a:ext cx="143378" cy="53116"/>
                    </a:xfrm>
                    <a:custGeom>
                      <a:rect b="b" l="l" r="r" t="t"/>
                      <a:pathLst>
                        <a:path extrusionOk="0" h="53116" w="143378">
                          <a:moveTo>
                            <a:pt x="41104" y="53117"/>
                          </a:moveTo>
                          <a:cubicBezTo>
                            <a:pt x="73437" y="53117"/>
                            <a:pt x="139471" y="6799"/>
                            <a:pt x="142257" y="4801"/>
                          </a:cubicBezTo>
                          <a:cubicBezTo>
                            <a:pt x="143467" y="3960"/>
                            <a:pt x="143730" y="2277"/>
                            <a:pt x="142888" y="1121"/>
                          </a:cubicBezTo>
                          <a:cubicBezTo>
                            <a:pt x="142047" y="-89"/>
                            <a:pt x="140365" y="-351"/>
                            <a:pt x="139208" y="490"/>
                          </a:cubicBezTo>
                          <a:cubicBezTo>
                            <a:pt x="138525" y="963"/>
                            <a:pt x="71808" y="47807"/>
                            <a:pt x="41157" y="47807"/>
                          </a:cubicBezTo>
                          <a:cubicBezTo>
                            <a:pt x="10506" y="47807"/>
                            <a:pt x="5301" y="15736"/>
                            <a:pt x="5249" y="15421"/>
                          </a:cubicBezTo>
                          <a:cubicBezTo>
                            <a:pt x="4986" y="14001"/>
                            <a:pt x="3566" y="13055"/>
                            <a:pt x="2147" y="13318"/>
                          </a:cubicBezTo>
                          <a:cubicBezTo>
                            <a:pt x="727" y="13581"/>
                            <a:pt x="-219" y="15000"/>
                            <a:pt x="44" y="16420"/>
                          </a:cubicBezTo>
                          <a:cubicBezTo>
                            <a:pt x="96" y="16788"/>
                            <a:pt x="7509" y="53117"/>
                            <a:pt x="41157" y="53117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76" name="Google Shape;176;p23"/>
                    <p:cNvGrpSpPr/>
                    <p:nvPr/>
                  </p:nvGrpSpPr>
                  <p:grpSpPr>
                    <a:xfrm>
                      <a:off x="3139502" y="1371201"/>
                      <a:ext cx="97738" cy="97738"/>
                      <a:chOff x="3139502" y="1371201"/>
                      <a:chExt cx="97738" cy="97738"/>
                    </a:xfrm>
                  </p:grpSpPr>
                  <p:sp>
                    <p:nvSpPr>
                      <p:cNvPr id="177" name="Google Shape;177;p23"/>
                      <p:cNvSpPr/>
                      <p:nvPr/>
                    </p:nvSpPr>
                    <p:spPr>
                      <a:xfrm rot="-4601629">
                        <a:off x="3147758" y="1379458"/>
                        <a:ext cx="81224" cy="81224"/>
                      </a:xfrm>
                      <a:custGeom>
                        <a:rect b="b" l="l" r="r" t="t"/>
                        <a:pathLst>
                          <a:path extrusionOk="0" h="81279" w="81279">
                            <a:moveTo>
                              <a:pt x="81280" y="40640"/>
                            </a:moveTo>
                            <a:cubicBezTo>
                              <a:pt x="81280" y="63085"/>
                              <a:pt x="63085" y="81280"/>
                              <a:pt x="40640" y="81280"/>
                            </a:cubicBezTo>
                            <a:cubicBezTo>
                              <a:pt x="18195" y="81280"/>
                              <a:pt x="0" y="63085"/>
                              <a:pt x="0" y="40640"/>
                            </a:cubicBezTo>
                            <a:cubicBezTo>
                              <a:pt x="0" y="18195"/>
                              <a:pt x="18195" y="0"/>
                              <a:pt x="40640" y="0"/>
                            </a:cubicBezTo>
                            <a:cubicBezTo>
                              <a:pt x="63085" y="0"/>
                              <a:pt x="81280" y="18195"/>
                              <a:pt x="81280" y="40640"/>
                            </a:cubicBezTo>
                            <a:close/>
                          </a:path>
                        </a:pathLst>
                      </a:custGeom>
                      <a:solidFill>
                        <a:srgbClr val="D74940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8" name="Google Shape;178;p23"/>
                      <p:cNvSpPr/>
                      <p:nvPr/>
                    </p:nvSpPr>
                    <p:spPr>
                      <a:xfrm>
                        <a:off x="3158143" y="1389849"/>
                        <a:ext cx="60250" cy="60250"/>
                      </a:xfrm>
                      <a:custGeom>
                        <a:rect b="b" l="l" r="r" t="t"/>
                        <a:pathLst>
                          <a:path extrusionOk="0" h="60250" w="60250">
                            <a:moveTo>
                              <a:pt x="60250" y="30125"/>
                            </a:moveTo>
                            <a:cubicBezTo>
                              <a:pt x="60250" y="46763"/>
                              <a:pt x="46763" y="60250"/>
                              <a:pt x="30125" y="60250"/>
                            </a:cubicBezTo>
                            <a:cubicBezTo>
                              <a:pt x="13487" y="60250"/>
                              <a:pt x="0" y="46763"/>
                              <a:pt x="0" y="30125"/>
                            </a:cubicBezTo>
                            <a:cubicBezTo>
                              <a:pt x="0" y="13487"/>
                              <a:pt x="13488" y="0"/>
                              <a:pt x="30125" y="0"/>
                            </a:cubicBezTo>
                            <a:cubicBezTo>
                              <a:pt x="46763" y="0"/>
                              <a:pt x="60250" y="13487"/>
                              <a:pt x="60250" y="30125"/>
                            </a:cubicBezTo>
                            <a:close/>
                          </a:path>
                        </a:pathLst>
                      </a:custGeom>
                      <a:solidFill>
                        <a:srgbClr val="3C54A6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9" name="Google Shape;179;p23"/>
                      <p:cNvSpPr/>
                      <p:nvPr/>
                    </p:nvSpPr>
                    <p:spPr>
                      <a:xfrm>
                        <a:off x="3168658" y="1400364"/>
                        <a:ext cx="39220" cy="39220"/>
                      </a:xfrm>
                      <a:custGeom>
                        <a:rect b="b" l="l" r="r" t="t"/>
                        <a:pathLst>
                          <a:path extrusionOk="0" h="39220" w="39220">
                            <a:moveTo>
                              <a:pt x="39220" y="19610"/>
                            </a:moveTo>
                            <a:cubicBezTo>
                              <a:pt x="39220" y="30441"/>
                              <a:pt x="30441" y="39220"/>
                              <a:pt x="19610" y="39220"/>
                            </a:cubicBezTo>
                            <a:cubicBezTo>
                              <a:pt x="8780" y="39220"/>
                              <a:pt x="0" y="30441"/>
                              <a:pt x="0" y="19610"/>
                            </a:cubicBezTo>
                            <a:cubicBezTo>
                              <a:pt x="0" y="8780"/>
                              <a:pt x="8780" y="0"/>
                              <a:pt x="19610" y="0"/>
                            </a:cubicBezTo>
                            <a:cubicBezTo>
                              <a:pt x="30441" y="0"/>
                              <a:pt x="39220" y="8780"/>
                              <a:pt x="39220" y="1961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80" name="Google Shape;180;p23"/>
                      <p:cNvSpPr/>
                      <p:nvPr/>
                    </p:nvSpPr>
                    <p:spPr>
                      <a:xfrm>
                        <a:off x="3178174" y="1409880"/>
                        <a:ext cx="20188" cy="20188"/>
                      </a:xfrm>
                      <a:custGeom>
                        <a:rect b="b" l="l" r="r" t="t"/>
                        <a:pathLst>
                          <a:path extrusionOk="0" h="20188" w="20188">
                            <a:moveTo>
                              <a:pt x="10094" y="20189"/>
                            </a:moveTo>
                            <a:cubicBezTo>
                              <a:pt x="4521" y="20189"/>
                              <a:pt x="0" y="15667"/>
                              <a:pt x="0" y="10094"/>
                            </a:cubicBezTo>
                            <a:cubicBezTo>
                              <a:pt x="0" y="4521"/>
                              <a:pt x="4521" y="0"/>
                              <a:pt x="10094" y="0"/>
                            </a:cubicBezTo>
                            <a:cubicBezTo>
                              <a:pt x="15667" y="0"/>
                              <a:pt x="20188" y="4521"/>
                              <a:pt x="20188" y="10094"/>
                            </a:cubicBezTo>
                            <a:cubicBezTo>
                              <a:pt x="20188" y="15667"/>
                              <a:pt x="15667" y="20189"/>
                              <a:pt x="10094" y="20189"/>
                            </a:cubicBezTo>
                            <a:close/>
                          </a:path>
                        </a:pathLst>
                      </a:custGeom>
                      <a:solidFill>
                        <a:srgbClr val="D74940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sp>
                <p:nvSpPr>
                  <p:cNvPr id="181" name="Google Shape;181;p23"/>
                  <p:cNvSpPr/>
                  <p:nvPr/>
                </p:nvSpPr>
                <p:spPr>
                  <a:xfrm>
                    <a:off x="3118897" y="1246321"/>
                    <a:ext cx="103597" cy="51415"/>
                  </a:xfrm>
                  <a:custGeom>
                    <a:rect b="b" l="l" r="r" t="t"/>
                    <a:pathLst>
                      <a:path extrusionOk="0" h="51415" w="103597">
                        <a:moveTo>
                          <a:pt x="2076" y="4364"/>
                        </a:moveTo>
                        <a:lnTo>
                          <a:pt x="183" y="14511"/>
                        </a:lnTo>
                        <a:cubicBezTo>
                          <a:pt x="-2288" y="45740"/>
                          <a:pt x="20477" y="61249"/>
                          <a:pt x="52810" y="44688"/>
                        </a:cubicBezTo>
                        <a:cubicBezTo>
                          <a:pt x="78361" y="31597"/>
                          <a:pt x="100075" y="12092"/>
                          <a:pt x="103597" y="0"/>
                        </a:cubicBezTo>
                        <a:lnTo>
                          <a:pt x="2023" y="4416"/>
                        </a:lnTo>
                        <a:close/>
                      </a:path>
                    </a:pathLst>
                  </a:custGeom>
                  <a:solidFill>
                    <a:srgbClr val="E0958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" name="Google Shape;182;p23"/>
                  <p:cNvSpPr/>
                  <p:nvPr/>
                </p:nvSpPr>
                <p:spPr>
                  <a:xfrm>
                    <a:off x="2984227" y="1546763"/>
                    <a:ext cx="183393" cy="24414"/>
                  </a:xfrm>
                  <a:custGeom>
                    <a:rect b="b" l="l" r="r" t="t"/>
                    <a:pathLst>
                      <a:path extrusionOk="0" h="24414" w="183393">
                        <a:moveTo>
                          <a:pt x="183064" y="22995"/>
                        </a:moveTo>
                        <a:cubicBezTo>
                          <a:pt x="182538" y="23889"/>
                          <a:pt x="181592" y="24415"/>
                          <a:pt x="180593" y="24415"/>
                        </a:cubicBezTo>
                        <a:cubicBezTo>
                          <a:pt x="180120" y="24415"/>
                          <a:pt x="179594" y="24309"/>
                          <a:pt x="179174" y="24046"/>
                        </a:cubicBezTo>
                        <a:cubicBezTo>
                          <a:pt x="178700" y="23784"/>
                          <a:pt x="131962" y="-2556"/>
                          <a:pt x="74919" y="8590"/>
                        </a:cubicBezTo>
                        <a:cubicBezTo>
                          <a:pt x="45950" y="14268"/>
                          <a:pt x="21293" y="13689"/>
                          <a:pt x="2156" y="9378"/>
                        </a:cubicBezTo>
                        <a:cubicBezTo>
                          <a:pt x="2313" y="8222"/>
                          <a:pt x="2419" y="7170"/>
                          <a:pt x="2523" y="6171"/>
                        </a:cubicBezTo>
                        <a:cubicBezTo>
                          <a:pt x="2523" y="6014"/>
                          <a:pt x="2523" y="5908"/>
                          <a:pt x="2523" y="5751"/>
                        </a:cubicBezTo>
                        <a:cubicBezTo>
                          <a:pt x="2523" y="5751"/>
                          <a:pt x="1577" y="4804"/>
                          <a:pt x="0" y="3122"/>
                        </a:cubicBezTo>
                        <a:cubicBezTo>
                          <a:pt x="18716" y="7854"/>
                          <a:pt x="43742" y="8800"/>
                          <a:pt x="73762" y="2912"/>
                        </a:cubicBezTo>
                        <a:cubicBezTo>
                          <a:pt x="132961" y="-8655"/>
                          <a:pt x="180015" y="17895"/>
                          <a:pt x="181960" y="19052"/>
                        </a:cubicBezTo>
                        <a:cubicBezTo>
                          <a:pt x="183327" y="19841"/>
                          <a:pt x="183800" y="21575"/>
                          <a:pt x="183011" y="22995"/>
                        </a:cubicBez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83" name="Google Shape;183;p23"/>
                <p:cNvSpPr/>
                <p:nvPr/>
              </p:nvSpPr>
              <p:spPr>
                <a:xfrm>
                  <a:off x="3154943" y="922750"/>
                  <a:ext cx="112041" cy="115953"/>
                </a:xfrm>
                <a:custGeom>
                  <a:rect b="b" l="l" r="r" t="t"/>
                  <a:pathLst>
                    <a:path extrusionOk="0" h="115953" w="112041">
                      <a:moveTo>
                        <a:pt x="203" y="55179"/>
                      </a:moveTo>
                      <a:cubicBezTo>
                        <a:pt x="203" y="55179"/>
                        <a:pt x="-6579" y="-8804"/>
                        <a:pt x="58193" y="1027"/>
                      </a:cubicBezTo>
                      <a:cubicBezTo>
                        <a:pt x="122964" y="10859"/>
                        <a:pt x="133532" y="97133"/>
                        <a:pt x="66605" y="113589"/>
                      </a:cubicBezTo>
                      <a:cubicBezTo>
                        <a:pt x="-322" y="130045"/>
                        <a:pt x="203" y="55231"/>
                        <a:pt x="203" y="55231"/>
                      </a:cubicBezTo>
                      <a:close/>
                    </a:path>
                  </a:pathLst>
                </a:custGeom>
                <a:solidFill>
                  <a:srgbClr val="801E0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" name="Google Shape;184;p23"/>
                <p:cNvSpPr/>
                <p:nvPr/>
              </p:nvSpPr>
              <p:spPr>
                <a:xfrm>
                  <a:off x="3151773" y="962743"/>
                  <a:ext cx="103876" cy="58930"/>
                </a:xfrm>
                <a:custGeom>
                  <a:rect b="b" l="l" r="r" t="t"/>
                  <a:pathLst>
                    <a:path extrusionOk="0" h="58930" w="103876">
                      <a:moveTo>
                        <a:pt x="101266" y="58875"/>
                      </a:moveTo>
                      <a:cubicBezTo>
                        <a:pt x="101582" y="58875"/>
                        <a:pt x="101897" y="58770"/>
                        <a:pt x="102213" y="58665"/>
                      </a:cubicBezTo>
                      <a:cubicBezTo>
                        <a:pt x="103632" y="58034"/>
                        <a:pt x="104263" y="56456"/>
                        <a:pt x="103632" y="55037"/>
                      </a:cubicBezTo>
                      <a:cubicBezTo>
                        <a:pt x="103317" y="54353"/>
                        <a:pt x="73139" y="-13625"/>
                        <a:pt x="2164" y="2462"/>
                      </a:cubicBezTo>
                      <a:cubicBezTo>
                        <a:pt x="692" y="2778"/>
                        <a:pt x="-255" y="4250"/>
                        <a:pt x="61" y="5775"/>
                      </a:cubicBezTo>
                      <a:cubicBezTo>
                        <a:pt x="376" y="7247"/>
                        <a:pt x="1901" y="8193"/>
                        <a:pt x="3373" y="7878"/>
                      </a:cubicBezTo>
                      <a:cubicBezTo>
                        <a:pt x="69880" y="-7159"/>
                        <a:pt x="97429" y="54616"/>
                        <a:pt x="98585" y="57245"/>
                      </a:cubicBezTo>
                      <a:cubicBezTo>
                        <a:pt x="99058" y="58349"/>
                        <a:pt x="100162" y="58980"/>
                        <a:pt x="101266" y="589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5" name="Google Shape;185;p23"/>
                <p:cNvGrpSpPr/>
                <p:nvPr/>
              </p:nvGrpSpPr>
              <p:grpSpPr>
                <a:xfrm>
                  <a:off x="3042216" y="1000595"/>
                  <a:ext cx="221828" cy="278411"/>
                  <a:chOff x="3042216" y="1000595"/>
                  <a:chExt cx="221828" cy="278411"/>
                </a:xfrm>
              </p:grpSpPr>
              <p:grpSp>
                <p:nvGrpSpPr>
                  <p:cNvPr id="186" name="Google Shape;186;p23"/>
                  <p:cNvGrpSpPr/>
                  <p:nvPr/>
                </p:nvGrpSpPr>
                <p:grpSpPr>
                  <a:xfrm>
                    <a:off x="3114454" y="1153895"/>
                    <a:ext cx="108040" cy="125111"/>
                    <a:chOff x="3114454" y="1153895"/>
                    <a:chExt cx="108040" cy="125111"/>
                  </a:xfrm>
                </p:grpSpPr>
                <p:sp>
                  <p:nvSpPr>
                    <p:cNvPr id="187" name="Google Shape;187;p23"/>
                    <p:cNvSpPr/>
                    <p:nvPr/>
                  </p:nvSpPr>
                  <p:spPr>
                    <a:xfrm>
                      <a:off x="3114454" y="1153895"/>
                      <a:ext cx="108040" cy="125111"/>
                    </a:xfrm>
                    <a:custGeom>
                      <a:rect b="b" l="l" r="r" t="t"/>
                      <a:pathLst>
                        <a:path extrusionOk="0" h="125111" w="108040">
                          <a:moveTo>
                            <a:pt x="4627" y="106884"/>
                          </a:moveTo>
                          <a:cubicBezTo>
                            <a:pt x="42428" y="148733"/>
                            <a:pt x="106831" y="107725"/>
                            <a:pt x="108040" y="90849"/>
                          </a:cubicBezTo>
                          <a:cubicBezTo>
                            <a:pt x="93162" y="51102"/>
                            <a:pt x="95843" y="0"/>
                            <a:pt x="95843" y="0"/>
                          </a:cubicBezTo>
                          <a:lnTo>
                            <a:pt x="0" y="39431"/>
                          </a:lnTo>
                          <a:cubicBezTo>
                            <a:pt x="368" y="42270"/>
                            <a:pt x="736" y="45109"/>
                            <a:pt x="1104" y="47948"/>
                          </a:cubicBezTo>
                          <a:cubicBezTo>
                            <a:pt x="2839" y="61144"/>
                            <a:pt x="4521" y="74603"/>
                            <a:pt x="4889" y="88956"/>
                          </a:cubicBezTo>
                          <a:cubicBezTo>
                            <a:pt x="5047" y="95791"/>
                            <a:pt x="5152" y="99628"/>
                            <a:pt x="4574" y="106884"/>
                          </a:cubicBezTo>
                          <a:close/>
                        </a:path>
                      </a:pathLst>
                    </a:custGeom>
                    <a:solidFill>
                      <a:srgbClr val="E0958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8" name="Google Shape;188;p23"/>
                    <p:cNvSpPr/>
                    <p:nvPr/>
                  </p:nvSpPr>
                  <p:spPr>
                    <a:xfrm>
                      <a:off x="3115610" y="1174872"/>
                      <a:ext cx="85223" cy="68083"/>
                    </a:xfrm>
                    <a:custGeom>
                      <a:rect b="b" l="l" r="r" t="t"/>
                      <a:pathLst>
                        <a:path extrusionOk="0" h="68083" w="85223">
                          <a:moveTo>
                            <a:pt x="3786" y="68031"/>
                          </a:moveTo>
                          <a:cubicBezTo>
                            <a:pt x="54415" y="54257"/>
                            <a:pt x="85223" y="0"/>
                            <a:pt x="85223" y="0"/>
                          </a:cubicBezTo>
                          <a:lnTo>
                            <a:pt x="0" y="27076"/>
                          </a:lnTo>
                          <a:cubicBezTo>
                            <a:pt x="1735" y="40272"/>
                            <a:pt x="3417" y="53731"/>
                            <a:pt x="3786" y="68084"/>
                          </a:cubicBezTo>
                          <a:close/>
                        </a:path>
                      </a:pathLst>
                    </a:custGeom>
                    <a:solidFill>
                      <a:srgbClr val="221B3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9" name="Google Shape;189;p23"/>
                  <p:cNvGrpSpPr/>
                  <p:nvPr/>
                </p:nvGrpSpPr>
                <p:grpSpPr>
                  <a:xfrm>
                    <a:off x="3042216" y="1000595"/>
                    <a:ext cx="221828" cy="218296"/>
                    <a:chOff x="3042216" y="1000595"/>
                    <a:chExt cx="221828" cy="218296"/>
                  </a:xfrm>
                </p:grpSpPr>
                <p:sp>
                  <p:nvSpPr>
                    <p:cNvPr id="190" name="Google Shape;190;p23"/>
                    <p:cNvSpPr/>
                    <p:nvPr/>
                  </p:nvSpPr>
                  <p:spPr>
                    <a:xfrm>
                      <a:off x="3049858" y="1103580"/>
                      <a:ext cx="39938" cy="68854"/>
                    </a:xfrm>
                    <a:custGeom>
                      <a:rect b="b" l="l" r="r" t="t"/>
                      <a:pathLst>
                        <a:path extrusionOk="0" h="68854" w="39938">
                          <a:moveTo>
                            <a:pt x="39938" y="18455"/>
                          </a:moveTo>
                          <a:cubicBezTo>
                            <a:pt x="39938" y="18455"/>
                            <a:pt x="31369" y="-5203"/>
                            <a:pt x="12074" y="1053"/>
                          </a:cubicBezTo>
                          <a:cubicBezTo>
                            <a:pt x="-7221" y="7310"/>
                            <a:pt x="-5276" y="72239"/>
                            <a:pt x="31737" y="68717"/>
                          </a:cubicBezTo>
                          <a:lnTo>
                            <a:pt x="39938" y="18455"/>
                          </a:lnTo>
                          <a:close/>
                        </a:path>
                      </a:pathLst>
                    </a:custGeom>
                    <a:solidFill>
                      <a:srgbClr val="C569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1" name="Google Shape;191;p23"/>
                    <p:cNvSpPr/>
                    <p:nvPr/>
                  </p:nvSpPr>
                  <p:spPr>
                    <a:xfrm>
                      <a:off x="3046092" y="1153986"/>
                      <a:ext cx="64905" cy="64905"/>
                    </a:xfrm>
                    <a:custGeom>
                      <a:rect b="b" l="l" r="r" t="t"/>
                      <a:pathLst>
                        <a:path extrusionOk="0" h="64905" w="64905">
                          <a:moveTo>
                            <a:pt x="29667" y="64786"/>
                          </a:moveTo>
                          <a:cubicBezTo>
                            <a:pt x="11844" y="63261"/>
                            <a:pt x="-1405" y="47489"/>
                            <a:pt x="119" y="29666"/>
                          </a:cubicBezTo>
                          <a:cubicBezTo>
                            <a:pt x="1644" y="11844"/>
                            <a:pt x="17417" y="-1405"/>
                            <a:pt x="35239" y="119"/>
                          </a:cubicBezTo>
                          <a:cubicBezTo>
                            <a:pt x="53062" y="1644"/>
                            <a:pt x="66311" y="17416"/>
                            <a:pt x="64786" y="35239"/>
                          </a:cubicBezTo>
                          <a:cubicBezTo>
                            <a:pt x="63261" y="53062"/>
                            <a:pt x="47489" y="66311"/>
                            <a:pt x="29667" y="64786"/>
                          </a:cubicBezTo>
                          <a:close/>
                          <a:moveTo>
                            <a:pt x="34871" y="4956"/>
                          </a:moveTo>
                          <a:cubicBezTo>
                            <a:pt x="19730" y="3642"/>
                            <a:pt x="6271" y="14893"/>
                            <a:pt x="4957" y="30087"/>
                          </a:cubicBezTo>
                          <a:cubicBezTo>
                            <a:pt x="3642" y="45228"/>
                            <a:pt x="14893" y="58687"/>
                            <a:pt x="30087" y="60002"/>
                          </a:cubicBezTo>
                          <a:cubicBezTo>
                            <a:pt x="45228" y="61316"/>
                            <a:pt x="58687" y="50065"/>
                            <a:pt x="60002" y="34871"/>
                          </a:cubicBezTo>
                          <a:cubicBezTo>
                            <a:pt x="61316" y="19730"/>
                            <a:pt x="50065" y="6271"/>
                            <a:pt x="34871" y="495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2" name="Google Shape;192;p23"/>
                    <p:cNvSpPr/>
                    <p:nvPr/>
                  </p:nvSpPr>
                  <p:spPr>
                    <a:xfrm>
                      <a:off x="3059418" y="1003334"/>
                      <a:ext cx="159230" cy="207498"/>
                    </a:xfrm>
                    <a:custGeom>
                      <a:rect b="b" l="l" r="r" t="t"/>
                      <a:pathLst>
                        <a:path extrusionOk="0" h="207498" w="159230">
                          <a:moveTo>
                            <a:pt x="152561" y="158342"/>
                          </a:moveTo>
                          <a:cubicBezTo>
                            <a:pt x="143255" y="184629"/>
                            <a:pt x="76801" y="216909"/>
                            <a:pt x="48726" y="204923"/>
                          </a:cubicBezTo>
                          <a:cubicBezTo>
                            <a:pt x="31692" y="197615"/>
                            <a:pt x="16341" y="182421"/>
                            <a:pt x="7035" y="148037"/>
                          </a:cubicBezTo>
                          <a:cubicBezTo>
                            <a:pt x="7035" y="147879"/>
                            <a:pt x="6930" y="147669"/>
                            <a:pt x="6877" y="147511"/>
                          </a:cubicBezTo>
                          <a:cubicBezTo>
                            <a:pt x="6351" y="145461"/>
                            <a:pt x="5826" y="143463"/>
                            <a:pt x="5352" y="141518"/>
                          </a:cubicBezTo>
                          <a:cubicBezTo>
                            <a:pt x="4459" y="137943"/>
                            <a:pt x="3723" y="134420"/>
                            <a:pt x="3092" y="131108"/>
                          </a:cubicBezTo>
                          <a:cubicBezTo>
                            <a:pt x="2934" y="130319"/>
                            <a:pt x="2776" y="129531"/>
                            <a:pt x="2671" y="128742"/>
                          </a:cubicBezTo>
                          <a:cubicBezTo>
                            <a:pt x="2303" y="126639"/>
                            <a:pt x="2040" y="124641"/>
                            <a:pt x="1777" y="122696"/>
                          </a:cubicBezTo>
                          <a:cubicBezTo>
                            <a:pt x="1462" y="120278"/>
                            <a:pt x="1251" y="118017"/>
                            <a:pt x="1147" y="115862"/>
                          </a:cubicBezTo>
                          <a:cubicBezTo>
                            <a:pt x="-851" y="81162"/>
                            <a:pt x="-3848" y="42205"/>
                            <a:pt x="27223" y="19650"/>
                          </a:cubicBezTo>
                          <a:cubicBezTo>
                            <a:pt x="58295" y="-2904"/>
                            <a:pt x="107504" y="-10159"/>
                            <a:pt x="136788" y="20176"/>
                          </a:cubicBezTo>
                          <a:cubicBezTo>
                            <a:pt x="136788" y="20176"/>
                            <a:pt x="158607" y="46726"/>
                            <a:pt x="159080" y="96882"/>
                          </a:cubicBezTo>
                          <a:cubicBezTo>
                            <a:pt x="159553" y="147091"/>
                            <a:pt x="159290" y="139362"/>
                            <a:pt x="152561" y="158342"/>
                          </a:cubicBezTo>
                          <a:close/>
                        </a:path>
                      </a:pathLst>
                    </a:custGeom>
                    <a:solidFill>
                      <a:srgbClr val="E0958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3" name="Google Shape;193;p23"/>
                    <p:cNvSpPr/>
                    <p:nvPr/>
                  </p:nvSpPr>
                  <p:spPr>
                    <a:xfrm>
                      <a:off x="3097630" y="1142802"/>
                      <a:ext cx="41626" cy="29576"/>
                    </a:xfrm>
                    <a:custGeom>
                      <a:rect b="b" l="l" r="r" t="t"/>
                      <a:pathLst>
                        <a:path extrusionOk="0" h="29576" w="41626">
                          <a:moveTo>
                            <a:pt x="53" y="13249"/>
                          </a:moveTo>
                          <a:cubicBezTo>
                            <a:pt x="53" y="13249"/>
                            <a:pt x="27970" y="6624"/>
                            <a:pt x="40745" y="0"/>
                          </a:cubicBezTo>
                          <a:cubicBezTo>
                            <a:pt x="40745" y="0"/>
                            <a:pt x="46476" y="21766"/>
                            <a:pt x="28706" y="28338"/>
                          </a:cubicBezTo>
                          <a:cubicBezTo>
                            <a:pt x="10936" y="34909"/>
                            <a:pt x="0" y="13196"/>
                            <a:pt x="0" y="1319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4" name="Google Shape;194;p23"/>
                    <p:cNvSpPr/>
                    <p:nvPr/>
                  </p:nvSpPr>
                  <p:spPr>
                    <a:xfrm>
                      <a:off x="3099060" y="1088159"/>
                      <a:ext cx="19354" cy="48459"/>
                    </a:xfrm>
                    <a:custGeom>
                      <a:rect b="b" l="l" r="r" t="t"/>
                      <a:pathLst>
                        <a:path extrusionOk="0" h="48459" w="19354">
                          <a:moveTo>
                            <a:pt x="13343" y="48386"/>
                          </a:moveTo>
                          <a:cubicBezTo>
                            <a:pt x="14553" y="48492"/>
                            <a:pt x="15867" y="48492"/>
                            <a:pt x="17234" y="48334"/>
                          </a:cubicBezTo>
                          <a:cubicBezTo>
                            <a:pt x="18548" y="48176"/>
                            <a:pt x="19495" y="46967"/>
                            <a:pt x="19337" y="45653"/>
                          </a:cubicBezTo>
                          <a:cubicBezTo>
                            <a:pt x="19179" y="44338"/>
                            <a:pt x="17970" y="43392"/>
                            <a:pt x="16656" y="43550"/>
                          </a:cubicBezTo>
                          <a:cubicBezTo>
                            <a:pt x="11398" y="44181"/>
                            <a:pt x="7560" y="41710"/>
                            <a:pt x="5667" y="40132"/>
                          </a:cubicBezTo>
                          <a:cubicBezTo>
                            <a:pt x="13133" y="29723"/>
                            <a:pt x="16918" y="3909"/>
                            <a:pt x="17076" y="2752"/>
                          </a:cubicBezTo>
                          <a:cubicBezTo>
                            <a:pt x="17286" y="1438"/>
                            <a:pt x="16340" y="176"/>
                            <a:pt x="15026" y="18"/>
                          </a:cubicBezTo>
                          <a:cubicBezTo>
                            <a:pt x="13659" y="-140"/>
                            <a:pt x="12450" y="754"/>
                            <a:pt x="12292" y="2068"/>
                          </a:cubicBezTo>
                          <a:cubicBezTo>
                            <a:pt x="11135" y="10112"/>
                            <a:pt x="6772" y="32299"/>
                            <a:pt x="673" y="38608"/>
                          </a:cubicBezTo>
                          <a:cubicBezTo>
                            <a:pt x="-168" y="39501"/>
                            <a:pt x="-221" y="40868"/>
                            <a:pt x="515" y="41815"/>
                          </a:cubicBezTo>
                          <a:cubicBezTo>
                            <a:pt x="725" y="42078"/>
                            <a:pt x="5405" y="47703"/>
                            <a:pt x="13343" y="48439"/>
                          </a:cubicBezTo>
                          <a:close/>
                        </a:path>
                      </a:pathLst>
                    </a:custGeom>
                    <a:solidFill>
                      <a:srgbClr val="221B3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5" name="Google Shape;195;p23"/>
                    <p:cNvSpPr/>
                    <p:nvPr/>
                  </p:nvSpPr>
                  <p:spPr>
                    <a:xfrm>
                      <a:off x="3115993" y="1176551"/>
                      <a:ext cx="17758" cy="9389"/>
                    </a:xfrm>
                    <a:custGeom>
                      <a:rect b="b" l="l" r="r" t="t"/>
                      <a:pathLst>
                        <a:path extrusionOk="0" h="9389" w="17758">
                          <a:moveTo>
                            <a:pt x="3140" y="9361"/>
                          </a:moveTo>
                          <a:cubicBezTo>
                            <a:pt x="2246" y="9309"/>
                            <a:pt x="1720" y="9204"/>
                            <a:pt x="1615" y="9204"/>
                          </a:cubicBezTo>
                          <a:cubicBezTo>
                            <a:pt x="511" y="8993"/>
                            <a:pt x="-172" y="7942"/>
                            <a:pt x="38" y="6890"/>
                          </a:cubicBezTo>
                          <a:cubicBezTo>
                            <a:pt x="248" y="5839"/>
                            <a:pt x="1247" y="5103"/>
                            <a:pt x="2351" y="5313"/>
                          </a:cubicBezTo>
                          <a:cubicBezTo>
                            <a:pt x="2667" y="5366"/>
                            <a:pt x="9712" y="6575"/>
                            <a:pt x="14180" y="792"/>
                          </a:cubicBezTo>
                          <a:cubicBezTo>
                            <a:pt x="14864" y="-102"/>
                            <a:pt x="16126" y="-260"/>
                            <a:pt x="16967" y="424"/>
                          </a:cubicBezTo>
                          <a:cubicBezTo>
                            <a:pt x="17861" y="1107"/>
                            <a:pt x="18018" y="2369"/>
                            <a:pt x="17335" y="3210"/>
                          </a:cubicBezTo>
                          <a:cubicBezTo>
                            <a:pt x="12708" y="9204"/>
                            <a:pt x="6084" y="9519"/>
                            <a:pt x="3140" y="9361"/>
                          </a:cubicBezTo>
                          <a:close/>
                        </a:path>
                      </a:pathLst>
                    </a:custGeom>
                    <a:solidFill>
                      <a:srgbClr val="C569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6" name="Google Shape;196;p23"/>
                    <p:cNvSpPr/>
                    <p:nvPr/>
                  </p:nvSpPr>
                  <p:spPr>
                    <a:xfrm>
                      <a:off x="3062142" y="1131742"/>
                      <a:ext cx="25981" cy="19050"/>
                    </a:xfrm>
                    <a:custGeom>
                      <a:rect b="b" l="l" r="r" t="t"/>
                      <a:pathLst>
                        <a:path extrusionOk="0" h="19050" w="25981">
                          <a:moveTo>
                            <a:pt x="4206" y="19051"/>
                          </a:moveTo>
                          <a:cubicBezTo>
                            <a:pt x="3680" y="17000"/>
                            <a:pt x="3154" y="15003"/>
                            <a:pt x="2681" y="13057"/>
                          </a:cubicBezTo>
                          <a:cubicBezTo>
                            <a:pt x="1788" y="9482"/>
                            <a:pt x="1052" y="5960"/>
                            <a:pt x="421" y="2648"/>
                          </a:cubicBezTo>
                          <a:cubicBezTo>
                            <a:pt x="263" y="1859"/>
                            <a:pt x="105" y="1070"/>
                            <a:pt x="0" y="282"/>
                          </a:cubicBezTo>
                          <a:cubicBezTo>
                            <a:pt x="578" y="229"/>
                            <a:pt x="1156" y="177"/>
                            <a:pt x="1735" y="124"/>
                          </a:cubicBezTo>
                          <a:cubicBezTo>
                            <a:pt x="14773" y="-717"/>
                            <a:pt x="25604" y="2805"/>
                            <a:pt x="25972" y="8063"/>
                          </a:cubicBezTo>
                          <a:cubicBezTo>
                            <a:pt x="26340" y="13163"/>
                            <a:pt x="16666" y="17999"/>
                            <a:pt x="4153" y="19051"/>
                          </a:cubicBezTo>
                          <a:close/>
                        </a:path>
                      </a:pathLst>
                    </a:custGeom>
                    <a:solidFill>
                      <a:srgbClr val="C569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7" name="Google Shape;197;p23"/>
                    <p:cNvSpPr/>
                    <p:nvPr/>
                  </p:nvSpPr>
                  <p:spPr>
                    <a:xfrm>
                      <a:off x="3141520" y="1117850"/>
                      <a:ext cx="47231" cy="19305"/>
                    </a:xfrm>
                    <a:custGeom>
                      <a:rect b="b" l="l" r="r" t="t"/>
                      <a:pathLst>
                        <a:path extrusionOk="0" h="19305" w="47231">
                          <a:moveTo>
                            <a:pt x="47222" y="8076"/>
                          </a:moveTo>
                          <a:cubicBezTo>
                            <a:pt x="47590" y="13333"/>
                            <a:pt x="37285" y="18275"/>
                            <a:pt x="24247" y="19169"/>
                          </a:cubicBezTo>
                          <a:cubicBezTo>
                            <a:pt x="11208" y="20063"/>
                            <a:pt x="378" y="16488"/>
                            <a:pt x="10" y="11230"/>
                          </a:cubicBezTo>
                          <a:cubicBezTo>
                            <a:pt x="-358" y="5973"/>
                            <a:pt x="9946" y="1031"/>
                            <a:pt x="22985" y="137"/>
                          </a:cubicBezTo>
                          <a:cubicBezTo>
                            <a:pt x="36023" y="-757"/>
                            <a:pt x="46854" y="2818"/>
                            <a:pt x="47222" y="8076"/>
                          </a:cubicBezTo>
                          <a:close/>
                        </a:path>
                      </a:pathLst>
                    </a:custGeom>
                    <a:solidFill>
                      <a:srgbClr val="C569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8" name="Google Shape;198;p23"/>
                    <p:cNvSpPr/>
                    <p:nvPr/>
                  </p:nvSpPr>
                  <p:spPr>
                    <a:xfrm>
                      <a:off x="3082266" y="1103572"/>
                      <a:ext cx="9066" cy="16106"/>
                    </a:xfrm>
                    <a:custGeom>
                      <a:rect b="b" l="l" r="r" t="t"/>
                      <a:pathLst>
                        <a:path extrusionOk="0" h="16106" w="9066">
                          <a:moveTo>
                            <a:pt x="9002" y="7632"/>
                          </a:moveTo>
                          <a:cubicBezTo>
                            <a:pt x="9423" y="12101"/>
                            <a:pt x="7740" y="15887"/>
                            <a:pt x="5269" y="16097"/>
                          </a:cubicBezTo>
                          <a:cubicBezTo>
                            <a:pt x="2798" y="16307"/>
                            <a:pt x="485" y="12890"/>
                            <a:pt x="64" y="8474"/>
                          </a:cubicBezTo>
                          <a:cubicBezTo>
                            <a:pt x="-356" y="4005"/>
                            <a:pt x="1326" y="220"/>
                            <a:pt x="3797" y="9"/>
                          </a:cubicBezTo>
                          <a:cubicBezTo>
                            <a:pt x="6268" y="-201"/>
                            <a:pt x="8582" y="3216"/>
                            <a:pt x="9002" y="7632"/>
                          </a:cubicBezTo>
                          <a:close/>
                        </a:path>
                      </a:pathLst>
                    </a:custGeom>
                    <a:solidFill>
                      <a:srgbClr val="221B3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9" name="Google Shape;199;p23"/>
                    <p:cNvSpPr/>
                    <p:nvPr/>
                  </p:nvSpPr>
                  <p:spPr>
                    <a:xfrm>
                      <a:off x="3130687" y="1094477"/>
                      <a:ext cx="9066" cy="16106"/>
                    </a:xfrm>
                    <a:custGeom>
                      <a:rect b="b" l="l" r="r" t="t"/>
                      <a:pathLst>
                        <a:path extrusionOk="0" h="16106" w="9066">
                          <a:moveTo>
                            <a:pt x="9002" y="7633"/>
                          </a:moveTo>
                          <a:cubicBezTo>
                            <a:pt x="9423" y="12101"/>
                            <a:pt x="7740" y="15887"/>
                            <a:pt x="5269" y="16097"/>
                          </a:cubicBezTo>
                          <a:cubicBezTo>
                            <a:pt x="2798" y="16307"/>
                            <a:pt x="485" y="12890"/>
                            <a:pt x="64" y="8474"/>
                          </a:cubicBezTo>
                          <a:cubicBezTo>
                            <a:pt x="-356" y="4005"/>
                            <a:pt x="1326" y="220"/>
                            <a:pt x="3797" y="9"/>
                          </a:cubicBezTo>
                          <a:cubicBezTo>
                            <a:pt x="6268" y="-201"/>
                            <a:pt x="8582" y="3216"/>
                            <a:pt x="9002" y="7633"/>
                          </a:cubicBezTo>
                          <a:close/>
                        </a:path>
                      </a:pathLst>
                    </a:custGeom>
                    <a:solidFill>
                      <a:srgbClr val="221B3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0" name="Google Shape;200;p23"/>
                    <p:cNvSpPr/>
                    <p:nvPr/>
                  </p:nvSpPr>
                  <p:spPr>
                    <a:xfrm>
                      <a:off x="3169446" y="1009742"/>
                      <a:ext cx="62248" cy="75156"/>
                    </a:xfrm>
                    <a:custGeom>
                      <a:rect b="b" l="l" r="r" t="t"/>
                      <a:pathLst>
                        <a:path extrusionOk="0" h="75156" w="62248">
                          <a:moveTo>
                            <a:pt x="0" y="8301"/>
                          </a:moveTo>
                          <a:cubicBezTo>
                            <a:pt x="0" y="8301"/>
                            <a:pt x="17455" y="62190"/>
                            <a:pt x="33438" y="72705"/>
                          </a:cubicBezTo>
                          <a:cubicBezTo>
                            <a:pt x="49420" y="83220"/>
                            <a:pt x="62248" y="56512"/>
                            <a:pt x="62248" y="56512"/>
                          </a:cubicBezTo>
                          <a:cubicBezTo>
                            <a:pt x="62248" y="56512"/>
                            <a:pt x="28706" y="-25872"/>
                            <a:pt x="0" y="8301"/>
                          </a:cubicBezTo>
                          <a:close/>
                        </a:path>
                      </a:pathLst>
                    </a:custGeom>
                    <a:solidFill>
                      <a:srgbClr val="801E07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1" name="Google Shape;201;p23"/>
                    <p:cNvSpPr/>
                    <p:nvPr/>
                  </p:nvSpPr>
                  <p:spPr>
                    <a:xfrm>
                      <a:off x="3101941" y="1000908"/>
                      <a:ext cx="91250" cy="55003"/>
                    </a:xfrm>
                    <a:custGeom>
                      <a:rect b="b" l="l" r="r" t="t"/>
                      <a:pathLst>
                        <a:path extrusionOk="0" h="55003" w="91250">
                          <a:moveTo>
                            <a:pt x="53" y="20184"/>
                          </a:moveTo>
                          <a:cubicBezTo>
                            <a:pt x="53" y="20184"/>
                            <a:pt x="31492" y="64346"/>
                            <a:pt x="70239" y="53200"/>
                          </a:cubicBezTo>
                          <a:cubicBezTo>
                            <a:pt x="108987" y="42107"/>
                            <a:pt x="82279" y="10142"/>
                            <a:pt x="82279" y="10142"/>
                          </a:cubicBezTo>
                          <a:cubicBezTo>
                            <a:pt x="82279" y="10142"/>
                            <a:pt x="9411" y="-18353"/>
                            <a:pt x="0" y="20184"/>
                          </a:cubicBezTo>
                          <a:close/>
                        </a:path>
                      </a:pathLst>
                    </a:custGeom>
                    <a:solidFill>
                      <a:srgbClr val="801E07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2" name="Google Shape;202;p23"/>
                    <p:cNvSpPr/>
                    <p:nvPr/>
                  </p:nvSpPr>
                  <p:spPr>
                    <a:xfrm>
                      <a:off x="3042216" y="1000595"/>
                      <a:ext cx="71613" cy="66518"/>
                    </a:xfrm>
                    <a:custGeom>
                      <a:rect b="b" l="l" r="r" t="t"/>
                      <a:pathLst>
                        <a:path extrusionOk="0" h="66518" w="71613">
                          <a:moveTo>
                            <a:pt x="70134" y="16606"/>
                          </a:moveTo>
                          <a:cubicBezTo>
                            <a:pt x="70134" y="16606"/>
                            <a:pt x="51733" y="74859"/>
                            <a:pt x="13459" y="65500"/>
                          </a:cubicBezTo>
                          <a:cubicBezTo>
                            <a:pt x="-24762" y="56142"/>
                            <a:pt x="27970" y="-1847"/>
                            <a:pt x="53468" y="45"/>
                          </a:cubicBezTo>
                          <a:cubicBezTo>
                            <a:pt x="78967" y="1938"/>
                            <a:pt x="70134" y="16606"/>
                            <a:pt x="70134" y="16606"/>
                          </a:cubicBezTo>
                          <a:close/>
                        </a:path>
                      </a:pathLst>
                    </a:custGeom>
                    <a:solidFill>
                      <a:srgbClr val="801E07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3" name="Google Shape;203;p23"/>
                    <p:cNvSpPr/>
                    <p:nvPr/>
                  </p:nvSpPr>
                  <p:spPr>
                    <a:xfrm>
                      <a:off x="3128099" y="1063533"/>
                      <a:ext cx="30074" cy="14737"/>
                    </a:xfrm>
                    <a:custGeom>
                      <a:rect b="b" l="l" r="r" t="t"/>
                      <a:pathLst>
                        <a:path extrusionOk="0" h="14737" w="30074">
                          <a:moveTo>
                            <a:pt x="2652" y="1196"/>
                          </a:moveTo>
                          <a:cubicBezTo>
                            <a:pt x="2652" y="1196"/>
                            <a:pt x="16164" y="-3536"/>
                            <a:pt x="27204" y="5823"/>
                          </a:cubicBezTo>
                          <a:cubicBezTo>
                            <a:pt x="33356" y="11028"/>
                            <a:pt x="28887" y="17547"/>
                            <a:pt x="20738" y="13446"/>
                          </a:cubicBezTo>
                          <a:cubicBezTo>
                            <a:pt x="15007" y="10554"/>
                            <a:pt x="11800" y="9398"/>
                            <a:pt x="4965" y="9450"/>
                          </a:cubicBezTo>
                          <a:cubicBezTo>
                            <a:pt x="-1869" y="9450"/>
                            <a:pt x="-660" y="1932"/>
                            <a:pt x="2705" y="1196"/>
                          </a:cubicBezTo>
                          <a:close/>
                        </a:path>
                      </a:pathLst>
                    </a:custGeom>
                    <a:solidFill>
                      <a:srgbClr val="801E07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4" name="Google Shape;204;p23"/>
                    <p:cNvSpPr/>
                    <p:nvPr/>
                  </p:nvSpPr>
                  <p:spPr>
                    <a:xfrm>
                      <a:off x="3062761" y="1069530"/>
                      <a:ext cx="29729" cy="15601"/>
                    </a:xfrm>
                    <a:custGeom>
                      <a:rect b="b" l="l" r="r" t="t"/>
                      <a:pathLst>
                        <a:path extrusionOk="0" h="15601" w="29729">
                          <a:moveTo>
                            <a:pt x="26825" y="772"/>
                          </a:moveTo>
                          <a:cubicBezTo>
                            <a:pt x="26825" y="772"/>
                            <a:pt x="13050" y="-3171"/>
                            <a:pt x="2588" y="6765"/>
                          </a:cubicBezTo>
                          <a:cubicBezTo>
                            <a:pt x="-3248" y="12338"/>
                            <a:pt x="1536" y="18595"/>
                            <a:pt x="9475" y="14021"/>
                          </a:cubicBezTo>
                          <a:cubicBezTo>
                            <a:pt x="14995" y="10814"/>
                            <a:pt x="18150" y="9499"/>
                            <a:pt x="24985" y="9131"/>
                          </a:cubicBezTo>
                          <a:cubicBezTo>
                            <a:pt x="31819" y="8763"/>
                            <a:pt x="30190" y="1298"/>
                            <a:pt x="26825" y="772"/>
                          </a:cubicBezTo>
                          <a:close/>
                        </a:path>
                      </a:pathLst>
                    </a:custGeom>
                    <a:solidFill>
                      <a:srgbClr val="801E07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5" name="Google Shape;205;p23"/>
                    <p:cNvSpPr/>
                    <p:nvPr/>
                  </p:nvSpPr>
                  <p:spPr>
                    <a:xfrm>
                      <a:off x="3205670" y="1079877"/>
                      <a:ext cx="43336" cy="75538"/>
                    </a:xfrm>
                    <a:custGeom>
                      <a:rect b="b" l="l" r="r" t="t"/>
                      <a:pathLst>
                        <a:path extrusionOk="0" h="75538" w="43336">
                          <a:moveTo>
                            <a:pt x="0" y="14557"/>
                          </a:moveTo>
                          <a:cubicBezTo>
                            <a:pt x="0" y="14557"/>
                            <a:pt x="10673" y="-6157"/>
                            <a:pt x="31545" y="1834"/>
                          </a:cubicBezTo>
                          <a:cubicBezTo>
                            <a:pt x="52417" y="9825"/>
                            <a:pt x="46581" y="81221"/>
                            <a:pt x="5994" y="75175"/>
                          </a:cubicBezTo>
                          <a:lnTo>
                            <a:pt x="0" y="14504"/>
                          </a:lnTo>
                          <a:close/>
                        </a:path>
                      </a:pathLst>
                    </a:custGeom>
                    <a:solidFill>
                      <a:srgbClr val="E0958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6" name="Google Shape;206;p23"/>
                    <p:cNvSpPr/>
                    <p:nvPr/>
                  </p:nvSpPr>
                  <p:spPr>
                    <a:xfrm>
                      <a:off x="3192842" y="1039968"/>
                      <a:ext cx="19401" cy="110877"/>
                    </a:xfrm>
                    <a:custGeom>
                      <a:rect b="b" l="l" r="r" t="t"/>
                      <a:pathLst>
                        <a:path extrusionOk="0" h="110877" w="19401">
                          <a:moveTo>
                            <a:pt x="0" y="23394"/>
                          </a:moveTo>
                          <a:cubicBezTo>
                            <a:pt x="0" y="23394"/>
                            <a:pt x="7203" y="32910"/>
                            <a:pt x="6887" y="67557"/>
                          </a:cubicBezTo>
                          <a:cubicBezTo>
                            <a:pt x="6572" y="102151"/>
                            <a:pt x="2787" y="110878"/>
                            <a:pt x="2787" y="110878"/>
                          </a:cubicBezTo>
                          <a:cubicBezTo>
                            <a:pt x="2787" y="110878"/>
                            <a:pt x="24342" y="82435"/>
                            <a:pt x="18348" y="34540"/>
                          </a:cubicBezTo>
                          <a:cubicBezTo>
                            <a:pt x="9516" y="-36068"/>
                            <a:pt x="0" y="23447"/>
                            <a:pt x="0" y="23447"/>
                          </a:cubicBezTo>
                          <a:close/>
                        </a:path>
                      </a:pathLst>
                    </a:custGeom>
                    <a:solidFill>
                      <a:srgbClr val="801E07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7" name="Google Shape;207;p23"/>
                    <p:cNvSpPr/>
                    <p:nvPr/>
                  </p:nvSpPr>
                  <p:spPr>
                    <a:xfrm>
                      <a:off x="3199137" y="1139858"/>
                      <a:ext cx="64907" cy="64575"/>
                    </a:xfrm>
                    <a:custGeom>
                      <a:rect b="b" l="l" r="r" t="t"/>
                      <a:pathLst>
                        <a:path extrusionOk="0" h="64575" w="64907">
                          <a:moveTo>
                            <a:pt x="41548" y="1104"/>
                          </a:moveTo>
                          <a:cubicBezTo>
                            <a:pt x="40444" y="2471"/>
                            <a:pt x="39813" y="3891"/>
                            <a:pt x="38709" y="5257"/>
                          </a:cubicBezTo>
                          <a:cubicBezTo>
                            <a:pt x="51905" y="8307"/>
                            <a:pt x="61211" y="20662"/>
                            <a:pt x="60001" y="34541"/>
                          </a:cubicBezTo>
                          <a:cubicBezTo>
                            <a:pt x="58687" y="49683"/>
                            <a:pt x="45281" y="60986"/>
                            <a:pt x="30087" y="59672"/>
                          </a:cubicBezTo>
                          <a:cubicBezTo>
                            <a:pt x="14945" y="58358"/>
                            <a:pt x="3642" y="44951"/>
                            <a:pt x="4956" y="29757"/>
                          </a:cubicBezTo>
                          <a:cubicBezTo>
                            <a:pt x="5850" y="19453"/>
                            <a:pt x="12317" y="10988"/>
                            <a:pt x="21097" y="6992"/>
                          </a:cubicBezTo>
                          <a:cubicBezTo>
                            <a:pt x="26985" y="4995"/>
                            <a:pt x="27826" y="2524"/>
                            <a:pt x="27931" y="0"/>
                          </a:cubicBezTo>
                          <a:cubicBezTo>
                            <a:pt x="13316" y="2050"/>
                            <a:pt x="1486" y="13985"/>
                            <a:pt x="119" y="29337"/>
                          </a:cubicBezTo>
                          <a:cubicBezTo>
                            <a:pt x="-1405" y="47159"/>
                            <a:pt x="11843" y="62932"/>
                            <a:pt x="29666" y="64456"/>
                          </a:cubicBezTo>
                          <a:cubicBezTo>
                            <a:pt x="47489" y="65981"/>
                            <a:pt x="63261" y="52732"/>
                            <a:pt x="64786" y="34909"/>
                          </a:cubicBezTo>
                          <a:cubicBezTo>
                            <a:pt x="66153" y="19400"/>
                            <a:pt x="55796" y="5468"/>
                            <a:pt x="41495" y="105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8" name="Google Shape;208;p23"/>
                    <p:cNvSpPr/>
                    <p:nvPr/>
                  </p:nvSpPr>
                  <p:spPr>
                    <a:xfrm>
                      <a:off x="3215674" y="1100893"/>
                      <a:ext cx="25421" cy="28554"/>
                    </a:xfrm>
                    <a:custGeom>
                      <a:rect b="b" l="l" r="r" t="t"/>
                      <a:pathLst>
                        <a:path extrusionOk="0" h="28554" w="25421">
                          <a:moveTo>
                            <a:pt x="38" y="26294"/>
                          </a:moveTo>
                          <a:cubicBezTo>
                            <a:pt x="-172" y="27346"/>
                            <a:pt x="511" y="28345"/>
                            <a:pt x="1510" y="28555"/>
                          </a:cubicBezTo>
                          <a:cubicBezTo>
                            <a:pt x="1668" y="28555"/>
                            <a:pt x="1773" y="28555"/>
                            <a:pt x="1931" y="28555"/>
                          </a:cubicBezTo>
                          <a:cubicBezTo>
                            <a:pt x="2824" y="28555"/>
                            <a:pt x="3613" y="27924"/>
                            <a:pt x="3771" y="27030"/>
                          </a:cubicBezTo>
                          <a:cubicBezTo>
                            <a:pt x="3771" y="26925"/>
                            <a:pt x="5243" y="20090"/>
                            <a:pt x="9817" y="13782"/>
                          </a:cubicBezTo>
                          <a:cubicBezTo>
                            <a:pt x="13918" y="17146"/>
                            <a:pt x="17230" y="20248"/>
                            <a:pt x="17282" y="20301"/>
                          </a:cubicBezTo>
                          <a:cubicBezTo>
                            <a:pt x="17650" y="20669"/>
                            <a:pt x="18124" y="20826"/>
                            <a:pt x="18649" y="20826"/>
                          </a:cubicBezTo>
                          <a:cubicBezTo>
                            <a:pt x="19123" y="20826"/>
                            <a:pt x="19648" y="20616"/>
                            <a:pt x="20016" y="20248"/>
                          </a:cubicBezTo>
                          <a:cubicBezTo>
                            <a:pt x="20752" y="19460"/>
                            <a:pt x="20700" y="18250"/>
                            <a:pt x="19911" y="17514"/>
                          </a:cubicBezTo>
                          <a:cubicBezTo>
                            <a:pt x="19754" y="17357"/>
                            <a:pt x="16441" y="14255"/>
                            <a:pt x="12235" y="10837"/>
                          </a:cubicBezTo>
                          <a:cubicBezTo>
                            <a:pt x="15127" y="7683"/>
                            <a:pt x="18965" y="5002"/>
                            <a:pt x="23959" y="3792"/>
                          </a:cubicBezTo>
                          <a:cubicBezTo>
                            <a:pt x="25011" y="3529"/>
                            <a:pt x="25589" y="2478"/>
                            <a:pt x="25379" y="1479"/>
                          </a:cubicBezTo>
                          <a:cubicBezTo>
                            <a:pt x="25116" y="428"/>
                            <a:pt x="24117" y="-203"/>
                            <a:pt x="23066" y="60"/>
                          </a:cubicBezTo>
                          <a:cubicBezTo>
                            <a:pt x="4717" y="4528"/>
                            <a:pt x="196" y="25400"/>
                            <a:pt x="38" y="26242"/>
                          </a:cubicBezTo>
                          <a:close/>
                        </a:path>
                      </a:pathLst>
                    </a:custGeom>
                    <a:solidFill>
                      <a:srgbClr val="221B3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09" name="Google Shape;209;p23"/>
                <p:cNvGrpSpPr/>
                <p:nvPr/>
              </p:nvGrpSpPr>
              <p:grpSpPr>
                <a:xfrm>
                  <a:off x="3263926" y="1296048"/>
                  <a:ext cx="217732" cy="455845"/>
                  <a:chOff x="3263926" y="1296048"/>
                  <a:chExt cx="217732" cy="455845"/>
                </a:xfrm>
              </p:grpSpPr>
              <p:sp>
                <p:nvSpPr>
                  <p:cNvPr id="210" name="Google Shape;210;p23"/>
                  <p:cNvSpPr/>
                  <p:nvPr/>
                </p:nvSpPr>
                <p:spPr>
                  <a:xfrm>
                    <a:off x="3263926" y="1296048"/>
                    <a:ext cx="217732" cy="455845"/>
                  </a:xfrm>
                  <a:custGeom>
                    <a:rect b="b" l="l" r="r" t="t"/>
                    <a:pathLst>
                      <a:path extrusionOk="0" h="455845" w="217732">
                        <a:moveTo>
                          <a:pt x="102464" y="25454"/>
                        </a:moveTo>
                        <a:lnTo>
                          <a:pt x="104462" y="28608"/>
                        </a:lnTo>
                        <a:lnTo>
                          <a:pt x="106354" y="31658"/>
                        </a:lnTo>
                        <a:lnTo>
                          <a:pt x="110087" y="37704"/>
                        </a:lnTo>
                        <a:cubicBezTo>
                          <a:pt x="112558" y="41752"/>
                          <a:pt x="114977" y="45800"/>
                          <a:pt x="117395" y="49848"/>
                        </a:cubicBezTo>
                        <a:cubicBezTo>
                          <a:pt x="122285" y="57945"/>
                          <a:pt x="126911" y="66146"/>
                          <a:pt x="131643" y="74348"/>
                        </a:cubicBezTo>
                        <a:cubicBezTo>
                          <a:pt x="136374" y="82550"/>
                          <a:pt x="140843" y="90856"/>
                          <a:pt x="145365" y="99163"/>
                        </a:cubicBezTo>
                        <a:lnTo>
                          <a:pt x="152094" y="111676"/>
                        </a:lnTo>
                        <a:lnTo>
                          <a:pt x="158666" y="124346"/>
                        </a:lnTo>
                        <a:cubicBezTo>
                          <a:pt x="163082" y="132758"/>
                          <a:pt x="167288" y="141380"/>
                          <a:pt x="171494" y="149950"/>
                        </a:cubicBezTo>
                        <a:cubicBezTo>
                          <a:pt x="175647" y="158625"/>
                          <a:pt x="179801" y="167300"/>
                          <a:pt x="183797" y="176185"/>
                        </a:cubicBezTo>
                        <a:cubicBezTo>
                          <a:pt x="187792" y="185070"/>
                          <a:pt x="191735" y="194007"/>
                          <a:pt x="195468" y="203313"/>
                        </a:cubicBezTo>
                        <a:cubicBezTo>
                          <a:pt x="199201" y="212566"/>
                          <a:pt x="202881" y="221977"/>
                          <a:pt x="206298" y="232019"/>
                        </a:cubicBezTo>
                        <a:cubicBezTo>
                          <a:pt x="206719" y="233280"/>
                          <a:pt x="207139" y="234490"/>
                          <a:pt x="207560" y="235751"/>
                        </a:cubicBezTo>
                        <a:lnTo>
                          <a:pt x="208770" y="239642"/>
                        </a:lnTo>
                        <a:lnTo>
                          <a:pt x="209979" y="243532"/>
                        </a:lnTo>
                        <a:cubicBezTo>
                          <a:pt x="210399" y="244847"/>
                          <a:pt x="210767" y="246214"/>
                          <a:pt x="211188" y="247581"/>
                        </a:cubicBezTo>
                        <a:cubicBezTo>
                          <a:pt x="211976" y="250315"/>
                          <a:pt x="212765" y="252943"/>
                          <a:pt x="213501" y="255940"/>
                        </a:cubicBezTo>
                        <a:lnTo>
                          <a:pt x="214605" y="260304"/>
                        </a:lnTo>
                        <a:lnTo>
                          <a:pt x="214868" y="261408"/>
                        </a:lnTo>
                        <a:lnTo>
                          <a:pt x="215026" y="261986"/>
                        </a:lnTo>
                        <a:lnTo>
                          <a:pt x="215236" y="262880"/>
                        </a:lnTo>
                        <a:cubicBezTo>
                          <a:pt x="215499" y="264036"/>
                          <a:pt x="215762" y="265193"/>
                          <a:pt x="215972" y="266402"/>
                        </a:cubicBezTo>
                        <a:cubicBezTo>
                          <a:pt x="217760" y="275813"/>
                          <a:pt x="218128" y="285434"/>
                          <a:pt x="217339" y="294424"/>
                        </a:cubicBezTo>
                        <a:cubicBezTo>
                          <a:pt x="216550" y="303415"/>
                          <a:pt x="214605" y="311774"/>
                          <a:pt x="212081" y="319345"/>
                        </a:cubicBezTo>
                        <a:cubicBezTo>
                          <a:pt x="207034" y="334486"/>
                          <a:pt x="199884" y="346526"/>
                          <a:pt x="192524" y="356883"/>
                        </a:cubicBezTo>
                        <a:cubicBezTo>
                          <a:pt x="185111" y="367240"/>
                          <a:pt x="177172" y="375915"/>
                          <a:pt x="169128" y="383853"/>
                        </a:cubicBezTo>
                        <a:cubicBezTo>
                          <a:pt x="161032" y="391687"/>
                          <a:pt x="152830" y="398732"/>
                          <a:pt x="144418" y="405199"/>
                        </a:cubicBezTo>
                        <a:cubicBezTo>
                          <a:pt x="136059" y="411665"/>
                          <a:pt x="127595" y="417606"/>
                          <a:pt x="118972" y="423127"/>
                        </a:cubicBezTo>
                        <a:cubicBezTo>
                          <a:pt x="110403" y="428647"/>
                          <a:pt x="101675" y="433747"/>
                          <a:pt x="92843" y="438636"/>
                        </a:cubicBezTo>
                        <a:cubicBezTo>
                          <a:pt x="88427" y="441002"/>
                          <a:pt x="83958" y="443368"/>
                          <a:pt x="79436" y="445628"/>
                        </a:cubicBezTo>
                        <a:cubicBezTo>
                          <a:pt x="77176" y="446785"/>
                          <a:pt x="74862" y="447836"/>
                          <a:pt x="72549" y="448941"/>
                        </a:cubicBezTo>
                        <a:lnTo>
                          <a:pt x="69027" y="450570"/>
                        </a:lnTo>
                        <a:lnTo>
                          <a:pt x="65084" y="452358"/>
                        </a:lnTo>
                        <a:cubicBezTo>
                          <a:pt x="45473" y="461243"/>
                          <a:pt x="22393" y="452568"/>
                          <a:pt x="13508" y="432958"/>
                        </a:cubicBezTo>
                        <a:cubicBezTo>
                          <a:pt x="6779" y="418185"/>
                          <a:pt x="10091" y="401361"/>
                          <a:pt x="20553" y="390215"/>
                        </a:cubicBezTo>
                        <a:lnTo>
                          <a:pt x="26862" y="383538"/>
                        </a:lnTo>
                        <a:lnTo>
                          <a:pt x="26967" y="383433"/>
                        </a:lnTo>
                        <a:lnTo>
                          <a:pt x="27230" y="383223"/>
                        </a:lnTo>
                        <a:lnTo>
                          <a:pt x="27756" y="382802"/>
                        </a:lnTo>
                        <a:lnTo>
                          <a:pt x="28912" y="381908"/>
                        </a:lnTo>
                        <a:lnTo>
                          <a:pt x="31331" y="380016"/>
                        </a:lnTo>
                        <a:lnTo>
                          <a:pt x="36273" y="376125"/>
                        </a:lnTo>
                        <a:cubicBezTo>
                          <a:pt x="39585" y="373549"/>
                          <a:pt x="42897" y="370868"/>
                          <a:pt x="46157" y="368186"/>
                        </a:cubicBezTo>
                        <a:cubicBezTo>
                          <a:pt x="52728" y="362876"/>
                          <a:pt x="59090" y="357356"/>
                          <a:pt x="65241" y="351783"/>
                        </a:cubicBezTo>
                        <a:cubicBezTo>
                          <a:pt x="77491" y="340690"/>
                          <a:pt x="88952" y="329176"/>
                          <a:pt x="97943" y="317820"/>
                        </a:cubicBezTo>
                        <a:cubicBezTo>
                          <a:pt x="102464" y="312195"/>
                          <a:pt x="106249" y="306569"/>
                          <a:pt x="109036" y="301575"/>
                        </a:cubicBezTo>
                        <a:cubicBezTo>
                          <a:pt x="111770" y="296580"/>
                          <a:pt x="113400" y="292111"/>
                          <a:pt x="113662" y="289588"/>
                        </a:cubicBezTo>
                        <a:cubicBezTo>
                          <a:pt x="113820" y="288326"/>
                          <a:pt x="113662" y="287590"/>
                          <a:pt x="113557" y="287380"/>
                        </a:cubicBezTo>
                        <a:cubicBezTo>
                          <a:pt x="113400" y="287169"/>
                          <a:pt x="113189" y="287485"/>
                          <a:pt x="113084" y="287905"/>
                        </a:cubicBezTo>
                        <a:cubicBezTo>
                          <a:pt x="113084" y="287905"/>
                          <a:pt x="113084" y="288010"/>
                          <a:pt x="113084" y="288063"/>
                        </a:cubicBezTo>
                        <a:lnTo>
                          <a:pt x="113084" y="288063"/>
                        </a:lnTo>
                        <a:cubicBezTo>
                          <a:pt x="113084" y="288063"/>
                          <a:pt x="112979" y="287853"/>
                          <a:pt x="112979" y="287853"/>
                        </a:cubicBezTo>
                        <a:lnTo>
                          <a:pt x="112769" y="287274"/>
                        </a:lnTo>
                        <a:lnTo>
                          <a:pt x="111980" y="284961"/>
                        </a:lnTo>
                        <a:cubicBezTo>
                          <a:pt x="111559" y="283489"/>
                          <a:pt x="110823" y="281701"/>
                          <a:pt x="110245" y="280072"/>
                        </a:cubicBezTo>
                        <a:cubicBezTo>
                          <a:pt x="109929" y="279230"/>
                          <a:pt x="109667" y="278389"/>
                          <a:pt x="109299" y="277548"/>
                        </a:cubicBezTo>
                        <a:lnTo>
                          <a:pt x="108247" y="274919"/>
                        </a:lnTo>
                        <a:lnTo>
                          <a:pt x="107196" y="272291"/>
                        </a:lnTo>
                        <a:cubicBezTo>
                          <a:pt x="106828" y="271397"/>
                          <a:pt x="106407" y="270451"/>
                          <a:pt x="106039" y="269557"/>
                        </a:cubicBezTo>
                        <a:cubicBezTo>
                          <a:pt x="103042" y="262302"/>
                          <a:pt x="99625" y="254678"/>
                          <a:pt x="95945" y="247002"/>
                        </a:cubicBezTo>
                        <a:cubicBezTo>
                          <a:pt x="92370" y="239327"/>
                          <a:pt x="88479" y="231598"/>
                          <a:pt x="84536" y="223817"/>
                        </a:cubicBezTo>
                        <a:cubicBezTo>
                          <a:pt x="76650" y="208255"/>
                          <a:pt x="68291" y="192588"/>
                          <a:pt x="59774" y="176921"/>
                        </a:cubicBezTo>
                        <a:lnTo>
                          <a:pt x="46840" y="153367"/>
                        </a:lnTo>
                        <a:lnTo>
                          <a:pt x="33697" y="129814"/>
                        </a:lnTo>
                        <a:lnTo>
                          <a:pt x="7357" y="83023"/>
                        </a:lnTo>
                        <a:lnTo>
                          <a:pt x="7147" y="82655"/>
                        </a:lnTo>
                        <a:cubicBezTo>
                          <a:pt x="-7890" y="55947"/>
                          <a:pt x="1574" y="22142"/>
                          <a:pt x="28282" y="7105"/>
                        </a:cubicBezTo>
                        <a:cubicBezTo>
                          <a:pt x="54043" y="-7405"/>
                          <a:pt x="86586" y="1059"/>
                          <a:pt x="102306" y="25664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211;p23"/>
                  <p:cNvSpPr/>
                  <p:nvPr/>
                </p:nvSpPr>
                <p:spPr>
                  <a:xfrm>
                    <a:off x="3302560" y="1668281"/>
                    <a:ext cx="44201" cy="73710"/>
                  </a:xfrm>
                  <a:custGeom>
                    <a:rect b="b" l="l" r="r" t="t"/>
                    <a:pathLst>
                      <a:path extrusionOk="0" h="73710" w="44201">
                        <a:moveTo>
                          <a:pt x="41117" y="73711"/>
                        </a:moveTo>
                        <a:cubicBezTo>
                          <a:pt x="40802" y="73711"/>
                          <a:pt x="40539" y="73606"/>
                          <a:pt x="40224" y="73448"/>
                        </a:cubicBezTo>
                        <a:cubicBezTo>
                          <a:pt x="-1258" y="54732"/>
                          <a:pt x="4" y="3261"/>
                          <a:pt x="4" y="2735"/>
                        </a:cubicBezTo>
                        <a:cubicBezTo>
                          <a:pt x="57" y="1158"/>
                          <a:pt x="1371" y="-51"/>
                          <a:pt x="2948" y="2"/>
                        </a:cubicBezTo>
                        <a:cubicBezTo>
                          <a:pt x="4473" y="2"/>
                          <a:pt x="5735" y="1369"/>
                          <a:pt x="5682" y="2946"/>
                        </a:cubicBezTo>
                        <a:cubicBezTo>
                          <a:pt x="5682" y="3419"/>
                          <a:pt x="4578" y="51157"/>
                          <a:pt x="42537" y="68296"/>
                        </a:cubicBezTo>
                        <a:cubicBezTo>
                          <a:pt x="43957" y="68927"/>
                          <a:pt x="44587" y="70609"/>
                          <a:pt x="43957" y="72029"/>
                        </a:cubicBezTo>
                        <a:cubicBezTo>
                          <a:pt x="43431" y="73185"/>
                          <a:pt x="42274" y="73816"/>
                          <a:pt x="41117" y="73658"/>
                        </a:cubicBez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" name="Google Shape;212;p23"/>
                  <p:cNvSpPr/>
                  <p:nvPr/>
                </p:nvSpPr>
                <p:spPr>
                  <a:xfrm>
                    <a:off x="3287288" y="1717673"/>
                    <a:ext cx="35022" cy="24771"/>
                  </a:xfrm>
                  <a:custGeom>
                    <a:rect b="b" l="l" r="r" t="t"/>
                    <a:pathLst>
                      <a:path extrusionOk="0" h="24771" w="35022">
                        <a:moveTo>
                          <a:pt x="2554" y="24740"/>
                        </a:moveTo>
                        <a:cubicBezTo>
                          <a:pt x="1713" y="24635"/>
                          <a:pt x="924" y="24214"/>
                          <a:pt x="451" y="23478"/>
                        </a:cubicBezTo>
                        <a:cubicBezTo>
                          <a:pt x="-391" y="22164"/>
                          <a:pt x="-22" y="20429"/>
                          <a:pt x="1292" y="19535"/>
                        </a:cubicBezTo>
                        <a:lnTo>
                          <a:pt x="30628" y="451"/>
                        </a:lnTo>
                        <a:cubicBezTo>
                          <a:pt x="31943" y="-391"/>
                          <a:pt x="33678" y="-23"/>
                          <a:pt x="34572" y="1292"/>
                        </a:cubicBezTo>
                        <a:cubicBezTo>
                          <a:pt x="35413" y="2606"/>
                          <a:pt x="35045" y="4341"/>
                          <a:pt x="33730" y="5235"/>
                        </a:cubicBezTo>
                        <a:lnTo>
                          <a:pt x="4394" y="24319"/>
                        </a:lnTo>
                        <a:cubicBezTo>
                          <a:pt x="3815" y="24687"/>
                          <a:pt x="3184" y="24845"/>
                          <a:pt x="2554" y="24740"/>
                        </a:cubicBez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" name="Google Shape;213;p23"/>
                  <p:cNvSpPr/>
                  <p:nvPr/>
                </p:nvSpPr>
                <p:spPr>
                  <a:xfrm>
                    <a:off x="3286190" y="1701223"/>
                    <a:ext cx="9249" cy="9249"/>
                  </a:xfrm>
                  <a:custGeom>
                    <a:rect b="b" l="l" r="r" t="t"/>
                    <a:pathLst>
                      <a:path extrusionOk="0" h="9249" w="9249">
                        <a:moveTo>
                          <a:pt x="9225" y="5072"/>
                        </a:moveTo>
                        <a:cubicBezTo>
                          <a:pt x="8962" y="7595"/>
                          <a:pt x="6701" y="9488"/>
                          <a:pt x="4178" y="9225"/>
                        </a:cubicBezTo>
                        <a:cubicBezTo>
                          <a:pt x="1654" y="8962"/>
                          <a:pt x="-238" y="6701"/>
                          <a:pt x="24" y="4178"/>
                        </a:cubicBezTo>
                        <a:cubicBezTo>
                          <a:pt x="287" y="1654"/>
                          <a:pt x="2548" y="-238"/>
                          <a:pt x="5072" y="24"/>
                        </a:cubicBezTo>
                        <a:cubicBezTo>
                          <a:pt x="7595" y="287"/>
                          <a:pt x="9488" y="2548"/>
                          <a:pt x="9225" y="5072"/>
                        </a:cubicBez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14" name="Google Shape;214;p23"/>
                  <p:cNvGrpSpPr/>
                  <p:nvPr/>
                </p:nvGrpSpPr>
                <p:grpSpPr>
                  <a:xfrm>
                    <a:off x="3375927" y="1578717"/>
                    <a:ext cx="31455" cy="31633"/>
                    <a:chOff x="3375927" y="1578717"/>
                    <a:chExt cx="31455" cy="31633"/>
                  </a:xfrm>
                </p:grpSpPr>
                <p:sp>
                  <p:nvSpPr>
                    <p:cNvPr id="215" name="Google Shape;215;p23"/>
                    <p:cNvSpPr/>
                    <p:nvPr/>
                  </p:nvSpPr>
                  <p:spPr>
                    <a:xfrm>
                      <a:off x="3375927" y="1578717"/>
                      <a:ext cx="31455" cy="31633"/>
                    </a:xfrm>
                    <a:custGeom>
                      <a:rect b="b" l="l" r="r" t="t"/>
                      <a:pathLst>
                        <a:path extrusionOk="0" h="31633" w="31455">
                          <a:moveTo>
                            <a:pt x="28370" y="31577"/>
                          </a:moveTo>
                          <a:cubicBezTo>
                            <a:pt x="29053" y="31577"/>
                            <a:pt x="29789" y="31261"/>
                            <a:pt x="30315" y="30788"/>
                          </a:cubicBezTo>
                          <a:cubicBezTo>
                            <a:pt x="31682" y="29579"/>
                            <a:pt x="31839" y="27528"/>
                            <a:pt x="30683" y="26161"/>
                          </a:cubicBezTo>
                          <a:cubicBezTo>
                            <a:pt x="18117" y="11493"/>
                            <a:pt x="5920" y="1188"/>
                            <a:pt x="5395" y="768"/>
                          </a:cubicBezTo>
                          <a:cubicBezTo>
                            <a:pt x="4028" y="-389"/>
                            <a:pt x="1924" y="-231"/>
                            <a:pt x="768" y="1188"/>
                          </a:cubicBezTo>
                          <a:cubicBezTo>
                            <a:pt x="-389" y="2608"/>
                            <a:pt x="-231" y="4658"/>
                            <a:pt x="1188" y="5815"/>
                          </a:cubicBezTo>
                          <a:cubicBezTo>
                            <a:pt x="1294" y="5920"/>
                            <a:pt x="13491" y="16225"/>
                            <a:pt x="25688" y="30472"/>
                          </a:cubicBezTo>
                          <a:cubicBezTo>
                            <a:pt x="26372" y="31261"/>
                            <a:pt x="27371" y="31682"/>
                            <a:pt x="28370" y="31629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6" name="Google Shape;216;p23"/>
                    <p:cNvSpPr/>
                    <p:nvPr/>
                  </p:nvSpPr>
                  <p:spPr>
                    <a:xfrm>
                      <a:off x="3377313" y="1579555"/>
                      <a:ext cx="27146" cy="6935"/>
                    </a:xfrm>
                    <a:custGeom>
                      <a:rect b="b" l="l" r="r" t="t"/>
                      <a:pathLst>
                        <a:path extrusionOk="0" h="6935" w="27146">
                          <a:moveTo>
                            <a:pt x="24039" y="6922"/>
                          </a:moveTo>
                          <a:cubicBezTo>
                            <a:pt x="25669" y="6817"/>
                            <a:pt x="27036" y="5503"/>
                            <a:pt x="27141" y="3820"/>
                          </a:cubicBezTo>
                          <a:cubicBezTo>
                            <a:pt x="27246" y="1980"/>
                            <a:pt x="25879" y="456"/>
                            <a:pt x="24039" y="350"/>
                          </a:cubicBezTo>
                          <a:cubicBezTo>
                            <a:pt x="23461" y="350"/>
                            <a:pt x="10422" y="-438"/>
                            <a:pt x="2957" y="350"/>
                          </a:cubicBezTo>
                          <a:cubicBezTo>
                            <a:pt x="1169" y="561"/>
                            <a:pt x="-145" y="2191"/>
                            <a:pt x="13" y="3978"/>
                          </a:cubicBezTo>
                          <a:cubicBezTo>
                            <a:pt x="223" y="5766"/>
                            <a:pt x="1853" y="7080"/>
                            <a:pt x="3641" y="6922"/>
                          </a:cubicBezTo>
                          <a:cubicBezTo>
                            <a:pt x="10528" y="6186"/>
                            <a:pt x="23461" y="6922"/>
                            <a:pt x="23619" y="6922"/>
                          </a:cubicBezTo>
                          <a:cubicBezTo>
                            <a:pt x="23724" y="6922"/>
                            <a:pt x="23882" y="6922"/>
                            <a:pt x="23987" y="6922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17" name="Google Shape;217;p23"/>
                  <p:cNvSpPr/>
                  <p:nvPr/>
                </p:nvSpPr>
                <p:spPr>
                  <a:xfrm>
                    <a:off x="3273806" y="1385403"/>
                    <a:ext cx="44637" cy="75276"/>
                  </a:xfrm>
                  <a:custGeom>
                    <a:rect b="b" l="l" r="r" t="t"/>
                    <a:pathLst>
                      <a:path extrusionOk="0" h="75276" w="44637">
                        <a:moveTo>
                          <a:pt x="41534" y="75211"/>
                        </a:moveTo>
                        <a:cubicBezTo>
                          <a:pt x="40641" y="75106"/>
                          <a:pt x="39800" y="74633"/>
                          <a:pt x="39326" y="73792"/>
                        </a:cubicBezTo>
                        <a:lnTo>
                          <a:pt x="369" y="4183"/>
                        </a:lnTo>
                        <a:cubicBezTo>
                          <a:pt x="-420" y="2816"/>
                          <a:pt x="106" y="1082"/>
                          <a:pt x="1473" y="345"/>
                        </a:cubicBezTo>
                        <a:cubicBezTo>
                          <a:pt x="2840" y="-391"/>
                          <a:pt x="4575" y="83"/>
                          <a:pt x="5311" y="1450"/>
                        </a:cubicBezTo>
                        <a:lnTo>
                          <a:pt x="44268" y="71058"/>
                        </a:lnTo>
                        <a:cubicBezTo>
                          <a:pt x="45057" y="72425"/>
                          <a:pt x="44531" y="74160"/>
                          <a:pt x="43164" y="74896"/>
                        </a:cubicBezTo>
                        <a:cubicBezTo>
                          <a:pt x="42639" y="75211"/>
                          <a:pt x="42060" y="75317"/>
                          <a:pt x="41534" y="75264"/>
                        </a:cubicBez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18" name="Google Shape;218;p23"/>
              <p:cNvGrpSpPr/>
              <p:nvPr/>
            </p:nvGrpSpPr>
            <p:grpSpPr>
              <a:xfrm>
                <a:off x="2771511" y="1230132"/>
                <a:ext cx="698871" cy="1742784"/>
                <a:chOff x="2771511" y="1230132"/>
                <a:chExt cx="698871" cy="1742784"/>
              </a:xfrm>
            </p:grpSpPr>
            <p:grpSp>
              <p:nvGrpSpPr>
                <p:cNvPr id="219" name="Google Shape;219;p23"/>
                <p:cNvGrpSpPr/>
                <p:nvPr/>
              </p:nvGrpSpPr>
              <p:grpSpPr>
                <a:xfrm>
                  <a:off x="2771511" y="1664340"/>
                  <a:ext cx="698871" cy="1308576"/>
                  <a:chOff x="2771511" y="1664340"/>
                  <a:chExt cx="698871" cy="1308576"/>
                </a:xfrm>
              </p:grpSpPr>
              <p:sp>
                <p:nvSpPr>
                  <p:cNvPr id="220" name="Google Shape;220;p23"/>
                  <p:cNvSpPr/>
                  <p:nvPr/>
                </p:nvSpPr>
                <p:spPr>
                  <a:xfrm>
                    <a:off x="2792646" y="1689418"/>
                    <a:ext cx="643457" cy="1283498"/>
                  </a:xfrm>
                  <a:custGeom>
                    <a:rect b="b" l="l" r="r" t="t"/>
                    <a:pathLst>
                      <a:path extrusionOk="0" h="1283498" w="643457">
                        <a:moveTo>
                          <a:pt x="643458" y="0"/>
                        </a:moveTo>
                        <a:lnTo>
                          <a:pt x="595615" y="937875"/>
                        </a:lnTo>
                        <a:lnTo>
                          <a:pt x="593197" y="985192"/>
                        </a:lnTo>
                        <a:lnTo>
                          <a:pt x="590989" y="1028197"/>
                        </a:lnTo>
                        <a:lnTo>
                          <a:pt x="588623" y="1075514"/>
                        </a:lnTo>
                        <a:lnTo>
                          <a:pt x="578003" y="1283499"/>
                        </a:lnTo>
                        <a:lnTo>
                          <a:pt x="65455" y="1283499"/>
                        </a:lnTo>
                        <a:lnTo>
                          <a:pt x="54835" y="1075514"/>
                        </a:lnTo>
                        <a:lnTo>
                          <a:pt x="52417" y="1028197"/>
                        </a:lnTo>
                        <a:lnTo>
                          <a:pt x="50261" y="985192"/>
                        </a:lnTo>
                        <a:lnTo>
                          <a:pt x="47843" y="937875"/>
                        </a:lnTo>
                        <a:lnTo>
                          <a:pt x="0" y="0"/>
                        </a:lnTo>
                        <a:lnTo>
                          <a:pt x="643458" y="0"/>
                        </a:lnTo>
                        <a:close/>
                      </a:path>
                    </a:pathLst>
                  </a:custGeom>
                  <a:solidFill>
                    <a:srgbClr val="3C54A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23"/>
                  <p:cNvSpPr/>
                  <p:nvPr/>
                </p:nvSpPr>
                <p:spPr>
                  <a:xfrm>
                    <a:off x="2840489" y="2627292"/>
                    <a:ext cx="547772" cy="47316"/>
                  </a:xfrm>
                  <a:custGeom>
                    <a:rect b="b" l="l" r="r" t="t"/>
                    <a:pathLst>
                      <a:path extrusionOk="0" h="47316" w="547772">
                        <a:moveTo>
                          <a:pt x="547772" y="0"/>
                        </a:moveTo>
                        <a:lnTo>
                          <a:pt x="545354" y="47317"/>
                        </a:lnTo>
                        <a:lnTo>
                          <a:pt x="2418" y="47317"/>
                        </a:lnTo>
                        <a:lnTo>
                          <a:pt x="0" y="0"/>
                        </a:lnTo>
                        <a:lnTo>
                          <a:pt x="547772" y="0"/>
                        </a:lnTo>
                        <a:close/>
                      </a:path>
                    </a:pathLst>
                  </a:custGeom>
                  <a:solidFill>
                    <a:srgbClr val="222A63">
                      <a:alpha val="49800"/>
                    </a:srgbClr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23"/>
                  <p:cNvSpPr/>
                  <p:nvPr/>
                </p:nvSpPr>
                <p:spPr>
                  <a:xfrm>
                    <a:off x="2845063" y="2717615"/>
                    <a:ext cx="538572" cy="47316"/>
                  </a:xfrm>
                  <a:custGeom>
                    <a:rect b="b" l="l" r="r" t="t"/>
                    <a:pathLst>
                      <a:path extrusionOk="0" h="47316" w="538572">
                        <a:moveTo>
                          <a:pt x="538572" y="0"/>
                        </a:moveTo>
                        <a:lnTo>
                          <a:pt x="536206" y="47317"/>
                        </a:lnTo>
                        <a:lnTo>
                          <a:pt x="2418" y="47317"/>
                        </a:lnTo>
                        <a:lnTo>
                          <a:pt x="0" y="0"/>
                        </a:lnTo>
                        <a:lnTo>
                          <a:pt x="538572" y="0"/>
                        </a:lnTo>
                        <a:close/>
                      </a:path>
                    </a:pathLst>
                  </a:custGeom>
                  <a:solidFill>
                    <a:srgbClr val="222A63">
                      <a:alpha val="49800"/>
                    </a:srgbClr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23"/>
                  <p:cNvSpPr/>
                  <p:nvPr/>
                </p:nvSpPr>
                <p:spPr>
                  <a:xfrm>
                    <a:off x="2929655" y="1795250"/>
                    <a:ext cx="61774" cy="320388"/>
                  </a:xfrm>
                  <a:custGeom>
                    <a:rect b="b" l="l" r="r" t="t"/>
                    <a:pathLst>
                      <a:path extrusionOk="0" h="320388" w="61774">
                        <a:moveTo>
                          <a:pt x="61775" y="320388"/>
                        </a:moveTo>
                        <a:lnTo>
                          <a:pt x="30914" y="287529"/>
                        </a:lnTo>
                        <a:lnTo>
                          <a:pt x="0" y="320388"/>
                        </a:lnTo>
                        <a:lnTo>
                          <a:pt x="0" y="0"/>
                        </a:lnTo>
                        <a:lnTo>
                          <a:pt x="61775" y="0"/>
                        </a:lnTo>
                        <a:lnTo>
                          <a:pt x="61775" y="320388"/>
                        </a:lnTo>
                        <a:close/>
                      </a:path>
                    </a:pathLst>
                  </a:custGeom>
                  <a:solidFill>
                    <a:srgbClr val="222A63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23"/>
                  <p:cNvSpPr/>
                  <p:nvPr/>
                </p:nvSpPr>
                <p:spPr>
                  <a:xfrm>
                    <a:off x="3258928" y="1795250"/>
                    <a:ext cx="61774" cy="320388"/>
                  </a:xfrm>
                  <a:custGeom>
                    <a:rect b="b" l="l" r="r" t="t"/>
                    <a:pathLst>
                      <a:path extrusionOk="0" h="320388" w="61774">
                        <a:moveTo>
                          <a:pt x="61775" y="320388"/>
                        </a:moveTo>
                        <a:lnTo>
                          <a:pt x="30914" y="287529"/>
                        </a:lnTo>
                        <a:lnTo>
                          <a:pt x="0" y="320388"/>
                        </a:lnTo>
                        <a:lnTo>
                          <a:pt x="0" y="0"/>
                        </a:lnTo>
                        <a:lnTo>
                          <a:pt x="61775" y="0"/>
                        </a:lnTo>
                        <a:lnTo>
                          <a:pt x="61775" y="320388"/>
                        </a:lnTo>
                        <a:close/>
                      </a:path>
                    </a:pathLst>
                  </a:custGeom>
                  <a:solidFill>
                    <a:srgbClr val="222A63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23"/>
                  <p:cNvSpPr/>
                  <p:nvPr/>
                </p:nvSpPr>
                <p:spPr>
                  <a:xfrm>
                    <a:off x="3094002" y="1891198"/>
                    <a:ext cx="61774" cy="320335"/>
                  </a:xfrm>
                  <a:custGeom>
                    <a:rect b="b" l="l" r="r" t="t"/>
                    <a:pathLst>
                      <a:path extrusionOk="0" h="320335" w="61774">
                        <a:moveTo>
                          <a:pt x="61775" y="320336"/>
                        </a:moveTo>
                        <a:lnTo>
                          <a:pt x="30861" y="287477"/>
                        </a:lnTo>
                        <a:lnTo>
                          <a:pt x="0" y="320336"/>
                        </a:lnTo>
                        <a:lnTo>
                          <a:pt x="0" y="0"/>
                        </a:lnTo>
                        <a:lnTo>
                          <a:pt x="61775" y="0"/>
                        </a:lnTo>
                        <a:lnTo>
                          <a:pt x="61775" y="320336"/>
                        </a:lnTo>
                        <a:close/>
                      </a:path>
                    </a:pathLst>
                  </a:custGeom>
                  <a:solidFill>
                    <a:srgbClr val="D7494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6" name="Google Shape;226;p23"/>
                  <p:cNvSpPr/>
                  <p:nvPr/>
                </p:nvSpPr>
                <p:spPr>
                  <a:xfrm>
                    <a:off x="2771511" y="1664340"/>
                    <a:ext cx="698871" cy="63615"/>
                  </a:xfrm>
                  <a:custGeom>
                    <a:rect b="b" l="l" r="r" t="t"/>
                    <a:pathLst>
                      <a:path extrusionOk="0" h="63615" w="698871">
                        <a:moveTo>
                          <a:pt x="0" y="0"/>
                        </a:moveTo>
                        <a:lnTo>
                          <a:pt x="698871" y="0"/>
                        </a:lnTo>
                        <a:lnTo>
                          <a:pt x="698871" y="63615"/>
                        </a:lnTo>
                        <a:lnTo>
                          <a:pt x="0" y="63615"/>
                        </a:lnTo>
                        <a:close/>
                      </a:path>
                    </a:pathLst>
                  </a:custGeom>
                  <a:solidFill>
                    <a:srgbClr val="3C54A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7" name="Google Shape;227;p23"/>
                <p:cNvGrpSpPr/>
                <p:nvPr/>
              </p:nvGrpSpPr>
              <p:grpSpPr>
                <a:xfrm>
                  <a:off x="2897900" y="1727955"/>
                  <a:ext cx="446146" cy="222705"/>
                  <a:chOff x="2897900" y="1727955"/>
                  <a:chExt cx="446146" cy="222705"/>
                </a:xfrm>
              </p:grpSpPr>
              <p:sp>
                <p:nvSpPr>
                  <p:cNvPr id="228" name="Google Shape;228;p23"/>
                  <p:cNvSpPr/>
                  <p:nvPr/>
                </p:nvSpPr>
                <p:spPr>
                  <a:xfrm>
                    <a:off x="2897900" y="1727955"/>
                    <a:ext cx="446146" cy="222705"/>
                  </a:xfrm>
                  <a:custGeom>
                    <a:rect b="b" l="l" r="r" t="t"/>
                    <a:pathLst>
                      <a:path extrusionOk="0" h="222705" w="446146">
                        <a:moveTo>
                          <a:pt x="0" y="0"/>
                        </a:moveTo>
                        <a:cubicBezTo>
                          <a:pt x="210" y="123024"/>
                          <a:pt x="99996" y="222705"/>
                          <a:pt x="223073" y="222705"/>
                        </a:cubicBezTo>
                        <a:cubicBezTo>
                          <a:pt x="346150" y="222705"/>
                          <a:pt x="445936" y="123024"/>
                          <a:pt x="446146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23"/>
                  <p:cNvSpPr/>
                  <p:nvPr/>
                </p:nvSpPr>
                <p:spPr>
                  <a:xfrm>
                    <a:off x="2944323" y="1729900"/>
                    <a:ext cx="32385" cy="32385"/>
                  </a:xfrm>
                  <a:custGeom>
                    <a:rect b="b" l="l" r="r" t="t"/>
                    <a:pathLst>
                      <a:path extrusionOk="0" h="32385" w="32385">
                        <a:moveTo>
                          <a:pt x="16193" y="105"/>
                        </a:moveTo>
                        <a:cubicBezTo>
                          <a:pt x="16193" y="105"/>
                          <a:pt x="16088" y="315"/>
                          <a:pt x="16088" y="421"/>
                        </a:cubicBezTo>
                        <a:cubicBezTo>
                          <a:pt x="15509" y="2155"/>
                          <a:pt x="14931" y="3890"/>
                          <a:pt x="14353" y="5625"/>
                        </a:cubicBezTo>
                        <a:cubicBezTo>
                          <a:pt x="13669" y="7728"/>
                          <a:pt x="12933" y="9884"/>
                          <a:pt x="12250" y="11987"/>
                        </a:cubicBezTo>
                        <a:cubicBezTo>
                          <a:pt x="12197" y="12197"/>
                          <a:pt x="12092" y="12250"/>
                          <a:pt x="11882" y="12250"/>
                        </a:cubicBezTo>
                        <a:cubicBezTo>
                          <a:pt x="8044" y="12250"/>
                          <a:pt x="4206" y="12250"/>
                          <a:pt x="368" y="12250"/>
                        </a:cubicBezTo>
                        <a:cubicBezTo>
                          <a:pt x="263" y="12250"/>
                          <a:pt x="158" y="12250"/>
                          <a:pt x="0" y="12250"/>
                        </a:cubicBezTo>
                        <a:cubicBezTo>
                          <a:pt x="158" y="12407"/>
                          <a:pt x="315" y="12513"/>
                          <a:pt x="420" y="12565"/>
                        </a:cubicBezTo>
                        <a:cubicBezTo>
                          <a:pt x="1945" y="13722"/>
                          <a:pt x="3522" y="14931"/>
                          <a:pt x="5047" y="16088"/>
                        </a:cubicBezTo>
                        <a:cubicBezTo>
                          <a:pt x="6624" y="17297"/>
                          <a:pt x="8149" y="18454"/>
                          <a:pt x="9726" y="19663"/>
                        </a:cubicBezTo>
                        <a:cubicBezTo>
                          <a:pt x="9936" y="19820"/>
                          <a:pt x="9989" y="19978"/>
                          <a:pt x="9936" y="20241"/>
                        </a:cubicBezTo>
                        <a:cubicBezTo>
                          <a:pt x="9568" y="21398"/>
                          <a:pt x="9201" y="22554"/>
                          <a:pt x="8832" y="23711"/>
                        </a:cubicBezTo>
                        <a:cubicBezTo>
                          <a:pt x="8096" y="26077"/>
                          <a:pt x="7360" y="28443"/>
                          <a:pt x="6624" y="30809"/>
                        </a:cubicBezTo>
                        <a:cubicBezTo>
                          <a:pt x="6467" y="31334"/>
                          <a:pt x="6309" y="31860"/>
                          <a:pt x="6151" y="32386"/>
                        </a:cubicBezTo>
                        <a:cubicBezTo>
                          <a:pt x="6151" y="32386"/>
                          <a:pt x="6151" y="32386"/>
                          <a:pt x="6151" y="32386"/>
                        </a:cubicBezTo>
                        <a:cubicBezTo>
                          <a:pt x="9516" y="29810"/>
                          <a:pt x="12828" y="27233"/>
                          <a:pt x="16193" y="24657"/>
                        </a:cubicBezTo>
                        <a:cubicBezTo>
                          <a:pt x="19558" y="27233"/>
                          <a:pt x="22922" y="29810"/>
                          <a:pt x="26235" y="32333"/>
                        </a:cubicBezTo>
                        <a:cubicBezTo>
                          <a:pt x="26235" y="32018"/>
                          <a:pt x="26129" y="31702"/>
                          <a:pt x="26024" y="31439"/>
                        </a:cubicBezTo>
                        <a:cubicBezTo>
                          <a:pt x="25393" y="29389"/>
                          <a:pt x="24762" y="27391"/>
                          <a:pt x="24079" y="25341"/>
                        </a:cubicBezTo>
                        <a:cubicBezTo>
                          <a:pt x="23553" y="23606"/>
                          <a:pt x="22975" y="21871"/>
                          <a:pt x="22449" y="20189"/>
                        </a:cubicBezTo>
                        <a:cubicBezTo>
                          <a:pt x="22396" y="19978"/>
                          <a:pt x="22449" y="19873"/>
                          <a:pt x="22607" y="19715"/>
                        </a:cubicBezTo>
                        <a:cubicBezTo>
                          <a:pt x="23763" y="18822"/>
                          <a:pt x="24920" y="17928"/>
                          <a:pt x="26077" y="17034"/>
                        </a:cubicBezTo>
                        <a:cubicBezTo>
                          <a:pt x="27917" y="15615"/>
                          <a:pt x="29757" y="14195"/>
                          <a:pt x="31597" y="12776"/>
                        </a:cubicBezTo>
                        <a:cubicBezTo>
                          <a:pt x="31860" y="12565"/>
                          <a:pt x="32070" y="12407"/>
                          <a:pt x="32386" y="12145"/>
                        </a:cubicBezTo>
                        <a:cubicBezTo>
                          <a:pt x="28285" y="12145"/>
                          <a:pt x="24289" y="12145"/>
                          <a:pt x="20241" y="12145"/>
                        </a:cubicBezTo>
                        <a:cubicBezTo>
                          <a:pt x="18874" y="8149"/>
                          <a:pt x="17560" y="4101"/>
                          <a:pt x="1614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23"/>
                  <p:cNvSpPr/>
                  <p:nvPr/>
                </p:nvSpPr>
                <p:spPr>
                  <a:xfrm>
                    <a:off x="2982755" y="1727955"/>
                    <a:ext cx="276383" cy="137955"/>
                  </a:xfrm>
                  <a:custGeom>
                    <a:rect b="b" l="l" r="r" t="t"/>
                    <a:pathLst>
                      <a:path extrusionOk="0" h="137955" w="276383">
                        <a:moveTo>
                          <a:pt x="52" y="0"/>
                        </a:moveTo>
                        <a:cubicBezTo>
                          <a:pt x="158" y="76233"/>
                          <a:pt x="61985" y="137955"/>
                          <a:pt x="138218" y="137955"/>
                        </a:cubicBezTo>
                        <a:cubicBezTo>
                          <a:pt x="214451" y="137955"/>
                          <a:pt x="276278" y="76180"/>
                          <a:pt x="276383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31" name="Google Shape;231;p23"/>
                <p:cNvSpPr/>
                <p:nvPr/>
              </p:nvSpPr>
              <p:spPr>
                <a:xfrm>
                  <a:off x="2794591" y="1727955"/>
                  <a:ext cx="639567" cy="40797"/>
                </a:xfrm>
                <a:custGeom>
                  <a:rect b="b" l="l" r="r" t="t"/>
                  <a:pathLst>
                    <a:path extrusionOk="0" h="40797" w="639567">
                      <a:moveTo>
                        <a:pt x="638831" y="14458"/>
                      </a:moveTo>
                      <a:lnTo>
                        <a:pt x="2050" y="40798"/>
                      </a:lnTo>
                      <a:lnTo>
                        <a:pt x="0" y="0"/>
                      </a:lnTo>
                      <a:lnTo>
                        <a:pt x="639568" y="0"/>
                      </a:lnTo>
                      <a:lnTo>
                        <a:pt x="638831" y="14458"/>
                      </a:lnTo>
                      <a:close/>
                    </a:path>
                  </a:pathLst>
                </a:custGeom>
                <a:solidFill>
                  <a:srgbClr val="221B36">
                    <a:alpha val="49800"/>
                  </a:srgb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32" name="Google Shape;232;p23"/>
                <p:cNvGrpSpPr/>
                <p:nvPr/>
              </p:nvGrpSpPr>
              <p:grpSpPr>
                <a:xfrm>
                  <a:off x="2800690" y="1230132"/>
                  <a:ext cx="163142" cy="434207"/>
                  <a:chOff x="2800690" y="1230132"/>
                  <a:chExt cx="163142" cy="434207"/>
                </a:xfrm>
              </p:grpSpPr>
              <p:sp>
                <p:nvSpPr>
                  <p:cNvPr id="233" name="Google Shape;233;p23"/>
                  <p:cNvSpPr/>
                  <p:nvPr/>
                </p:nvSpPr>
                <p:spPr>
                  <a:xfrm>
                    <a:off x="2800690" y="1647253"/>
                    <a:ext cx="123917" cy="17086"/>
                  </a:xfrm>
                  <a:custGeom>
                    <a:rect b="b" l="l" r="r" t="t"/>
                    <a:pathLst>
                      <a:path extrusionOk="0" h="17086" w="123917">
                        <a:moveTo>
                          <a:pt x="123865" y="17087"/>
                        </a:moveTo>
                        <a:lnTo>
                          <a:pt x="123865" y="5836"/>
                        </a:lnTo>
                        <a:cubicBezTo>
                          <a:pt x="123865" y="2576"/>
                          <a:pt x="121237" y="0"/>
                          <a:pt x="118029" y="0"/>
                        </a:cubicBezTo>
                        <a:lnTo>
                          <a:pt x="5836" y="0"/>
                        </a:lnTo>
                        <a:cubicBezTo>
                          <a:pt x="2576" y="0"/>
                          <a:pt x="0" y="2629"/>
                          <a:pt x="0" y="5836"/>
                        </a:cubicBezTo>
                        <a:lnTo>
                          <a:pt x="0" y="17087"/>
                        </a:lnTo>
                        <a:lnTo>
                          <a:pt x="123918" y="17087"/>
                        </a:ln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" name="Google Shape;234;p23"/>
                  <p:cNvSpPr/>
                  <p:nvPr/>
                </p:nvSpPr>
                <p:spPr>
                  <a:xfrm>
                    <a:off x="2854105" y="1264827"/>
                    <a:ext cx="74340" cy="382426"/>
                  </a:xfrm>
                  <a:custGeom>
                    <a:rect b="b" l="l" r="r" t="t"/>
                    <a:pathLst>
                      <a:path extrusionOk="0" h="382426" w="74340">
                        <a:moveTo>
                          <a:pt x="10515" y="382426"/>
                        </a:moveTo>
                        <a:lnTo>
                          <a:pt x="0" y="382426"/>
                        </a:lnTo>
                        <a:lnTo>
                          <a:pt x="0" y="73341"/>
                        </a:lnTo>
                        <a:lnTo>
                          <a:pt x="66559" y="0"/>
                        </a:lnTo>
                        <a:lnTo>
                          <a:pt x="74340" y="7045"/>
                        </a:lnTo>
                        <a:lnTo>
                          <a:pt x="10515" y="77390"/>
                        </a:lnTo>
                        <a:lnTo>
                          <a:pt x="10515" y="382426"/>
                        </a:ln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23"/>
                  <p:cNvSpPr/>
                  <p:nvPr/>
                </p:nvSpPr>
                <p:spPr>
                  <a:xfrm rot="2700000">
                    <a:off x="2899372" y="1230101"/>
                    <a:ext cx="37716" cy="91267"/>
                  </a:xfrm>
                  <a:custGeom>
                    <a:rect b="b" l="l" r="r" t="t"/>
                    <a:pathLst>
                      <a:path extrusionOk="0" h="91216" w="37695">
                        <a:moveTo>
                          <a:pt x="25236" y="0"/>
                        </a:moveTo>
                        <a:cubicBezTo>
                          <a:pt x="32117" y="0"/>
                          <a:pt x="37696" y="5579"/>
                          <a:pt x="37696" y="12460"/>
                        </a:cubicBezTo>
                        <a:lnTo>
                          <a:pt x="37696" y="78756"/>
                        </a:lnTo>
                        <a:cubicBezTo>
                          <a:pt x="37696" y="85638"/>
                          <a:pt x="32117" y="91217"/>
                          <a:pt x="25236" y="91217"/>
                        </a:cubicBezTo>
                        <a:lnTo>
                          <a:pt x="12460" y="91217"/>
                        </a:lnTo>
                        <a:cubicBezTo>
                          <a:pt x="5579" y="91217"/>
                          <a:pt x="0" y="85638"/>
                          <a:pt x="0" y="78756"/>
                        </a:cubicBezTo>
                        <a:lnTo>
                          <a:pt x="0" y="12460"/>
                        </a:lnTo>
                        <a:cubicBezTo>
                          <a:pt x="0" y="5579"/>
                          <a:pt x="5579" y="0"/>
                          <a:pt x="12460" y="0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236" name="Google Shape;236;p23"/>
            <p:cNvSpPr/>
            <p:nvPr/>
          </p:nvSpPr>
          <p:spPr>
            <a:xfrm>
              <a:off x="6406532" y="692671"/>
              <a:ext cx="326775" cy="275200"/>
            </a:xfrm>
            <a:custGeom>
              <a:rect b="b" l="l" r="r" t="t"/>
              <a:pathLst>
                <a:path extrusionOk="0" h="11008" w="13071">
                  <a:moveTo>
                    <a:pt x="23" y="10932"/>
                  </a:moveTo>
                  <a:cubicBezTo>
                    <a:pt x="380" y="11170"/>
                    <a:pt x="5381" y="10912"/>
                    <a:pt x="7524" y="9265"/>
                  </a:cubicBezTo>
                  <a:cubicBezTo>
                    <a:pt x="9667" y="7618"/>
                    <a:pt x="12262" y="2452"/>
                    <a:pt x="12882" y="1050"/>
                  </a:cubicBezTo>
                  <a:cubicBezTo>
                    <a:pt x="13502" y="-352"/>
                    <a:pt x="12496" y="-280"/>
                    <a:pt x="11246" y="851"/>
                  </a:cubicBezTo>
                  <a:cubicBezTo>
                    <a:pt x="9996" y="1982"/>
                    <a:pt x="7252" y="6157"/>
                    <a:pt x="5381" y="7837"/>
                  </a:cubicBezTo>
                  <a:cubicBezTo>
                    <a:pt x="3511" y="9517"/>
                    <a:pt x="-334" y="10694"/>
                    <a:pt x="23" y="10932"/>
                  </a:cubicBez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</p:sp>
        <p:sp>
          <p:nvSpPr>
            <p:cNvPr id="237" name="Google Shape;237;p23"/>
            <p:cNvSpPr/>
            <p:nvPr/>
          </p:nvSpPr>
          <p:spPr>
            <a:xfrm>
              <a:off x="6073473" y="824837"/>
              <a:ext cx="422636" cy="613875"/>
            </a:xfrm>
            <a:custGeom>
              <a:rect b="b" l="l" r="r" t="t"/>
              <a:pathLst>
                <a:path extrusionOk="0" h="818500" w="563514">
                  <a:moveTo>
                    <a:pt x="474622" y="419317"/>
                  </a:moveTo>
                  <a:cubicBezTo>
                    <a:pt x="465097" y="498660"/>
                    <a:pt x="565300" y="436652"/>
                    <a:pt x="563490" y="463799"/>
                  </a:cubicBezTo>
                  <a:cubicBezTo>
                    <a:pt x="550821" y="654299"/>
                    <a:pt x="414233" y="479705"/>
                    <a:pt x="411090" y="600292"/>
                  </a:cubicBezTo>
                  <a:cubicBezTo>
                    <a:pt x="407661" y="732308"/>
                    <a:pt x="420615" y="835274"/>
                    <a:pt x="211065" y="816224"/>
                  </a:cubicBezTo>
                  <a:cubicBezTo>
                    <a:pt x="-45348" y="792887"/>
                    <a:pt x="372" y="630677"/>
                    <a:pt x="7897" y="422555"/>
                  </a:cubicBezTo>
                  <a:cubicBezTo>
                    <a:pt x="20660" y="70130"/>
                    <a:pt x="80572" y="-4641"/>
                    <a:pt x="252403" y="217"/>
                  </a:cubicBezTo>
                  <a:cubicBezTo>
                    <a:pt x="477860" y="6599"/>
                    <a:pt x="505387" y="163285"/>
                    <a:pt x="474622" y="419317"/>
                  </a:cubicBezTo>
                  <a:close/>
                </a:path>
              </a:pathLst>
            </a:custGeom>
            <a:solidFill>
              <a:srgbClr val="4C436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7407450" y="881664"/>
              <a:ext cx="639219" cy="861233"/>
            </a:xfrm>
            <a:custGeom>
              <a:rect b="b" l="l" r="r" t="t"/>
              <a:pathLst>
                <a:path extrusionOk="0" h="1148310" w="852292">
                  <a:moveTo>
                    <a:pt x="801467" y="658979"/>
                  </a:moveTo>
                  <a:cubicBezTo>
                    <a:pt x="740603" y="920250"/>
                    <a:pt x="659545" y="1188760"/>
                    <a:pt x="295499" y="1143230"/>
                  </a:cubicBezTo>
                  <a:cubicBezTo>
                    <a:pt x="28799" y="1109893"/>
                    <a:pt x="108238" y="932728"/>
                    <a:pt x="147862" y="690793"/>
                  </a:cubicBezTo>
                  <a:cubicBezTo>
                    <a:pt x="152720" y="660979"/>
                    <a:pt x="213299" y="515247"/>
                    <a:pt x="209774" y="486005"/>
                  </a:cubicBezTo>
                  <a:cubicBezTo>
                    <a:pt x="195487" y="366943"/>
                    <a:pt x="19274" y="486005"/>
                    <a:pt x="4987" y="481243"/>
                  </a:cubicBezTo>
                  <a:cubicBezTo>
                    <a:pt x="-25684" y="471051"/>
                    <a:pt x="90712" y="328843"/>
                    <a:pt x="201011" y="328938"/>
                  </a:cubicBezTo>
                  <a:cubicBezTo>
                    <a:pt x="350173" y="329033"/>
                    <a:pt x="235111" y="85955"/>
                    <a:pt x="524099" y="14518"/>
                  </a:cubicBezTo>
                  <a:cubicBezTo>
                    <a:pt x="947962" y="-90257"/>
                    <a:pt x="862332" y="397613"/>
                    <a:pt x="801467" y="658979"/>
                  </a:cubicBezTo>
                  <a:close/>
                </a:path>
              </a:pathLst>
            </a:custGeom>
            <a:solidFill>
              <a:srgbClr val="4C436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9" name="Google Shape;239;p23"/>
          <p:cNvCxnSpPr/>
          <p:nvPr/>
        </p:nvCxnSpPr>
        <p:spPr>
          <a:xfrm>
            <a:off x="0" y="3550550"/>
            <a:ext cx="39567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Preprocessing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88" name="Google Shape;488;p32"/>
          <p:cNvSpPr txBox="1"/>
          <p:nvPr>
            <p:ph idx="4" type="subTitle"/>
          </p:nvPr>
        </p:nvSpPr>
        <p:spPr>
          <a:xfrm>
            <a:off x="937625" y="2042893"/>
            <a:ext cx="21753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N/A Values</a:t>
            </a:r>
            <a:endParaRPr/>
          </a:p>
        </p:txBody>
      </p:sp>
      <p:sp>
        <p:nvSpPr>
          <p:cNvPr id="489" name="Google Shape;489;p32"/>
          <p:cNvSpPr txBox="1"/>
          <p:nvPr>
            <p:ph idx="5" type="subTitle"/>
          </p:nvPr>
        </p:nvSpPr>
        <p:spPr>
          <a:xfrm>
            <a:off x="3484350" y="2042893"/>
            <a:ext cx="21753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Drop Partisan</a:t>
            </a:r>
            <a:endParaRPr/>
          </a:p>
        </p:txBody>
      </p:sp>
      <p:sp>
        <p:nvSpPr>
          <p:cNvPr id="490" name="Google Shape;490;p32"/>
          <p:cNvSpPr txBox="1"/>
          <p:nvPr>
            <p:ph idx="1" type="subTitle"/>
          </p:nvPr>
        </p:nvSpPr>
        <p:spPr>
          <a:xfrm>
            <a:off x="937625" y="2459900"/>
            <a:ext cx="2175300" cy="17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N/A Values in the methods column of the poll data was imputed as “</a:t>
            </a:r>
            <a:r>
              <a:rPr lang="de"/>
              <a:t>unknown</a:t>
            </a:r>
            <a:r>
              <a:rPr lang="de"/>
              <a:t>”.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Kept N/A values for unranked pollsters in order to still assess their poll-based parameters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2"/>
          <p:cNvSpPr txBox="1"/>
          <p:nvPr>
            <p:ph idx="2" type="subTitle"/>
          </p:nvPr>
        </p:nvSpPr>
        <p:spPr>
          <a:xfrm>
            <a:off x="3484350" y="2459910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Partisan column on polls dataset was inconsistent (source-based definitions) and some N/As so dropped</a:t>
            </a:r>
            <a:endParaRPr/>
          </a:p>
        </p:txBody>
      </p:sp>
      <p:sp>
        <p:nvSpPr>
          <p:cNvPr id="492" name="Google Shape;492;p32"/>
          <p:cNvSpPr txBox="1"/>
          <p:nvPr>
            <p:ph idx="3" type="subTitle"/>
          </p:nvPr>
        </p:nvSpPr>
        <p:spPr>
          <a:xfrm>
            <a:off x="6031075" y="2459910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538 has remarkably clean data.  The only column with possible outlier values was sample size, and this was critical and real data, so these values were maintained.</a:t>
            </a:r>
            <a:endParaRPr/>
          </a:p>
        </p:txBody>
      </p:sp>
      <p:sp>
        <p:nvSpPr>
          <p:cNvPr id="493" name="Google Shape;493;p32"/>
          <p:cNvSpPr txBox="1"/>
          <p:nvPr>
            <p:ph idx="6" type="subTitle"/>
          </p:nvPr>
        </p:nvSpPr>
        <p:spPr>
          <a:xfrm>
            <a:off x="6031075" y="2042893"/>
            <a:ext cx="21753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Check Outliers</a:t>
            </a:r>
            <a:endParaRPr/>
          </a:p>
        </p:txBody>
      </p:sp>
      <p:cxnSp>
        <p:nvCxnSpPr>
          <p:cNvPr id="494" name="Google Shape;494;p32"/>
          <p:cNvCxnSpPr/>
          <p:nvPr/>
        </p:nvCxnSpPr>
        <p:spPr>
          <a:xfrm>
            <a:off x="0" y="1098550"/>
            <a:ext cx="28767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5" name="Google Shape;495;p32"/>
          <p:cNvGrpSpPr/>
          <p:nvPr/>
        </p:nvGrpSpPr>
        <p:grpSpPr>
          <a:xfrm>
            <a:off x="1042095" y="1569969"/>
            <a:ext cx="396736" cy="396736"/>
            <a:chOff x="5518403" y="2638710"/>
            <a:chExt cx="379761" cy="379761"/>
          </a:xfrm>
        </p:grpSpPr>
        <p:sp>
          <p:nvSpPr>
            <p:cNvPr id="496" name="Google Shape;496;p32"/>
            <p:cNvSpPr/>
            <p:nvPr/>
          </p:nvSpPr>
          <p:spPr>
            <a:xfrm>
              <a:off x="5822346" y="2752725"/>
              <a:ext cx="41243" cy="252222"/>
            </a:xfrm>
            <a:custGeom>
              <a:rect b="b" l="l" r="r" t="t"/>
              <a:pathLst>
                <a:path extrusionOk="0" h="252222" w="41243">
                  <a:moveTo>
                    <a:pt x="41243" y="252222"/>
                  </a:moveTo>
                  <a:lnTo>
                    <a:pt x="41243" y="8001"/>
                  </a:lnTo>
                  <a:cubicBezTo>
                    <a:pt x="41243" y="3619"/>
                    <a:pt x="37624" y="0"/>
                    <a:pt x="33242" y="0"/>
                  </a:cubicBezTo>
                  <a:lnTo>
                    <a:pt x="8001" y="0"/>
                  </a:lnTo>
                  <a:cubicBezTo>
                    <a:pt x="3620" y="0"/>
                    <a:pt x="0" y="3619"/>
                    <a:pt x="0" y="8001"/>
                  </a:cubicBezTo>
                  <a:lnTo>
                    <a:pt x="0" y="252222"/>
                  </a:lnTo>
                  <a:lnTo>
                    <a:pt x="41243" y="252222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5642705" y="2928747"/>
              <a:ext cx="41243" cy="76200"/>
            </a:xfrm>
            <a:custGeom>
              <a:rect b="b" l="l" r="r" t="t"/>
              <a:pathLst>
                <a:path extrusionOk="0" h="76200" w="41243">
                  <a:moveTo>
                    <a:pt x="41243" y="76200"/>
                  </a:moveTo>
                  <a:lnTo>
                    <a:pt x="41243" y="8001"/>
                  </a:lnTo>
                  <a:cubicBezTo>
                    <a:pt x="41243" y="3619"/>
                    <a:pt x="37624" y="0"/>
                    <a:pt x="33242" y="0"/>
                  </a:cubicBezTo>
                  <a:lnTo>
                    <a:pt x="8001" y="0"/>
                  </a:lnTo>
                  <a:cubicBezTo>
                    <a:pt x="3620" y="0"/>
                    <a:pt x="0" y="3619"/>
                    <a:pt x="0" y="8001"/>
                  </a:cubicBezTo>
                  <a:lnTo>
                    <a:pt x="0" y="76200"/>
                  </a:lnTo>
                  <a:lnTo>
                    <a:pt x="41243" y="76200"/>
                  </a:lnTo>
                  <a:close/>
                </a:path>
              </a:pathLst>
            </a:custGeom>
            <a:solidFill>
              <a:srgbClr val="1F14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5732525" y="2821209"/>
              <a:ext cx="41243" cy="183737"/>
            </a:xfrm>
            <a:custGeom>
              <a:rect b="b" l="l" r="r" t="t"/>
              <a:pathLst>
                <a:path extrusionOk="0" h="183737" w="41243">
                  <a:moveTo>
                    <a:pt x="41243" y="183737"/>
                  </a:moveTo>
                  <a:lnTo>
                    <a:pt x="41243" y="8001"/>
                  </a:lnTo>
                  <a:cubicBezTo>
                    <a:pt x="41243" y="3619"/>
                    <a:pt x="37624" y="0"/>
                    <a:pt x="33242" y="0"/>
                  </a:cubicBezTo>
                  <a:lnTo>
                    <a:pt x="8001" y="0"/>
                  </a:lnTo>
                  <a:cubicBezTo>
                    <a:pt x="3620" y="0"/>
                    <a:pt x="0" y="3619"/>
                    <a:pt x="0" y="8001"/>
                  </a:cubicBezTo>
                  <a:lnTo>
                    <a:pt x="0" y="183737"/>
                  </a:lnTo>
                  <a:lnTo>
                    <a:pt x="41243" y="183737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5552884" y="2892837"/>
              <a:ext cx="41243" cy="112109"/>
            </a:xfrm>
            <a:custGeom>
              <a:rect b="b" l="l" r="r" t="t"/>
              <a:pathLst>
                <a:path extrusionOk="0" h="112109" w="41243">
                  <a:moveTo>
                    <a:pt x="41243" y="112109"/>
                  </a:moveTo>
                  <a:lnTo>
                    <a:pt x="41243" y="8001"/>
                  </a:lnTo>
                  <a:cubicBezTo>
                    <a:pt x="41243" y="3619"/>
                    <a:pt x="37624" y="0"/>
                    <a:pt x="33242" y="0"/>
                  </a:cubicBezTo>
                  <a:lnTo>
                    <a:pt x="8001" y="0"/>
                  </a:lnTo>
                  <a:cubicBezTo>
                    <a:pt x="3619" y="0"/>
                    <a:pt x="0" y="3619"/>
                    <a:pt x="0" y="8001"/>
                  </a:cubicBezTo>
                  <a:lnTo>
                    <a:pt x="0" y="112109"/>
                  </a:lnTo>
                  <a:lnTo>
                    <a:pt x="41243" y="112109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5822251" y="2752725"/>
              <a:ext cx="28670" cy="252222"/>
            </a:xfrm>
            <a:custGeom>
              <a:rect b="b" l="l" r="r" t="t"/>
              <a:pathLst>
                <a:path extrusionOk="0" h="252222" w="28670">
                  <a:moveTo>
                    <a:pt x="28670" y="0"/>
                  </a:moveTo>
                  <a:lnTo>
                    <a:pt x="8001" y="0"/>
                  </a:lnTo>
                  <a:cubicBezTo>
                    <a:pt x="3620" y="0"/>
                    <a:pt x="0" y="3619"/>
                    <a:pt x="0" y="8001"/>
                  </a:cubicBezTo>
                  <a:lnTo>
                    <a:pt x="0" y="252222"/>
                  </a:lnTo>
                  <a:lnTo>
                    <a:pt x="20669" y="252222"/>
                  </a:lnTo>
                  <a:lnTo>
                    <a:pt x="20669" y="8001"/>
                  </a:lnTo>
                  <a:cubicBezTo>
                    <a:pt x="20669" y="3619"/>
                    <a:pt x="24289" y="0"/>
                    <a:pt x="28670" y="0"/>
                  </a:cubicBezTo>
                  <a:lnTo>
                    <a:pt x="28670" y="0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5642609" y="2928842"/>
              <a:ext cx="28670" cy="76200"/>
            </a:xfrm>
            <a:custGeom>
              <a:rect b="b" l="l" r="r" t="t"/>
              <a:pathLst>
                <a:path extrusionOk="0" h="76200" w="28670">
                  <a:moveTo>
                    <a:pt x="28670" y="0"/>
                  </a:moveTo>
                  <a:lnTo>
                    <a:pt x="8001" y="0"/>
                  </a:lnTo>
                  <a:cubicBezTo>
                    <a:pt x="3620" y="0"/>
                    <a:pt x="0" y="3620"/>
                    <a:pt x="0" y="8001"/>
                  </a:cubicBezTo>
                  <a:lnTo>
                    <a:pt x="0" y="76200"/>
                  </a:lnTo>
                  <a:lnTo>
                    <a:pt x="20669" y="76200"/>
                  </a:lnTo>
                  <a:lnTo>
                    <a:pt x="20669" y="8001"/>
                  </a:lnTo>
                  <a:cubicBezTo>
                    <a:pt x="20669" y="3620"/>
                    <a:pt x="24289" y="0"/>
                    <a:pt x="28670" y="0"/>
                  </a:cubicBezTo>
                  <a:lnTo>
                    <a:pt x="28670" y="0"/>
                  </a:lnTo>
                  <a:close/>
                </a:path>
              </a:pathLst>
            </a:custGeom>
            <a:solidFill>
              <a:srgbClr val="1F14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5732430" y="2821209"/>
              <a:ext cx="28670" cy="183737"/>
            </a:xfrm>
            <a:custGeom>
              <a:rect b="b" l="l" r="r" t="t"/>
              <a:pathLst>
                <a:path extrusionOk="0" h="183737" w="28670">
                  <a:moveTo>
                    <a:pt x="28670" y="0"/>
                  </a:moveTo>
                  <a:lnTo>
                    <a:pt x="8001" y="0"/>
                  </a:lnTo>
                  <a:cubicBezTo>
                    <a:pt x="3620" y="0"/>
                    <a:pt x="0" y="3619"/>
                    <a:pt x="0" y="8001"/>
                  </a:cubicBezTo>
                  <a:lnTo>
                    <a:pt x="0" y="183737"/>
                  </a:lnTo>
                  <a:lnTo>
                    <a:pt x="20669" y="183737"/>
                  </a:lnTo>
                  <a:lnTo>
                    <a:pt x="20669" y="8001"/>
                  </a:lnTo>
                  <a:cubicBezTo>
                    <a:pt x="20669" y="3619"/>
                    <a:pt x="24289" y="0"/>
                    <a:pt x="28670" y="0"/>
                  </a:cubicBezTo>
                  <a:lnTo>
                    <a:pt x="28670" y="0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5814250" y="2693003"/>
              <a:ext cx="57435" cy="36766"/>
            </a:xfrm>
            <a:custGeom>
              <a:rect b="b" l="l" r="r" t="t"/>
              <a:pathLst>
                <a:path extrusionOk="0" h="36766" w="57435">
                  <a:moveTo>
                    <a:pt x="46387" y="0"/>
                  </a:moveTo>
                  <a:lnTo>
                    <a:pt x="11144" y="0"/>
                  </a:lnTo>
                  <a:cubicBezTo>
                    <a:pt x="4953" y="0"/>
                    <a:pt x="0" y="4953"/>
                    <a:pt x="0" y="11144"/>
                  </a:cubicBezTo>
                  <a:lnTo>
                    <a:pt x="0" y="31242"/>
                  </a:lnTo>
                  <a:cubicBezTo>
                    <a:pt x="0" y="34290"/>
                    <a:pt x="2476" y="36766"/>
                    <a:pt x="5524" y="36766"/>
                  </a:cubicBezTo>
                  <a:lnTo>
                    <a:pt x="52388" y="36766"/>
                  </a:lnTo>
                  <a:cubicBezTo>
                    <a:pt x="55245" y="36766"/>
                    <a:pt x="57436" y="34480"/>
                    <a:pt x="57436" y="31718"/>
                  </a:cubicBezTo>
                  <a:lnTo>
                    <a:pt x="57436" y="11144"/>
                  </a:lnTo>
                  <a:cubicBezTo>
                    <a:pt x="57436" y="4953"/>
                    <a:pt x="52483" y="0"/>
                    <a:pt x="46291" y="0"/>
                  </a:cubicBezTo>
                  <a:lnTo>
                    <a:pt x="46291" y="0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5724429" y="2761487"/>
              <a:ext cx="57435" cy="36766"/>
            </a:xfrm>
            <a:custGeom>
              <a:rect b="b" l="l" r="r" t="t"/>
              <a:pathLst>
                <a:path extrusionOk="0" h="36766" w="57435">
                  <a:moveTo>
                    <a:pt x="46387" y="0"/>
                  </a:moveTo>
                  <a:lnTo>
                    <a:pt x="11144" y="0"/>
                  </a:lnTo>
                  <a:cubicBezTo>
                    <a:pt x="4953" y="0"/>
                    <a:pt x="0" y="4953"/>
                    <a:pt x="0" y="11144"/>
                  </a:cubicBezTo>
                  <a:lnTo>
                    <a:pt x="0" y="31242"/>
                  </a:lnTo>
                  <a:cubicBezTo>
                    <a:pt x="0" y="34290"/>
                    <a:pt x="2477" y="36767"/>
                    <a:pt x="5525" y="36767"/>
                  </a:cubicBezTo>
                  <a:lnTo>
                    <a:pt x="52388" y="36767"/>
                  </a:lnTo>
                  <a:cubicBezTo>
                    <a:pt x="55245" y="36767"/>
                    <a:pt x="57436" y="34481"/>
                    <a:pt x="57436" y="31718"/>
                  </a:cubicBezTo>
                  <a:lnTo>
                    <a:pt x="57436" y="11144"/>
                  </a:lnTo>
                  <a:cubicBezTo>
                    <a:pt x="57436" y="4953"/>
                    <a:pt x="52483" y="0"/>
                    <a:pt x="46292" y="0"/>
                  </a:cubicBezTo>
                  <a:lnTo>
                    <a:pt x="46292" y="0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5634513" y="2869120"/>
              <a:ext cx="57435" cy="36766"/>
            </a:xfrm>
            <a:custGeom>
              <a:rect b="b" l="l" r="r" t="t"/>
              <a:pathLst>
                <a:path extrusionOk="0" h="36766" w="57435">
                  <a:moveTo>
                    <a:pt x="46387" y="0"/>
                  </a:moveTo>
                  <a:lnTo>
                    <a:pt x="11144" y="0"/>
                  </a:lnTo>
                  <a:cubicBezTo>
                    <a:pt x="4953" y="0"/>
                    <a:pt x="0" y="4953"/>
                    <a:pt x="0" y="11144"/>
                  </a:cubicBezTo>
                  <a:lnTo>
                    <a:pt x="0" y="31242"/>
                  </a:lnTo>
                  <a:cubicBezTo>
                    <a:pt x="0" y="34290"/>
                    <a:pt x="2477" y="36767"/>
                    <a:pt x="5525" y="36767"/>
                  </a:cubicBezTo>
                  <a:lnTo>
                    <a:pt x="52388" y="36767"/>
                  </a:lnTo>
                  <a:cubicBezTo>
                    <a:pt x="55245" y="36767"/>
                    <a:pt x="57436" y="34480"/>
                    <a:pt x="57436" y="31718"/>
                  </a:cubicBezTo>
                  <a:lnTo>
                    <a:pt x="57436" y="11144"/>
                  </a:lnTo>
                  <a:cubicBezTo>
                    <a:pt x="57436" y="4953"/>
                    <a:pt x="52483" y="0"/>
                    <a:pt x="46292" y="0"/>
                  </a:cubicBezTo>
                  <a:lnTo>
                    <a:pt x="46292" y="0"/>
                  </a:lnTo>
                  <a:close/>
                </a:path>
              </a:pathLst>
            </a:custGeom>
            <a:solidFill>
              <a:srgbClr val="1F14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5544692" y="2833116"/>
              <a:ext cx="57435" cy="36766"/>
            </a:xfrm>
            <a:custGeom>
              <a:rect b="b" l="l" r="r" t="t"/>
              <a:pathLst>
                <a:path extrusionOk="0" h="36766" w="57435">
                  <a:moveTo>
                    <a:pt x="46387" y="0"/>
                  </a:moveTo>
                  <a:lnTo>
                    <a:pt x="11144" y="0"/>
                  </a:lnTo>
                  <a:cubicBezTo>
                    <a:pt x="4953" y="0"/>
                    <a:pt x="0" y="4953"/>
                    <a:pt x="0" y="11144"/>
                  </a:cubicBezTo>
                  <a:lnTo>
                    <a:pt x="0" y="31242"/>
                  </a:lnTo>
                  <a:cubicBezTo>
                    <a:pt x="0" y="34290"/>
                    <a:pt x="2477" y="36767"/>
                    <a:pt x="5525" y="36767"/>
                  </a:cubicBezTo>
                  <a:lnTo>
                    <a:pt x="52388" y="36767"/>
                  </a:lnTo>
                  <a:cubicBezTo>
                    <a:pt x="55245" y="36767"/>
                    <a:pt x="57436" y="34480"/>
                    <a:pt x="57436" y="31718"/>
                  </a:cubicBezTo>
                  <a:lnTo>
                    <a:pt x="57436" y="11144"/>
                  </a:lnTo>
                  <a:cubicBezTo>
                    <a:pt x="57436" y="4953"/>
                    <a:pt x="52483" y="0"/>
                    <a:pt x="46292" y="0"/>
                  </a:cubicBezTo>
                  <a:lnTo>
                    <a:pt x="46292" y="0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5814155" y="2693003"/>
              <a:ext cx="39909" cy="36766"/>
            </a:xfrm>
            <a:custGeom>
              <a:rect b="b" l="l" r="r" t="t"/>
              <a:pathLst>
                <a:path extrusionOk="0" h="36766" w="39909">
                  <a:moveTo>
                    <a:pt x="28765" y="31242"/>
                  </a:moveTo>
                  <a:lnTo>
                    <a:pt x="28765" y="11144"/>
                  </a:lnTo>
                  <a:cubicBezTo>
                    <a:pt x="28765" y="4953"/>
                    <a:pt x="33719" y="0"/>
                    <a:pt x="39910" y="0"/>
                  </a:cubicBezTo>
                  <a:lnTo>
                    <a:pt x="11144" y="0"/>
                  </a:lnTo>
                  <a:cubicBezTo>
                    <a:pt x="4953" y="0"/>
                    <a:pt x="0" y="4953"/>
                    <a:pt x="0" y="11144"/>
                  </a:cubicBezTo>
                  <a:lnTo>
                    <a:pt x="0" y="31242"/>
                  </a:lnTo>
                  <a:cubicBezTo>
                    <a:pt x="0" y="34290"/>
                    <a:pt x="2477" y="36766"/>
                    <a:pt x="5524" y="36766"/>
                  </a:cubicBezTo>
                  <a:lnTo>
                    <a:pt x="34290" y="36766"/>
                  </a:lnTo>
                  <a:cubicBezTo>
                    <a:pt x="31242" y="36766"/>
                    <a:pt x="28765" y="34290"/>
                    <a:pt x="28765" y="31242"/>
                  </a:cubicBezTo>
                  <a:lnTo>
                    <a:pt x="28765" y="31242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5724334" y="2761487"/>
              <a:ext cx="39909" cy="36766"/>
            </a:xfrm>
            <a:custGeom>
              <a:rect b="b" l="l" r="r" t="t"/>
              <a:pathLst>
                <a:path extrusionOk="0" h="36766" w="39909">
                  <a:moveTo>
                    <a:pt x="28765" y="31242"/>
                  </a:moveTo>
                  <a:lnTo>
                    <a:pt x="28765" y="11144"/>
                  </a:lnTo>
                  <a:cubicBezTo>
                    <a:pt x="28765" y="4953"/>
                    <a:pt x="33718" y="0"/>
                    <a:pt x="39910" y="0"/>
                  </a:cubicBezTo>
                  <a:lnTo>
                    <a:pt x="11144" y="0"/>
                  </a:lnTo>
                  <a:cubicBezTo>
                    <a:pt x="4953" y="0"/>
                    <a:pt x="0" y="4953"/>
                    <a:pt x="0" y="11144"/>
                  </a:cubicBezTo>
                  <a:lnTo>
                    <a:pt x="0" y="31242"/>
                  </a:lnTo>
                  <a:cubicBezTo>
                    <a:pt x="0" y="34290"/>
                    <a:pt x="2476" y="36767"/>
                    <a:pt x="5524" y="36767"/>
                  </a:cubicBezTo>
                  <a:lnTo>
                    <a:pt x="34290" y="36767"/>
                  </a:lnTo>
                  <a:cubicBezTo>
                    <a:pt x="31242" y="36767"/>
                    <a:pt x="28765" y="34290"/>
                    <a:pt x="28765" y="31242"/>
                  </a:cubicBezTo>
                  <a:lnTo>
                    <a:pt x="28765" y="31242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5634513" y="2869120"/>
              <a:ext cx="39909" cy="36766"/>
            </a:xfrm>
            <a:custGeom>
              <a:rect b="b" l="l" r="r" t="t"/>
              <a:pathLst>
                <a:path extrusionOk="0" h="36766" w="39909">
                  <a:moveTo>
                    <a:pt x="28766" y="31242"/>
                  </a:moveTo>
                  <a:lnTo>
                    <a:pt x="28766" y="11144"/>
                  </a:lnTo>
                  <a:cubicBezTo>
                    <a:pt x="28766" y="4953"/>
                    <a:pt x="33719" y="0"/>
                    <a:pt x="39910" y="0"/>
                  </a:cubicBezTo>
                  <a:lnTo>
                    <a:pt x="11144" y="0"/>
                  </a:lnTo>
                  <a:cubicBezTo>
                    <a:pt x="4953" y="0"/>
                    <a:pt x="0" y="4953"/>
                    <a:pt x="0" y="11144"/>
                  </a:cubicBezTo>
                  <a:lnTo>
                    <a:pt x="0" y="31242"/>
                  </a:lnTo>
                  <a:cubicBezTo>
                    <a:pt x="0" y="34290"/>
                    <a:pt x="2477" y="36767"/>
                    <a:pt x="5525" y="36767"/>
                  </a:cubicBezTo>
                  <a:lnTo>
                    <a:pt x="34290" y="36767"/>
                  </a:lnTo>
                  <a:cubicBezTo>
                    <a:pt x="31242" y="36767"/>
                    <a:pt x="28766" y="34290"/>
                    <a:pt x="28766" y="31242"/>
                  </a:cubicBezTo>
                  <a:lnTo>
                    <a:pt x="28766" y="31242"/>
                  </a:lnTo>
                  <a:close/>
                </a:path>
              </a:pathLst>
            </a:custGeom>
            <a:solidFill>
              <a:srgbClr val="1F14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5554789" y="2778823"/>
              <a:ext cx="37338" cy="37338"/>
            </a:xfrm>
            <a:custGeom>
              <a:rect b="b" l="l" r="r" t="t"/>
              <a:pathLst>
                <a:path extrusionOk="0" h="37338" w="37338">
                  <a:moveTo>
                    <a:pt x="37338" y="18669"/>
                  </a:moveTo>
                  <a:cubicBezTo>
                    <a:pt x="37338" y="28956"/>
                    <a:pt x="28956" y="37338"/>
                    <a:pt x="18669" y="37338"/>
                  </a:cubicBezTo>
                  <a:cubicBezTo>
                    <a:pt x="8382" y="37338"/>
                    <a:pt x="0" y="28956"/>
                    <a:pt x="0" y="18669"/>
                  </a:cubicBezTo>
                  <a:cubicBezTo>
                    <a:pt x="0" y="8382"/>
                    <a:pt x="8382" y="0"/>
                    <a:pt x="18669" y="0"/>
                  </a:cubicBezTo>
                  <a:cubicBezTo>
                    <a:pt x="28956" y="0"/>
                    <a:pt x="37338" y="8382"/>
                    <a:pt x="37338" y="18669"/>
                  </a:cubicBezTo>
                  <a:lnTo>
                    <a:pt x="37338" y="18669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5554823" y="2778823"/>
              <a:ext cx="34827" cy="37195"/>
            </a:xfrm>
            <a:custGeom>
              <a:rect b="b" l="l" r="r" t="t"/>
              <a:pathLst>
                <a:path extrusionOk="0" h="37195" w="34827">
                  <a:moveTo>
                    <a:pt x="18635" y="0"/>
                  </a:moveTo>
                  <a:cubicBezTo>
                    <a:pt x="4443" y="0"/>
                    <a:pt x="-4701" y="15431"/>
                    <a:pt x="2538" y="27908"/>
                  </a:cubicBezTo>
                  <a:cubicBezTo>
                    <a:pt x="9777" y="40386"/>
                    <a:pt x="27684" y="40196"/>
                    <a:pt x="34827" y="27908"/>
                  </a:cubicBezTo>
                  <a:cubicBezTo>
                    <a:pt x="20445" y="27908"/>
                    <a:pt x="11586" y="12383"/>
                    <a:pt x="18730" y="0"/>
                  </a:cubicBezTo>
                  <a:lnTo>
                    <a:pt x="18730" y="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5518403" y="2995802"/>
              <a:ext cx="379761" cy="22669"/>
            </a:xfrm>
            <a:custGeom>
              <a:rect b="b" l="l" r="r" t="t"/>
              <a:pathLst>
                <a:path extrusionOk="0" h="22669" w="379761">
                  <a:moveTo>
                    <a:pt x="368427" y="0"/>
                  </a:moveTo>
                  <a:lnTo>
                    <a:pt x="11335" y="0"/>
                  </a:lnTo>
                  <a:cubicBezTo>
                    <a:pt x="5049" y="0"/>
                    <a:pt x="0" y="5048"/>
                    <a:pt x="0" y="11335"/>
                  </a:cubicBezTo>
                  <a:cubicBezTo>
                    <a:pt x="0" y="17621"/>
                    <a:pt x="5049" y="22670"/>
                    <a:pt x="11335" y="22670"/>
                  </a:cubicBezTo>
                  <a:lnTo>
                    <a:pt x="368427" y="22670"/>
                  </a:lnTo>
                  <a:cubicBezTo>
                    <a:pt x="374714" y="22670"/>
                    <a:pt x="379762" y="17621"/>
                    <a:pt x="379762" y="11335"/>
                  </a:cubicBezTo>
                  <a:cubicBezTo>
                    <a:pt x="379762" y="5048"/>
                    <a:pt x="374714" y="0"/>
                    <a:pt x="368427" y="0"/>
                  </a:cubicBezTo>
                  <a:lnTo>
                    <a:pt x="368427" y="0"/>
                  </a:lnTo>
                  <a:close/>
                </a:path>
              </a:pathLst>
            </a:custGeom>
            <a:solidFill>
              <a:srgbClr val="18266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5518403" y="2995802"/>
              <a:ext cx="51816" cy="22669"/>
            </a:xfrm>
            <a:custGeom>
              <a:rect b="b" l="l" r="r" t="t"/>
              <a:pathLst>
                <a:path extrusionOk="0" h="22669" w="51816">
                  <a:moveTo>
                    <a:pt x="40481" y="11335"/>
                  </a:moveTo>
                  <a:cubicBezTo>
                    <a:pt x="40481" y="5048"/>
                    <a:pt x="45530" y="0"/>
                    <a:pt x="51816" y="0"/>
                  </a:cubicBezTo>
                  <a:lnTo>
                    <a:pt x="11335" y="0"/>
                  </a:lnTo>
                  <a:cubicBezTo>
                    <a:pt x="5049" y="0"/>
                    <a:pt x="0" y="5048"/>
                    <a:pt x="0" y="11335"/>
                  </a:cubicBezTo>
                  <a:cubicBezTo>
                    <a:pt x="0" y="17621"/>
                    <a:pt x="5049" y="22670"/>
                    <a:pt x="11335" y="22670"/>
                  </a:cubicBezTo>
                  <a:lnTo>
                    <a:pt x="51816" y="22670"/>
                  </a:lnTo>
                  <a:cubicBezTo>
                    <a:pt x="45625" y="22670"/>
                    <a:pt x="40481" y="17621"/>
                    <a:pt x="40481" y="11335"/>
                  </a:cubicBezTo>
                  <a:lnTo>
                    <a:pt x="40481" y="11335"/>
                  </a:lnTo>
                  <a:close/>
                </a:path>
              </a:pathLst>
            </a:custGeom>
            <a:solidFill>
              <a:srgbClr val="18266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5644610" y="2814732"/>
              <a:ext cx="37338" cy="37337"/>
            </a:xfrm>
            <a:custGeom>
              <a:rect b="b" l="l" r="r" t="t"/>
              <a:pathLst>
                <a:path extrusionOk="0" h="37337" w="37338">
                  <a:moveTo>
                    <a:pt x="37338" y="18669"/>
                  </a:moveTo>
                  <a:cubicBezTo>
                    <a:pt x="37338" y="28956"/>
                    <a:pt x="28956" y="37338"/>
                    <a:pt x="18669" y="37338"/>
                  </a:cubicBezTo>
                  <a:cubicBezTo>
                    <a:pt x="8382" y="37338"/>
                    <a:pt x="0" y="28956"/>
                    <a:pt x="0" y="18669"/>
                  </a:cubicBezTo>
                  <a:cubicBezTo>
                    <a:pt x="0" y="8382"/>
                    <a:pt x="8382" y="0"/>
                    <a:pt x="18669" y="0"/>
                  </a:cubicBezTo>
                  <a:cubicBezTo>
                    <a:pt x="28956" y="0"/>
                    <a:pt x="37338" y="8382"/>
                    <a:pt x="37338" y="18669"/>
                  </a:cubicBezTo>
                  <a:lnTo>
                    <a:pt x="37338" y="18669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5644644" y="2814827"/>
              <a:ext cx="34827" cy="37264"/>
            </a:xfrm>
            <a:custGeom>
              <a:rect b="b" l="l" r="r" t="t"/>
              <a:pathLst>
                <a:path extrusionOk="0" h="37264" w="34827">
                  <a:moveTo>
                    <a:pt x="18635" y="0"/>
                  </a:moveTo>
                  <a:cubicBezTo>
                    <a:pt x="4443" y="0"/>
                    <a:pt x="-4701" y="15431"/>
                    <a:pt x="2538" y="27908"/>
                  </a:cubicBezTo>
                  <a:cubicBezTo>
                    <a:pt x="7681" y="36862"/>
                    <a:pt x="19111" y="39910"/>
                    <a:pt x="27969" y="34766"/>
                  </a:cubicBezTo>
                  <a:cubicBezTo>
                    <a:pt x="30922" y="33052"/>
                    <a:pt x="33208" y="30671"/>
                    <a:pt x="34827" y="27908"/>
                  </a:cubicBezTo>
                  <a:cubicBezTo>
                    <a:pt x="20445" y="27908"/>
                    <a:pt x="11491" y="12383"/>
                    <a:pt x="18730" y="0"/>
                  </a:cubicBezTo>
                  <a:lnTo>
                    <a:pt x="18730" y="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5734431" y="2707195"/>
              <a:ext cx="37337" cy="37337"/>
            </a:xfrm>
            <a:custGeom>
              <a:rect b="b" l="l" r="r" t="t"/>
              <a:pathLst>
                <a:path extrusionOk="0" h="37337" w="37337">
                  <a:moveTo>
                    <a:pt x="37338" y="18669"/>
                  </a:moveTo>
                  <a:cubicBezTo>
                    <a:pt x="37338" y="28956"/>
                    <a:pt x="28956" y="37338"/>
                    <a:pt x="18669" y="37338"/>
                  </a:cubicBezTo>
                  <a:cubicBezTo>
                    <a:pt x="8382" y="37338"/>
                    <a:pt x="0" y="28956"/>
                    <a:pt x="0" y="18669"/>
                  </a:cubicBezTo>
                  <a:cubicBezTo>
                    <a:pt x="0" y="8382"/>
                    <a:pt x="8382" y="0"/>
                    <a:pt x="18669" y="0"/>
                  </a:cubicBezTo>
                  <a:cubicBezTo>
                    <a:pt x="28956" y="0"/>
                    <a:pt x="37338" y="8382"/>
                    <a:pt x="37338" y="18669"/>
                  </a:cubicBezTo>
                  <a:lnTo>
                    <a:pt x="37338" y="18669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5734409" y="2707195"/>
              <a:ext cx="34787" cy="37195"/>
            </a:xfrm>
            <a:custGeom>
              <a:rect b="b" l="l" r="r" t="t"/>
              <a:pathLst>
                <a:path extrusionOk="0" h="37195" w="34787">
                  <a:moveTo>
                    <a:pt x="18691" y="0"/>
                  </a:moveTo>
                  <a:cubicBezTo>
                    <a:pt x="15547" y="0"/>
                    <a:pt x="12309" y="762"/>
                    <a:pt x="9356" y="2477"/>
                  </a:cubicBezTo>
                  <a:cubicBezTo>
                    <a:pt x="402" y="7620"/>
                    <a:pt x="-2645" y="19050"/>
                    <a:pt x="2498" y="27908"/>
                  </a:cubicBezTo>
                  <a:cubicBezTo>
                    <a:pt x="9737" y="40386"/>
                    <a:pt x="27644" y="40196"/>
                    <a:pt x="34788" y="27908"/>
                  </a:cubicBezTo>
                  <a:cubicBezTo>
                    <a:pt x="20405" y="27908"/>
                    <a:pt x="11547" y="12382"/>
                    <a:pt x="18691" y="0"/>
                  </a:cubicBezTo>
                  <a:lnTo>
                    <a:pt x="18691" y="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5824251" y="2638710"/>
              <a:ext cx="37338" cy="37337"/>
            </a:xfrm>
            <a:custGeom>
              <a:rect b="b" l="l" r="r" t="t"/>
              <a:pathLst>
                <a:path extrusionOk="0" h="37337" w="37338">
                  <a:moveTo>
                    <a:pt x="37338" y="18669"/>
                  </a:moveTo>
                  <a:cubicBezTo>
                    <a:pt x="37338" y="28956"/>
                    <a:pt x="28956" y="37338"/>
                    <a:pt x="18669" y="37338"/>
                  </a:cubicBezTo>
                  <a:cubicBezTo>
                    <a:pt x="8382" y="37338"/>
                    <a:pt x="0" y="28956"/>
                    <a:pt x="0" y="18669"/>
                  </a:cubicBezTo>
                  <a:cubicBezTo>
                    <a:pt x="0" y="8382"/>
                    <a:pt x="8382" y="0"/>
                    <a:pt x="18669" y="0"/>
                  </a:cubicBezTo>
                  <a:cubicBezTo>
                    <a:pt x="28956" y="0"/>
                    <a:pt x="37338" y="8382"/>
                    <a:pt x="37338" y="18669"/>
                  </a:cubicBezTo>
                  <a:lnTo>
                    <a:pt x="37338" y="18669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5824285" y="2638710"/>
              <a:ext cx="34827" cy="37195"/>
            </a:xfrm>
            <a:custGeom>
              <a:rect b="b" l="l" r="r" t="t"/>
              <a:pathLst>
                <a:path extrusionOk="0" h="37195" w="34827">
                  <a:moveTo>
                    <a:pt x="18635" y="0"/>
                  </a:moveTo>
                  <a:cubicBezTo>
                    <a:pt x="4443" y="0"/>
                    <a:pt x="-4701" y="15431"/>
                    <a:pt x="2538" y="27908"/>
                  </a:cubicBezTo>
                  <a:cubicBezTo>
                    <a:pt x="9777" y="40386"/>
                    <a:pt x="27684" y="40196"/>
                    <a:pt x="34828" y="27908"/>
                  </a:cubicBezTo>
                  <a:cubicBezTo>
                    <a:pt x="20445" y="27908"/>
                    <a:pt x="11491" y="12383"/>
                    <a:pt x="18730" y="0"/>
                  </a:cubicBezTo>
                  <a:lnTo>
                    <a:pt x="18730" y="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" name="Google Shape;520;p32"/>
          <p:cNvGrpSpPr/>
          <p:nvPr/>
        </p:nvGrpSpPr>
        <p:grpSpPr>
          <a:xfrm>
            <a:off x="3608370" y="1569932"/>
            <a:ext cx="363923" cy="396810"/>
            <a:chOff x="5534501" y="2038660"/>
            <a:chExt cx="348352" cy="379832"/>
          </a:xfrm>
        </p:grpSpPr>
        <p:sp>
          <p:nvSpPr>
            <p:cNvPr id="521" name="Google Shape;521;p32"/>
            <p:cNvSpPr/>
            <p:nvPr/>
          </p:nvSpPr>
          <p:spPr>
            <a:xfrm>
              <a:off x="5536310" y="2133885"/>
              <a:ext cx="309562" cy="70961"/>
            </a:xfrm>
            <a:custGeom>
              <a:rect b="b" l="l" r="r" t="t"/>
              <a:pathLst>
                <a:path extrusionOk="0" h="70961" w="309562">
                  <a:moveTo>
                    <a:pt x="279463" y="22098"/>
                  </a:moveTo>
                  <a:cubicBezTo>
                    <a:pt x="279463" y="22098"/>
                    <a:pt x="279463" y="22098"/>
                    <a:pt x="279463" y="22003"/>
                  </a:cubicBezTo>
                  <a:lnTo>
                    <a:pt x="267462" y="4763"/>
                  </a:lnTo>
                  <a:cubicBezTo>
                    <a:pt x="265367" y="1810"/>
                    <a:pt x="261938" y="0"/>
                    <a:pt x="258318" y="0"/>
                  </a:cubicBezTo>
                  <a:lnTo>
                    <a:pt x="55245" y="0"/>
                  </a:lnTo>
                  <a:cubicBezTo>
                    <a:pt x="51530" y="0"/>
                    <a:pt x="48006" y="1810"/>
                    <a:pt x="45815" y="4953"/>
                  </a:cubicBezTo>
                  <a:lnTo>
                    <a:pt x="0" y="70961"/>
                  </a:lnTo>
                  <a:lnTo>
                    <a:pt x="0" y="70961"/>
                  </a:lnTo>
                  <a:cubicBezTo>
                    <a:pt x="1238" y="69628"/>
                    <a:pt x="3048" y="68771"/>
                    <a:pt x="5144" y="68771"/>
                  </a:cubicBezTo>
                  <a:lnTo>
                    <a:pt x="309563" y="68771"/>
                  </a:lnTo>
                  <a:lnTo>
                    <a:pt x="279368" y="22193"/>
                  </a:lnTo>
                  <a:close/>
                </a:path>
              </a:pathLst>
            </a:custGeom>
            <a:solidFill>
              <a:srgbClr val="9518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5536406" y="2133790"/>
              <a:ext cx="80486" cy="70961"/>
            </a:xfrm>
            <a:custGeom>
              <a:rect b="b" l="l" r="r" t="t"/>
              <a:pathLst>
                <a:path extrusionOk="0" h="70961" w="80486">
                  <a:moveTo>
                    <a:pt x="71056" y="4953"/>
                  </a:moveTo>
                  <a:cubicBezTo>
                    <a:pt x="73152" y="1905"/>
                    <a:pt x="76676" y="0"/>
                    <a:pt x="80486" y="0"/>
                  </a:cubicBezTo>
                  <a:lnTo>
                    <a:pt x="55245" y="0"/>
                  </a:lnTo>
                  <a:cubicBezTo>
                    <a:pt x="51530" y="0"/>
                    <a:pt x="48006" y="1810"/>
                    <a:pt x="45815" y="4953"/>
                  </a:cubicBezTo>
                  <a:lnTo>
                    <a:pt x="0" y="70961"/>
                  </a:lnTo>
                  <a:lnTo>
                    <a:pt x="0" y="70961"/>
                  </a:lnTo>
                  <a:cubicBezTo>
                    <a:pt x="1238" y="69628"/>
                    <a:pt x="3048" y="68770"/>
                    <a:pt x="5144" y="68770"/>
                  </a:cubicBezTo>
                  <a:lnTo>
                    <a:pt x="26765" y="68770"/>
                  </a:lnTo>
                  <a:lnTo>
                    <a:pt x="71056" y="5048"/>
                  </a:lnTo>
                  <a:close/>
                </a:path>
              </a:pathLst>
            </a:custGeom>
            <a:solidFill>
              <a:srgbClr val="9518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5534501" y="2201703"/>
              <a:ext cx="317373" cy="216789"/>
            </a:xfrm>
            <a:custGeom>
              <a:rect b="b" l="l" r="r" t="t"/>
              <a:pathLst>
                <a:path extrusionOk="0" h="216789" w="317373">
                  <a:moveTo>
                    <a:pt x="310229" y="95"/>
                  </a:moveTo>
                  <a:lnTo>
                    <a:pt x="7049" y="95"/>
                  </a:lnTo>
                  <a:cubicBezTo>
                    <a:pt x="3143" y="95"/>
                    <a:pt x="0" y="3239"/>
                    <a:pt x="0" y="7144"/>
                  </a:cubicBezTo>
                  <a:lnTo>
                    <a:pt x="0" y="198215"/>
                  </a:lnTo>
                  <a:cubicBezTo>
                    <a:pt x="0" y="208407"/>
                    <a:pt x="8287" y="216789"/>
                    <a:pt x="18574" y="216789"/>
                  </a:cubicBezTo>
                  <a:lnTo>
                    <a:pt x="298800" y="216789"/>
                  </a:lnTo>
                  <a:cubicBezTo>
                    <a:pt x="308991" y="216789"/>
                    <a:pt x="317373" y="208502"/>
                    <a:pt x="317373" y="198215"/>
                  </a:cubicBezTo>
                  <a:lnTo>
                    <a:pt x="317373" y="7048"/>
                  </a:lnTo>
                  <a:cubicBezTo>
                    <a:pt x="317373" y="3143"/>
                    <a:pt x="314230" y="0"/>
                    <a:pt x="310325" y="0"/>
                  </a:cubicBezTo>
                  <a:lnTo>
                    <a:pt x="310325" y="0"/>
                  </a:lnTo>
                  <a:close/>
                </a:path>
              </a:pathLst>
            </a:custGeom>
            <a:solidFill>
              <a:srgbClr val="D7494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4" name="Google Shape;524;p32"/>
            <p:cNvGrpSpPr/>
            <p:nvPr/>
          </p:nvGrpSpPr>
          <p:grpSpPr>
            <a:xfrm>
              <a:off x="5534501" y="2038660"/>
              <a:ext cx="235337" cy="379736"/>
              <a:chOff x="5534501" y="2038660"/>
              <a:chExt cx="235337" cy="379736"/>
            </a:xfrm>
          </p:grpSpPr>
          <p:sp>
            <p:nvSpPr>
              <p:cNvPr id="525" name="Google Shape;525;p32"/>
              <p:cNvSpPr/>
              <p:nvPr/>
            </p:nvSpPr>
            <p:spPr>
              <a:xfrm>
                <a:off x="5534501" y="2201703"/>
                <a:ext cx="41529" cy="216693"/>
              </a:xfrm>
              <a:custGeom>
                <a:rect b="b" l="l" r="r" t="t"/>
                <a:pathLst>
                  <a:path extrusionOk="0" h="216693" w="41529">
                    <a:moveTo>
                      <a:pt x="22955" y="198120"/>
                    </a:moveTo>
                    <a:lnTo>
                      <a:pt x="22955" y="7048"/>
                    </a:lnTo>
                    <a:cubicBezTo>
                      <a:pt x="22955" y="3143"/>
                      <a:pt x="26099" y="0"/>
                      <a:pt x="30004" y="0"/>
                    </a:cubicBezTo>
                    <a:lnTo>
                      <a:pt x="7049" y="0"/>
                    </a:lnTo>
                    <a:cubicBezTo>
                      <a:pt x="3143" y="0"/>
                      <a:pt x="0" y="3143"/>
                      <a:pt x="0" y="7048"/>
                    </a:cubicBezTo>
                    <a:lnTo>
                      <a:pt x="0" y="198120"/>
                    </a:lnTo>
                    <a:cubicBezTo>
                      <a:pt x="0" y="208312"/>
                      <a:pt x="8287" y="216694"/>
                      <a:pt x="18574" y="216694"/>
                    </a:cubicBezTo>
                    <a:lnTo>
                      <a:pt x="41529" y="216694"/>
                    </a:lnTo>
                    <a:cubicBezTo>
                      <a:pt x="31337" y="216694"/>
                      <a:pt x="23051" y="208407"/>
                      <a:pt x="23051" y="198120"/>
                    </a:cubicBezTo>
                    <a:lnTo>
                      <a:pt x="23051" y="198120"/>
                    </a:lnTo>
                    <a:close/>
                  </a:path>
                </a:pathLst>
              </a:custGeom>
              <a:solidFill>
                <a:srgbClr val="D749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32"/>
              <p:cNvSpPr/>
              <p:nvPr/>
            </p:nvSpPr>
            <p:spPr>
              <a:xfrm>
                <a:off x="5629013" y="2038660"/>
                <a:ext cx="140825" cy="127515"/>
              </a:xfrm>
              <a:custGeom>
                <a:rect b="b" l="l" r="r" t="t"/>
                <a:pathLst>
                  <a:path extrusionOk="0" h="127515" w="140825">
                    <a:moveTo>
                      <a:pt x="36551" y="127515"/>
                    </a:moveTo>
                    <a:lnTo>
                      <a:pt x="4071" y="108751"/>
                    </a:lnTo>
                    <a:cubicBezTo>
                      <a:pt x="166" y="106465"/>
                      <a:pt x="-1168" y="101512"/>
                      <a:pt x="1118" y="97702"/>
                    </a:cubicBezTo>
                    <a:lnTo>
                      <a:pt x="55220" y="4071"/>
                    </a:lnTo>
                    <a:cubicBezTo>
                      <a:pt x="57506" y="166"/>
                      <a:pt x="62459" y="-1168"/>
                      <a:pt x="66269" y="1118"/>
                    </a:cubicBezTo>
                    <a:lnTo>
                      <a:pt x="136754" y="41790"/>
                    </a:lnTo>
                    <a:cubicBezTo>
                      <a:pt x="140660" y="44076"/>
                      <a:pt x="141993" y="49029"/>
                      <a:pt x="139707" y="52839"/>
                    </a:cubicBezTo>
                    <a:lnTo>
                      <a:pt x="96559" y="127515"/>
                    </a:lnTo>
                    <a:lnTo>
                      <a:pt x="36551" y="127515"/>
                    </a:lnTo>
                    <a:close/>
                  </a:path>
                </a:pathLst>
              </a:custGeom>
              <a:solidFill>
                <a:srgbClr val="F7473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32"/>
              <p:cNvSpPr/>
              <p:nvPr/>
            </p:nvSpPr>
            <p:spPr>
              <a:xfrm>
                <a:off x="5629013" y="2038660"/>
                <a:ext cx="83700" cy="116370"/>
              </a:xfrm>
              <a:custGeom>
                <a:rect b="b" l="l" r="r" t="t"/>
                <a:pathLst>
                  <a:path extrusionOk="0" h="116370" w="83700">
                    <a:moveTo>
                      <a:pt x="75318" y="15977"/>
                    </a:moveTo>
                    <a:cubicBezTo>
                      <a:pt x="77128" y="12834"/>
                      <a:pt x="80366" y="11120"/>
                      <a:pt x="83700" y="11120"/>
                    </a:cubicBezTo>
                    <a:lnTo>
                      <a:pt x="66269" y="1118"/>
                    </a:lnTo>
                    <a:cubicBezTo>
                      <a:pt x="62364" y="-1168"/>
                      <a:pt x="57411" y="166"/>
                      <a:pt x="55220" y="4071"/>
                    </a:cubicBezTo>
                    <a:lnTo>
                      <a:pt x="1118" y="97702"/>
                    </a:lnTo>
                    <a:cubicBezTo>
                      <a:pt x="-1168" y="101607"/>
                      <a:pt x="166" y="106560"/>
                      <a:pt x="4071" y="108751"/>
                    </a:cubicBezTo>
                    <a:lnTo>
                      <a:pt x="17311" y="116371"/>
                    </a:lnTo>
                    <a:lnTo>
                      <a:pt x="75318" y="15882"/>
                    </a:lnTo>
                    <a:close/>
                  </a:path>
                </a:pathLst>
              </a:custGeom>
              <a:solidFill>
                <a:srgbClr val="F7473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8" name="Google Shape;528;p32"/>
            <p:cNvSpPr/>
            <p:nvPr/>
          </p:nvSpPr>
          <p:spPr>
            <a:xfrm>
              <a:off x="5577649" y="2264092"/>
              <a:ext cx="229076" cy="97631"/>
            </a:xfrm>
            <a:custGeom>
              <a:rect b="b" l="l" r="r" t="t"/>
              <a:pathLst>
                <a:path extrusionOk="0" h="97631" w="229076">
                  <a:moveTo>
                    <a:pt x="224123" y="20193"/>
                  </a:moveTo>
                  <a:cubicBezTo>
                    <a:pt x="212979" y="20193"/>
                    <a:pt x="203930" y="11144"/>
                    <a:pt x="203930" y="0"/>
                  </a:cubicBezTo>
                  <a:lnTo>
                    <a:pt x="23813" y="0"/>
                  </a:lnTo>
                  <a:cubicBezTo>
                    <a:pt x="23813" y="11144"/>
                    <a:pt x="14764" y="20193"/>
                    <a:pt x="3620" y="20193"/>
                  </a:cubicBezTo>
                  <a:cubicBezTo>
                    <a:pt x="1619" y="20193"/>
                    <a:pt x="0" y="21812"/>
                    <a:pt x="0" y="23813"/>
                  </a:cubicBezTo>
                  <a:lnTo>
                    <a:pt x="0" y="73819"/>
                  </a:lnTo>
                  <a:cubicBezTo>
                    <a:pt x="0" y="77248"/>
                    <a:pt x="3905" y="77533"/>
                    <a:pt x="3620" y="77438"/>
                  </a:cubicBezTo>
                  <a:cubicBezTo>
                    <a:pt x="14764" y="77438"/>
                    <a:pt x="23813" y="86487"/>
                    <a:pt x="23813" y="97631"/>
                  </a:cubicBezTo>
                  <a:lnTo>
                    <a:pt x="203930" y="97631"/>
                  </a:lnTo>
                  <a:cubicBezTo>
                    <a:pt x="203930" y="86487"/>
                    <a:pt x="212979" y="77438"/>
                    <a:pt x="224123" y="77438"/>
                  </a:cubicBezTo>
                  <a:cubicBezTo>
                    <a:pt x="226886" y="77438"/>
                    <a:pt x="229076" y="75248"/>
                    <a:pt x="229076" y="72485"/>
                  </a:cubicBezTo>
                  <a:lnTo>
                    <a:pt x="229076" y="25241"/>
                  </a:lnTo>
                  <a:cubicBezTo>
                    <a:pt x="229076" y="22479"/>
                    <a:pt x="226886" y="20193"/>
                    <a:pt x="224123" y="20193"/>
                  </a:cubicBezTo>
                  <a:lnTo>
                    <a:pt x="224123" y="20193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5577554" y="2264092"/>
              <a:ext cx="46928" cy="97631"/>
            </a:xfrm>
            <a:custGeom>
              <a:rect b="b" l="l" r="r" t="t"/>
              <a:pathLst>
                <a:path extrusionOk="0" h="97631" w="46928">
                  <a:moveTo>
                    <a:pt x="26575" y="67532"/>
                  </a:moveTo>
                  <a:cubicBezTo>
                    <a:pt x="24574" y="67532"/>
                    <a:pt x="22955" y="65913"/>
                    <a:pt x="22955" y="63913"/>
                  </a:cubicBezTo>
                  <a:lnTo>
                    <a:pt x="22955" y="33718"/>
                  </a:lnTo>
                  <a:cubicBezTo>
                    <a:pt x="22955" y="31718"/>
                    <a:pt x="24574" y="30099"/>
                    <a:pt x="26575" y="30099"/>
                  </a:cubicBezTo>
                  <a:cubicBezTo>
                    <a:pt x="40005" y="26956"/>
                    <a:pt x="48196" y="9620"/>
                    <a:pt x="46768" y="0"/>
                  </a:cubicBezTo>
                  <a:lnTo>
                    <a:pt x="23813" y="0"/>
                  </a:lnTo>
                  <a:cubicBezTo>
                    <a:pt x="23813" y="11144"/>
                    <a:pt x="14764" y="20193"/>
                    <a:pt x="3620" y="20193"/>
                  </a:cubicBezTo>
                  <a:cubicBezTo>
                    <a:pt x="1619" y="20193"/>
                    <a:pt x="0" y="21812"/>
                    <a:pt x="0" y="23813"/>
                  </a:cubicBezTo>
                  <a:lnTo>
                    <a:pt x="0" y="73819"/>
                  </a:lnTo>
                  <a:cubicBezTo>
                    <a:pt x="0" y="75819"/>
                    <a:pt x="1619" y="77438"/>
                    <a:pt x="3620" y="77438"/>
                  </a:cubicBezTo>
                  <a:cubicBezTo>
                    <a:pt x="14764" y="77438"/>
                    <a:pt x="23813" y="86487"/>
                    <a:pt x="23813" y="97631"/>
                  </a:cubicBezTo>
                  <a:lnTo>
                    <a:pt x="46768" y="97631"/>
                  </a:lnTo>
                  <a:cubicBezTo>
                    <a:pt x="48196" y="88011"/>
                    <a:pt x="40005" y="70580"/>
                    <a:pt x="26575" y="67532"/>
                  </a:cubicBezTo>
                  <a:lnTo>
                    <a:pt x="26575" y="67532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5595747" y="2236374"/>
              <a:ext cx="191547" cy="11429"/>
            </a:xfrm>
            <a:custGeom>
              <a:rect b="b" l="l" r="r" t="t"/>
              <a:pathLst>
                <a:path extrusionOk="0" h="11429" w="191547">
                  <a:moveTo>
                    <a:pt x="185833" y="11430"/>
                  </a:moveTo>
                  <a:lnTo>
                    <a:pt x="5715" y="11430"/>
                  </a:lnTo>
                  <a:cubicBezTo>
                    <a:pt x="2572" y="11430"/>
                    <a:pt x="0" y="8858"/>
                    <a:pt x="0" y="5715"/>
                  </a:cubicBezTo>
                  <a:cubicBezTo>
                    <a:pt x="0" y="2572"/>
                    <a:pt x="2572" y="0"/>
                    <a:pt x="5715" y="0"/>
                  </a:cubicBezTo>
                  <a:lnTo>
                    <a:pt x="185833" y="0"/>
                  </a:lnTo>
                  <a:cubicBezTo>
                    <a:pt x="188976" y="0"/>
                    <a:pt x="191548" y="2572"/>
                    <a:pt x="191548" y="5715"/>
                  </a:cubicBezTo>
                  <a:cubicBezTo>
                    <a:pt x="191548" y="8858"/>
                    <a:pt x="188976" y="11430"/>
                    <a:pt x="185833" y="11430"/>
                  </a:cubicBezTo>
                  <a:lnTo>
                    <a:pt x="185833" y="1143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1" name="Google Shape;531;p32"/>
            <p:cNvGrpSpPr/>
            <p:nvPr/>
          </p:nvGrpSpPr>
          <p:grpSpPr>
            <a:xfrm>
              <a:off x="5595747" y="2152467"/>
              <a:ext cx="287106" cy="237165"/>
              <a:chOff x="5595747" y="2152467"/>
              <a:chExt cx="287106" cy="237165"/>
            </a:xfrm>
          </p:grpSpPr>
          <p:sp>
            <p:nvSpPr>
              <p:cNvPr id="532" name="Google Shape;532;p32"/>
              <p:cNvSpPr/>
              <p:nvPr/>
            </p:nvSpPr>
            <p:spPr>
              <a:xfrm>
                <a:off x="5595747" y="2378202"/>
                <a:ext cx="191547" cy="11430"/>
              </a:xfrm>
              <a:custGeom>
                <a:rect b="b" l="l" r="r" t="t"/>
                <a:pathLst>
                  <a:path extrusionOk="0" h="11430" w="191547">
                    <a:moveTo>
                      <a:pt x="185833" y="11430"/>
                    </a:moveTo>
                    <a:lnTo>
                      <a:pt x="5715" y="11430"/>
                    </a:lnTo>
                    <a:cubicBezTo>
                      <a:pt x="2572" y="11430"/>
                      <a:pt x="0" y="8858"/>
                      <a:pt x="0" y="5715"/>
                    </a:cubicBezTo>
                    <a:cubicBezTo>
                      <a:pt x="0" y="2572"/>
                      <a:pt x="2572" y="0"/>
                      <a:pt x="5715" y="0"/>
                    </a:cubicBezTo>
                    <a:lnTo>
                      <a:pt x="185833" y="0"/>
                    </a:lnTo>
                    <a:cubicBezTo>
                      <a:pt x="188976" y="0"/>
                      <a:pt x="191548" y="2572"/>
                      <a:pt x="191548" y="5715"/>
                    </a:cubicBezTo>
                    <a:cubicBezTo>
                      <a:pt x="191548" y="8858"/>
                      <a:pt x="188976" y="11430"/>
                      <a:pt x="185833" y="11430"/>
                    </a:cubicBezTo>
                    <a:lnTo>
                      <a:pt x="185833" y="11430"/>
                    </a:lnTo>
                    <a:close/>
                  </a:path>
                </a:pathLst>
              </a:custGeom>
              <a:solidFill>
                <a:srgbClr val="F7CF9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32"/>
              <p:cNvSpPr/>
              <p:nvPr/>
            </p:nvSpPr>
            <p:spPr>
              <a:xfrm>
                <a:off x="5786032" y="2152467"/>
                <a:ext cx="96821" cy="92809"/>
              </a:xfrm>
              <a:custGeom>
                <a:rect b="b" l="l" r="r" t="t"/>
                <a:pathLst>
                  <a:path extrusionOk="0" h="92809" w="96821">
                    <a:moveTo>
                      <a:pt x="94988" y="41902"/>
                    </a:moveTo>
                    <a:lnTo>
                      <a:pt x="90988" y="37996"/>
                    </a:lnTo>
                    <a:cubicBezTo>
                      <a:pt x="85272" y="32377"/>
                      <a:pt x="88606" y="25519"/>
                      <a:pt x="88701" y="22756"/>
                    </a:cubicBezTo>
                    <a:cubicBezTo>
                      <a:pt x="89273" y="19232"/>
                      <a:pt x="86892" y="15898"/>
                      <a:pt x="83367" y="15422"/>
                    </a:cubicBezTo>
                    <a:cubicBezTo>
                      <a:pt x="80700" y="14660"/>
                      <a:pt x="73080" y="15708"/>
                      <a:pt x="69556" y="8469"/>
                    </a:cubicBezTo>
                    <a:lnTo>
                      <a:pt x="67080" y="3516"/>
                    </a:lnTo>
                    <a:cubicBezTo>
                      <a:pt x="65460" y="373"/>
                      <a:pt x="61650" y="-961"/>
                      <a:pt x="58507" y="754"/>
                    </a:cubicBezTo>
                    <a:cubicBezTo>
                      <a:pt x="55840" y="1706"/>
                      <a:pt x="50316" y="7040"/>
                      <a:pt x="43267" y="3325"/>
                    </a:cubicBezTo>
                    <a:lnTo>
                      <a:pt x="38409" y="754"/>
                    </a:lnTo>
                    <a:cubicBezTo>
                      <a:pt x="35266" y="-866"/>
                      <a:pt x="31361" y="277"/>
                      <a:pt x="29837" y="3516"/>
                    </a:cubicBezTo>
                    <a:cubicBezTo>
                      <a:pt x="28218" y="5897"/>
                      <a:pt x="26884" y="13422"/>
                      <a:pt x="18979" y="14565"/>
                    </a:cubicBezTo>
                    <a:lnTo>
                      <a:pt x="13549" y="15327"/>
                    </a:lnTo>
                    <a:cubicBezTo>
                      <a:pt x="10025" y="15803"/>
                      <a:pt x="7644" y="19137"/>
                      <a:pt x="8215" y="22661"/>
                    </a:cubicBezTo>
                    <a:cubicBezTo>
                      <a:pt x="8215" y="25423"/>
                      <a:pt x="11644" y="32377"/>
                      <a:pt x="5929" y="37901"/>
                    </a:cubicBezTo>
                    <a:lnTo>
                      <a:pt x="1929" y="41806"/>
                    </a:lnTo>
                    <a:cubicBezTo>
                      <a:pt x="-643" y="44283"/>
                      <a:pt x="-643" y="48379"/>
                      <a:pt x="1929" y="50855"/>
                    </a:cubicBezTo>
                    <a:lnTo>
                      <a:pt x="5929" y="54760"/>
                    </a:lnTo>
                    <a:cubicBezTo>
                      <a:pt x="11644" y="60380"/>
                      <a:pt x="8310" y="67238"/>
                      <a:pt x="8215" y="70000"/>
                    </a:cubicBezTo>
                    <a:cubicBezTo>
                      <a:pt x="7644" y="73525"/>
                      <a:pt x="10025" y="76858"/>
                      <a:pt x="13549" y="77335"/>
                    </a:cubicBezTo>
                    <a:cubicBezTo>
                      <a:pt x="16216" y="78097"/>
                      <a:pt x="23836" y="77049"/>
                      <a:pt x="27360" y="84288"/>
                    </a:cubicBezTo>
                    <a:cubicBezTo>
                      <a:pt x="28980" y="86574"/>
                      <a:pt x="29837" y="92765"/>
                      <a:pt x="35457" y="92765"/>
                    </a:cubicBezTo>
                    <a:cubicBezTo>
                      <a:pt x="37933" y="92765"/>
                      <a:pt x="38981" y="91527"/>
                      <a:pt x="43267" y="89527"/>
                    </a:cubicBezTo>
                    <a:cubicBezTo>
                      <a:pt x="50411" y="85812"/>
                      <a:pt x="55840" y="91146"/>
                      <a:pt x="58507" y="92098"/>
                    </a:cubicBezTo>
                    <a:cubicBezTo>
                      <a:pt x="61650" y="93718"/>
                      <a:pt x="65556" y="92479"/>
                      <a:pt x="67080" y="89336"/>
                    </a:cubicBezTo>
                    <a:lnTo>
                      <a:pt x="69556" y="84383"/>
                    </a:lnTo>
                    <a:cubicBezTo>
                      <a:pt x="73080" y="77144"/>
                      <a:pt x="80700" y="78287"/>
                      <a:pt x="83367" y="77430"/>
                    </a:cubicBezTo>
                    <a:cubicBezTo>
                      <a:pt x="86892" y="76954"/>
                      <a:pt x="89273" y="73620"/>
                      <a:pt x="88701" y="70096"/>
                    </a:cubicBezTo>
                    <a:lnTo>
                      <a:pt x="87749" y="64762"/>
                    </a:lnTo>
                    <a:cubicBezTo>
                      <a:pt x="86415" y="56856"/>
                      <a:pt x="93178" y="53332"/>
                      <a:pt x="94893" y="50950"/>
                    </a:cubicBezTo>
                    <a:cubicBezTo>
                      <a:pt x="97464" y="48474"/>
                      <a:pt x="97464" y="44378"/>
                      <a:pt x="94893" y="41902"/>
                    </a:cubicBezTo>
                    <a:lnTo>
                      <a:pt x="94893" y="41902"/>
                    </a:lnTo>
                    <a:close/>
                  </a:path>
                </a:pathLst>
              </a:custGeom>
              <a:solidFill>
                <a:srgbClr val="1F143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4" name="Google Shape;534;p32"/>
            <p:cNvSpPr/>
            <p:nvPr/>
          </p:nvSpPr>
          <p:spPr>
            <a:xfrm>
              <a:off x="5630132" y="2160555"/>
              <a:ext cx="132968" cy="11429"/>
            </a:xfrm>
            <a:custGeom>
              <a:rect b="b" l="l" r="r" t="t"/>
              <a:pathLst>
                <a:path extrusionOk="0" h="11429" w="132968">
                  <a:moveTo>
                    <a:pt x="127254" y="11430"/>
                  </a:moveTo>
                  <a:lnTo>
                    <a:pt x="5715" y="11430"/>
                  </a:lnTo>
                  <a:cubicBezTo>
                    <a:pt x="2572" y="11430"/>
                    <a:pt x="0" y="8858"/>
                    <a:pt x="0" y="5715"/>
                  </a:cubicBezTo>
                  <a:cubicBezTo>
                    <a:pt x="0" y="2572"/>
                    <a:pt x="2572" y="0"/>
                    <a:pt x="5715" y="0"/>
                  </a:cubicBezTo>
                  <a:lnTo>
                    <a:pt x="127254" y="0"/>
                  </a:lnTo>
                  <a:cubicBezTo>
                    <a:pt x="130397" y="0"/>
                    <a:pt x="132969" y="2572"/>
                    <a:pt x="132969" y="5715"/>
                  </a:cubicBezTo>
                  <a:cubicBezTo>
                    <a:pt x="132969" y="8858"/>
                    <a:pt x="130397" y="11430"/>
                    <a:pt x="127254" y="11430"/>
                  </a:cubicBezTo>
                  <a:lnTo>
                    <a:pt x="127254" y="1143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5814397" y="2184388"/>
              <a:ext cx="40409" cy="34116"/>
            </a:xfrm>
            <a:custGeom>
              <a:rect b="b" l="l" r="r" t="t"/>
              <a:pathLst>
                <a:path extrusionOk="0" h="34116" w="40409">
                  <a:moveTo>
                    <a:pt x="10426" y="31984"/>
                  </a:moveTo>
                  <a:lnTo>
                    <a:pt x="1282" y="20554"/>
                  </a:lnTo>
                  <a:cubicBezTo>
                    <a:pt x="-718" y="18077"/>
                    <a:pt x="-337" y="14458"/>
                    <a:pt x="2140" y="12457"/>
                  </a:cubicBezTo>
                  <a:cubicBezTo>
                    <a:pt x="4616" y="10457"/>
                    <a:pt x="8235" y="10838"/>
                    <a:pt x="10236" y="13315"/>
                  </a:cubicBezTo>
                  <a:lnTo>
                    <a:pt x="15093" y="19411"/>
                  </a:lnTo>
                  <a:lnTo>
                    <a:pt x="30333" y="1980"/>
                  </a:lnTo>
                  <a:cubicBezTo>
                    <a:pt x="32429" y="-401"/>
                    <a:pt x="36048" y="-687"/>
                    <a:pt x="38430" y="1408"/>
                  </a:cubicBezTo>
                  <a:cubicBezTo>
                    <a:pt x="40811" y="3504"/>
                    <a:pt x="41097" y="7123"/>
                    <a:pt x="39001" y="9505"/>
                  </a:cubicBezTo>
                  <a:lnTo>
                    <a:pt x="19284" y="32174"/>
                  </a:lnTo>
                  <a:cubicBezTo>
                    <a:pt x="16903" y="34841"/>
                    <a:pt x="12712" y="34746"/>
                    <a:pt x="10522" y="31984"/>
                  </a:cubicBezTo>
                  <a:lnTo>
                    <a:pt x="10522" y="31984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616321" y="2289746"/>
              <a:ext cx="39143" cy="49590"/>
            </a:xfrm>
            <a:custGeom>
              <a:rect b="b" l="l" r="r" t="t"/>
              <a:pathLst>
                <a:path extrusionOk="0" h="49590" w="39143">
                  <a:moveTo>
                    <a:pt x="95" y="4350"/>
                  </a:moveTo>
                  <a:cubicBezTo>
                    <a:pt x="95" y="730"/>
                    <a:pt x="9049" y="-2032"/>
                    <a:pt x="10287" y="1968"/>
                  </a:cubicBezTo>
                  <a:lnTo>
                    <a:pt x="19717" y="36544"/>
                  </a:lnTo>
                  <a:cubicBezTo>
                    <a:pt x="29623" y="1206"/>
                    <a:pt x="28480" y="1397"/>
                    <a:pt x="30289" y="444"/>
                  </a:cubicBezTo>
                  <a:cubicBezTo>
                    <a:pt x="33242" y="-984"/>
                    <a:pt x="40005" y="1397"/>
                    <a:pt x="39052" y="5016"/>
                  </a:cubicBezTo>
                  <a:cubicBezTo>
                    <a:pt x="25432" y="47879"/>
                    <a:pt x="27527" y="47117"/>
                    <a:pt x="24003" y="48736"/>
                  </a:cubicBezTo>
                  <a:cubicBezTo>
                    <a:pt x="20383" y="50355"/>
                    <a:pt x="13906" y="49784"/>
                    <a:pt x="12763" y="46069"/>
                  </a:cubicBezTo>
                  <a:cubicBezTo>
                    <a:pt x="95" y="4635"/>
                    <a:pt x="0" y="4826"/>
                    <a:pt x="0" y="4254"/>
                  </a:cubicBezTo>
                  <a:lnTo>
                    <a:pt x="0" y="4254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5658819" y="2289813"/>
              <a:ext cx="33168" cy="49621"/>
            </a:xfrm>
            <a:custGeom>
              <a:rect b="b" l="l" r="r" t="t"/>
              <a:pathLst>
                <a:path extrusionOk="0" h="49621" w="33168">
                  <a:moveTo>
                    <a:pt x="16557" y="49622"/>
                  </a:moveTo>
                  <a:cubicBezTo>
                    <a:pt x="5603" y="49622"/>
                    <a:pt x="78" y="43716"/>
                    <a:pt x="78" y="33715"/>
                  </a:cubicBezTo>
                  <a:cubicBezTo>
                    <a:pt x="364" y="17713"/>
                    <a:pt x="-1636" y="9236"/>
                    <a:pt x="4841" y="3616"/>
                  </a:cubicBezTo>
                  <a:cubicBezTo>
                    <a:pt x="9508" y="-385"/>
                    <a:pt x="17605" y="-670"/>
                    <a:pt x="23129" y="854"/>
                  </a:cubicBezTo>
                  <a:cubicBezTo>
                    <a:pt x="29035" y="2473"/>
                    <a:pt x="33130" y="7331"/>
                    <a:pt x="33130" y="15903"/>
                  </a:cubicBezTo>
                  <a:cubicBezTo>
                    <a:pt x="32464" y="30857"/>
                    <a:pt x="35321" y="40001"/>
                    <a:pt x="28368" y="46002"/>
                  </a:cubicBezTo>
                  <a:cubicBezTo>
                    <a:pt x="25225" y="48764"/>
                    <a:pt x="20843" y="49622"/>
                    <a:pt x="16557" y="49622"/>
                  </a:cubicBezTo>
                  <a:lnTo>
                    <a:pt x="16557" y="49622"/>
                  </a:lnTo>
                  <a:close/>
                  <a:moveTo>
                    <a:pt x="21034" y="10760"/>
                  </a:moveTo>
                  <a:cubicBezTo>
                    <a:pt x="18843" y="8569"/>
                    <a:pt x="14271" y="8569"/>
                    <a:pt x="12175" y="10760"/>
                  </a:cubicBezTo>
                  <a:cubicBezTo>
                    <a:pt x="11127" y="11807"/>
                    <a:pt x="10556" y="13522"/>
                    <a:pt x="10556" y="15903"/>
                  </a:cubicBezTo>
                  <a:cubicBezTo>
                    <a:pt x="10937" y="32191"/>
                    <a:pt x="9603" y="36191"/>
                    <a:pt x="12175" y="38858"/>
                  </a:cubicBezTo>
                  <a:cubicBezTo>
                    <a:pt x="13223" y="39906"/>
                    <a:pt x="14747" y="40478"/>
                    <a:pt x="16557" y="40478"/>
                  </a:cubicBezTo>
                  <a:cubicBezTo>
                    <a:pt x="20748" y="40478"/>
                    <a:pt x="22653" y="37906"/>
                    <a:pt x="22653" y="33715"/>
                  </a:cubicBezTo>
                  <a:cubicBezTo>
                    <a:pt x="22272" y="17522"/>
                    <a:pt x="23701" y="13427"/>
                    <a:pt x="21034" y="10760"/>
                  </a:cubicBezTo>
                  <a:lnTo>
                    <a:pt x="21034" y="1076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694957" y="2289566"/>
              <a:ext cx="35236" cy="49463"/>
            </a:xfrm>
            <a:custGeom>
              <a:rect b="b" l="l" r="r" t="t"/>
              <a:pathLst>
                <a:path extrusionOk="0" h="49463" w="35236">
                  <a:moveTo>
                    <a:pt x="34520" y="1672"/>
                  </a:moveTo>
                  <a:cubicBezTo>
                    <a:pt x="35568" y="3863"/>
                    <a:pt x="35377" y="6530"/>
                    <a:pt x="34520" y="8244"/>
                  </a:cubicBezTo>
                  <a:cubicBezTo>
                    <a:pt x="33187" y="10626"/>
                    <a:pt x="31377" y="9292"/>
                    <a:pt x="22900" y="9673"/>
                  </a:cubicBezTo>
                  <a:lnTo>
                    <a:pt x="22900" y="46249"/>
                  </a:lnTo>
                  <a:cubicBezTo>
                    <a:pt x="22900" y="50535"/>
                    <a:pt x="12422" y="50535"/>
                    <a:pt x="12422" y="46249"/>
                  </a:cubicBezTo>
                  <a:lnTo>
                    <a:pt x="12422" y="9673"/>
                  </a:lnTo>
                  <a:cubicBezTo>
                    <a:pt x="3945" y="9292"/>
                    <a:pt x="2135" y="10626"/>
                    <a:pt x="802" y="8244"/>
                  </a:cubicBezTo>
                  <a:cubicBezTo>
                    <a:pt x="-722" y="5482"/>
                    <a:pt x="-151" y="243"/>
                    <a:pt x="3183" y="243"/>
                  </a:cubicBezTo>
                  <a:cubicBezTo>
                    <a:pt x="3183" y="243"/>
                    <a:pt x="33377" y="-900"/>
                    <a:pt x="34711" y="1767"/>
                  </a:cubicBezTo>
                  <a:lnTo>
                    <a:pt x="34711" y="1767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734262" y="2289773"/>
              <a:ext cx="31851" cy="49197"/>
            </a:xfrm>
            <a:custGeom>
              <a:rect b="b" l="l" r="r" t="t"/>
              <a:pathLst>
                <a:path extrusionOk="0" h="49197" w="31851">
                  <a:moveTo>
                    <a:pt x="10646" y="20515"/>
                  </a:moveTo>
                  <a:cubicBezTo>
                    <a:pt x="20171" y="20801"/>
                    <a:pt x="21790" y="19658"/>
                    <a:pt x="23124" y="21753"/>
                  </a:cubicBezTo>
                  <a:cubicBezTo>
                    <a:pt x="24076" y="23277"/>
                    <a:pt x="24267" y="25373"/>
                    <a:pt x="23124" y="27278"/>
                  </a:cubicBezTo>
                  <a:cubicBezTo>
                    <a:pt x="21885" y="29468"/>
                    <a:pt x="19980" y="28230"/>
                    <a:pt x="10646" y="28611"/>
                  </a:cubicBezTo>
                  <a:lnTo>
                    <a:pt x="10646" y="40041"/>
                  </a:lnTo>
                  <a:cubicBezTo>
                    <a:pt x="28362" y="40422"/>
                    <a:pt x="29601" y="38993"/>
                    <a:pt x="31029" y="41375"/>
                  </a:cubicBezTo>
                  <a:cubicBezTo>
                    <a:pt x="32649" y="44042"/>
                    <a:pt x="31886" y="49185"/>
                    <a:pt x="28648" y="49185"/>
                  </a:cubicBezTo>
                  <a:cubicBezTo>
                    <a:pt x="4264" y="48899"/>
                    <a:pt x="3978" y="49757"/>
                    <a:pt x="1502" y="48423"/>
                  </a:cubicBezTo>
                  <a:cubicBezTo>
                    <a:pt x="-1070" y="46994"/>
                    <a:pt x="549" y="48137"/>
                    <a:pt x="73" y="3275"/>
                  </a:cubicBezTo>
                  <a:cubicBezTo>
                    <a:pt x="73" y="989"/>
                    <a:pt x="2550" y="36"/>
                    <a:pt x="4645" y="36"/>
                  </a:cubicBezTo>
                  <a:cubicBezTo>
                    <a:pt x="28934" y="512"/>
                    <a:pt x="29696" y="-1012"/>
                    <a:pt x="31029" y="1465"/>
                  </a:cubicBezTo>
                  <a:cubicBezTo>
                    <a:pt x="32077" y="3656"/>
                    <a:pt x="31886" y="6132"/>
                    <a:pt x="31029" y="7751"/>
                  </a:cubicBezTo>
                  <a:cubicBezTo>
                    <a:pt x="29601" y="10133"/>
                    <a:pt x="28553" y="8704"/>
                    <a:pt x="10646" y="9085"/>
                  </a:cubicBezTo>
                  <a:lnTo>
                    <a:pt x="10646" y="2042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786032" y="2152491"/>
              <a:ext cx="68127" cy="92785"/>
            </a:xfrm>
            <a:custGeom>
              <a:rect b="b" l="l" r="r" t="t"/>
              <a:pathLst>
                <a:path extrusionOk="0" h="92785" w="68127">
                  <a:moveTo>
                    <a:pt x="27551" y="63785"/>
                  </a:moveTo>
                  <a:cubicBezTo>
                    <a:pt x="15359" y="42640"/>
                    <a:pt x="21646" y="15874"/>
                    <a:pt x="41553" y="2349"/>
                  </a:cubicBezTo>
                  <a:lnTo>
                    <a:pt x="38409" y="730"/>
                  </a:lnTo>
                  <a:cubicBezTo>
                    <a:pt x="35266" y="-890"/>
                    <a:pt x="31361" y="253"/>
                    <a:pt x="29837" y="3492"/>
                  </a:cubicBezTo>
                  <a:cubicBezTo>
                    <a:pt x="28218" y="5873"/>
                    <a:pt x="26884" y="13398"/>
                    <a:pt x="18979" y="14636"/>
                  </a:cubicBezTo>
                  <a:lnTo>
                    <a:pt x="13549" y="15398"/>
                  </a:lnTo>
                  <a:cubicBezTo>
                    <a:pt x="10025" y="15874"/>
                    <a:pt x="7644" y="19208"/>
                    <a:pt x="8215" y="22732"/>
                  </a:cubicBezTo>
                  <a:cubicBezTo>
                    <a:pt x="8215" y="25495"/>
                    <a:pt x="11644" y="32448"/>
                    <a:pt x="5929" y="37972"/>
                  </a:cubicBezTo>
                  <a:lnTo>
                    <a:pt x="1929" y="41878"/>
                  </a:lnTo>
                  <a:cubicBezTo>
                    <a:pt x="-643" y="44354"/>
                    <a:pt x="-643" y="48450"/>
                    <a:pt x="1929" y="50926"/>
                  </a:cubicBezTo>
                  <a:lnTo>
                    <a:pt x="5929" y="54832"/>
                  </a:lnTo>
                  <a:cubicBezTo>
                    <a:pt x="11644" y="60451"/>
                    <a:pt x="8310" y="67309"/>
                    <a:pt x="8215" y="70072"/>
                  </a:cubicBezTo>
                  <a:cubicBezTo>
                    <a:pt x="7644" y="73596"/>
                    <a:pt x="10025" y="76930"/>
                    <a:pt x="13549" y="77406"/>
                  </a:cubicBezTo>
                  <a:cubicBezTo>
                    <a:pt x="16216" y="78168"/>
                    <a:pt x="23836" y="77120"/>
                    <a:pt x="27360" y="84264"/>
                  </a:cubicBezTo>
                  <a:cubicBezTo>
                    <a:pt x="28980" y="86550"/>
                    <a:pt x="29837" y="92741"/>
                    <a:pt x="35457" y="92741"/>
                  </a:cubicBezTo>
                  <a:cubicBezTo>
                    <a:pt x="37933" y="92741"/>
                    <a:pt x="38981" y="91503"/>
                    <a:pt x="43267" y="89503"/>
                  </a:cubicBezTo>
                  <a:cubicBezTo>
                    <a:pt x="50411" y="85788"/>
                    <a:pt x="55840" y="91122"/>
                    <a:pt x="58507" y="92074"/>
                  </a:cubicBezTo>
                  <a:cubicBezTo>
                    <a:pt x="61650" y="93694"/>
                    <a:pt x="65556" y="92455"/>
                    <a:pt x="67080" y="89312"/>
                  </a:cubicBezTo>
                  <a:lnTo>
                    <a:pt x="68127" y="87121"/>
                  </a:lnTo>
                  <a:cubicBezTo>
                    <a:pt x="51935" y="87217"/>
                    <a:pt x="36123" y="78930"/>
                    <a:pt x="27456" y="63976"/>
                  </a:cubicBezTo>
                  <a:lnTo>
                    <a:pt x="27456" y="63976"/>
                  </a:lnTo>
                  <a:close/>
                </a:path>
              </a:pathLst>
            </a:custGeom>
            <a:solidFill>
              <a:srgbClr val="1F14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" name="Google Shape;541;p32"/>
          <p:cNvGrpSpPr/>
          <p:nvPr/>
        </p:nvGrpSpPr>
        <p:grpSpPr>
          <a:xfrm>
            <a:off x="6141832" y="1569869"/>
            <a:ext cx="321609" cy="396936"/>
            <a:chOff x="7886223" y="2638615"/>
            <a:chExt cx="307848" cy="379952"/>
          </a:xfrm>
        </p:grpSpPr>
        <p:sp>
          <p:nvSpPr>
            <p:cNvPr id="542" name="Google Shape;542;p32"/>
            <p:cNvSpPr/>
            <p:nvPr/>
          </p:nvSpPr>
          <p:spPr>
            <a:xfrm>
              <a:off x="7948231" y="2985706"/>
              <a:ext cx="48386" cy="32766"/>
            </a:xfrm>
            <a:custGeom>
              <a:rect b="b" l="l" r="r" t="t"/>
              <a:pathLst>
                <a:path extrusionOk="0" h="32766" w="48386">
                  <a:moveTo>
                    <a:pt x="0" y="0"/>
                  </a:moveTo>
                  <a:lnTo>
                    <a:pt x="1428" y="27718"/>
                  </a:lnTo>
                  <a:cubicBezTo>
                    <a:pt x="1619" y="30575"/>
                    <a:pt x="3905" y="32766"/>
                    <a:pt x="6762" y="32766"/>
                  </a:cubicBezTo>
                  <a:lnTo>
                    <a:pt x="41814" y="32766"/>
                  </a:lnTo>
                  <a:cubicBezTo>
                    <a:pt x="44577" y="32766"/>
                    <a:pt x="46863" y="30575"/>
                    <a:pt x="46958" y="27813"/>
                  </a:cubicBezTo>
                  <a:lnTo>
                    <a:pt x="48387" y="0"/>
                  </a:lnTo>
                  <a:cubicBezTo>
                    <a:pt x="47625" y="0"/>
                    <a:pt x="476" y="0"/>
                    <a:pt x="95" y="0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7948231" y="2985801"/>
              <a:ext cx="29717" cy="32766"/>
            </a:xfrm>
            <a:custGeom>
              <a:rect b="b" l="l" r="r" t="t"/>
              <a:pathLst>
                <a:path extrusionOk="0" h="32766" w="29717">
                  <a:moveTo>
                    <a:pt x="24384" y="27623"/>
                  </a:moveTo>
                  <a:lnTo>
                    <a:pt x="22955" y="0"/>
                  </a:lnTo>
                  <a:cubicBezTo>
                    <a:pt x="22955" y="0"/>
                    <a:pt x="381" y="0"/>
                    <a:pt x="0" y="0"/>
                  </a:cubicBezTo>
                  <a:lnTo>
                    <a:pt x="1428" y="27718"/>
                  </a:lnTo>
                  <a:cubicBezTo>
                    <a:pt x="1619" y="30575"/>
                    <a:pt x="3905" y="32766"/>
                    <a:pt x="6762" y="32766"/>
                  </a:cubicBezTo>
                  <a:lnTo>
                    <a:pt x="29718" y="32766"/>
                  </a:lnTo>
                  <a:cubicBezTo>
                    <a:pt x="26861" y="32766"/>
                    <a:pt x="24574" y="30575"/>
                    <a:pt x="24384" y="27718"/>
                  </a:cubicBezTo>
                  <a:lnTo>
                    <a:pt x="24384" y="27718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7935087" y="2855975"/>
              <a:ext cx="74390" cy="131254"/>
            </a:xfrm>
            <a:custGeom>
              <a:rect b="b" l="l" r="r" t="t"/>
              <a:pathLst>
                <a:path extrusionOk="0" h="131254" w="74390">
                  <a:moveTo>
                    <a:pt x="95" y="0"/>
                  </a:moveTo>
                  <a:lnTo>
                    <a:pt x="6572" y="124492"/>
                  </a:lnTo>
                  <a:cubicBezTo>
                    <a:pt x="6762" y="128302"/>
                    <a:pt x="9906" y="131255"/>
                    <a:pt x="13716" y="131255"/>
                  </a:cubicBezTo>
                  <a:lnTo>
                    <a:pt x="60960" y="131255"/>
                  </a:lnTo>
                  <a:cubicBezTo>
                    <a:pt x="64675" y="131255"/>
                    <a:pt x="67723" y="128302"/>
                    <a:pt x="67913" y="124682"/>
                  </a:cubicBezTo>
                  <a:lnTo>
                    <a:pt x="743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7935182" y="2855975"/>
              <a:ext cx="37718" cy="131254"/>
            </a:xfrm>
            <a:custGeom>
              <a:rect b="b" l="l" r="r" t="t"/>
              <a:pathLst>
                <a:path extrusionOk="0" h="131254" w="37718">
                  <a:moveTo>
                    <a:pt x="30575" y="124492"/>
                  </a:moveTo>
                  <a:lnTo>
                    <a:pt x="24098" y="0"/>
                  </a:lnTo>
                  <a:lnTo>
                    <a:pt x="0" y="0"/>
                  </a:lnTo>
                  <a:lnTo>
                    <a:pt x="6477" y="124492"/>
                  </a:lnTo>
                  <a:cubicBezTo>
                    <a:pt x="6667" y="128302"/>
                    <a:pt x="9810" y="131255"/>
                    <a:pt x="13621" y="131255"/>
                  </a:cubicBezTo>
                  <a:lnTo>
                    <a:pt x="37719" y="131255"/>
                  </a:lnTo>
                  <a:cubicBezTo>
                    <a:pt x="33909" y="131255"/>
                    <a:pt x="30766" y="128302"/>
                    <a:pt x="30575" y="124492"/>
                  </a:cubicBezTo>
                  <a:lnTo>
                    <a:pt x="30575" y="124492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7913465" y="2638710"/>
              <a:ext cx="118014" cy="115252"/>
            </a:xfrm>
            <a:custGeom>
              <a:rect b="b" l="l" r="r" t="t"/>
              <a:pathLst>
                <a:path extrusionOk="0" h="115252" w="118014">
                  <a:moveTo>
                    <a:pt x="66675" y="0"/>
                  </a:moveTo>
                  <a:lnTo>
                    <a:pt x="51149" y="0"/>
                  </a:lnTo>
                  <a:cubicBezTo>
                    <a:pt x="23050" y="0"/>
                    <a:pt x="0" y="23050"/>
                    <a:pt x="0" y="51149"/>
                  </a:cubicBezTo>
                  <a:lnTo>
                    <a:pt x="0" y="67342"/>
                  </a:lnTo>
                  <a:cubicBezTo>
                    <a:pt x="0" y="89249"/>
                    <a:pt x="13907" y="108014"/>
                    <a:pt x="33338" y="115252"/>
                  </a:cubicBezTo>
                  <a:lnTo>
                    <a:pt x="84677" y="115252"/>
                  </a:lnTo>
                  <a:cubicBezTo>
                    <a:pt x="104108" y="107918"/>
                    <a:pt x="118015" y="89154"/>
                    <a:pt x="118015" y="67342"/>
                  </a:cubicBezTo>
                  <a:lnTo>
                    <a:pt x="118015" y="51149"/>
                  </a:lnTo>
                  <a:cubicBezTo>
                    <a:pt x="118015" y="23050"/>
                    <a:pt x="94965" y="0"/>
                    <a:pt x="66866" y="0"/>
                  </a:cubicBezTo>
                  <a:lnTo>
                    <a:pt x="66866" y="0"/>
                  </a:lnTo>
                  <a:close/>
                </a:path>
              </a:pathLst>
            </a:custGeom>
            <a:solidFill>
              <a:srgbClr val="18266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7913465" y="2638615"/>
              <a:ext cx="70389" cy="115252"/>
            </a:xfrm>
            <a:custGeom>
              <a:rect b="b" l="l" r="r" t="t"/>
              <a:pathLst>
                <a:path extrusionOk="0" h="115252" w="70389">
                  <a:moveTo>
                    <a:pt x="22955" y="67437"/>
                  </a:moveTo>
                  <a:lnTo>
                    <a:pt x="22955" y="51245"/>
                  </a:lnTo>
                  <a:cubicBezTo>
                    <a:pt x="22955" y="24384"/>
                    <a:pt x="44005" y="2191"/>
                    <a:pt x="70390" y="191"/>
                  </a:cubicBezTo>
                  <a:cubicBezTo>
                    <a:pt x="66770" y="-95"/>
                    <a:pt x="66675" y="191"/>
                    <a:pt x="51149" y="0"/>
                  </a:cubicBezTo>
                  <a:cubicBezTo>
                    <a:pt x="23050" y="0"/>
                    <a:pt x="0" y="23051"/>
                    <a:pt x="0" y="51149"/>
                  </a:cubicBezTo>
                  <a:lnTo>
                    <a:pt x="0" y="67342"/>
                  </a:lnTo>
                  <a:cubicBezTo>
                    <a:pt x="0" y="89249"/>
                    <a:pt x="13907" y="108014"/>
                    <a:pt x="33338" y="115253"/>
                  </a:cubicBezTo>
                  <a:lnTo>
                    <a:pt x="56292" y="115253"/>
                  </a:lnTo>
                  <a:cubicBezTo>
                    <a:pt x="36862" y="107918"/>
                    <a:pt x="22955" y="89154"/>
                    <a:pt x="22955" y="67342"/>
                  </a:cubicBezTo>
                  <a:lnTo>
                    <a:pt x="22955" y="67342"/>
                  </a:lnTo>
                  <a:close/>
                </a:path>
              </a:pathLst>
            </a:custGeom>
            <a:solidFill>
              <a:srgbClr val="18266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7886223" y="2757297"/>
              <a:ext cx="58388" cy="101060"/>
            </a:xfrm>
            <a:custGeom>
              <a:rect b="b" l="l" r="r" t="t"/>
              <a:pathLst>
                <a:path extrusionOk="0" h="101060" w="58388">
                  <a:moveTo>
                    <a:pt x="58388" y="0"/>
                  </a:moveTo>
                  <a:lnTo>
                    <a:pt x="9525" y="0"/>
                  </a:lnTo>
                  <a:cubicBezTo>
                    <a:pt x="4286" y="0"/>
                    <a:pt x="0" y="4286"/>
                    <a:pt x="0" y="9525"/>
                  </a:cubicBezTo>
                  <a:lnTo>
                    <a:pt x="0" y="91535"/>
                  </a:lnTo>
                  <a:cubicBezTo>
                    <a:pt x="0" y="96774"/>
                    <a:pt x="4286" y="101060"/>
                    <a:pt x="9525" y="101060"/>
                  </a:cubicBezTo>
                  <a:lnTo>
                    <a:pt x="58388" y="101060"/>
                  </a:lnTo>
                  <a:cubicBezTo>
                    <a:pt x="21050" y="77724"/>
                    <a:pt x="21050" y="23431"/>
                    <a:pt x="58388" y="95"/>
                  </a:cubicBezTo>
                  <a:lnTo>
                    <a:pt x="58388" y="95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7886223" y="2831306"/>
              <a:ext cx="58388" cy="26955"/>
            </a:xfrm>
            <a:custGeom>
              <a:rect b="b" l="l" r="r" t="t"/>
              <a:pathLst>
                <a:path extrusionOk="0" h="26955" w="58388">
                  <a:moveTo>
                    <a:pt x="35243" y="0"/>
                  </a:moveTo>
                  <a:lnTo>
                    <a:pt x="0" y="0"/>
                  </a:lnTo>
                  <a:lnTo>
                    <a:pt x="0" y="17431"/>
                  </a:lnTo>
                  <a:cubicBezTo>
                    <a:pt x="0" y="22669"/>
                    <a:pt x="4286" y="26956"/>
                    <a:pt x="9525" y="26956"/>
                  </a:cubicBezTo>
                  <a:lnTo>
                    <a:pt x="58388" y="26956"/>
                  </a:lnTo>
                  <a:cubicBezTo>
                    <a:pt x="48196" y="20574"/>
                    <a:pt x="40005" y="11144"/>
                    <a:pt x="35243" y="0"/>
                  </a:cubicBezTo>
                  <a:lnTo>
                    <a:pt x="35243" y="0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7886223" y="2757201"/>
              <a:ext cx="58388" cy="26955"/>
            </a:xfrm>
            <a:custGeom>
              <a:rect b="b" l="l" r="r" t="t"/>
              <a:pathLst>
                <a:path extrusionOk="0" h="26955" w="58388">
                  <a:moveTo>
                    <a:pt x="0" y="9525"/>
                  </a:moveTo>
                  <a:lnTo>
                    <a:pt x="0" y="26956"/>
                  </a:lnTo>
                  <a:lnTo>
                    <a:pt x="35243" y="26956"/>
                  </a:lnTo>
                  <a:cubicBezTo>
                    <a:pt x="40100" y="15811"/>
                    <a:pt x="48196" y="6382"/>
                    <a:pt x="58388" y="0"/>
                  </a:cubicBezTo>
                  <a:lnTo>
                    <a:pt x="9525" y="0"/>
                  </a:lnTo>
                  <a:cubicBezTo>
                    <a:pt x="4286" y="0"/>
                    <a:pt x="0" y="4286"/>
                    <a:pt x="0" y="9525"/>
                  </a:cubicBezTo>
                  <a:lnTo>
                    <a:pt x="0" y="9525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8001666" y="2757201"/>
              <a:ext cx="56863" cy="101060"/>
            </a:xfrm>
            <a:custGeom>
              <a:rect b="b" l="l" r="r" t="t"/>
              <a:pathLst>
                <a:path extrusionOk="0" h="101060" w="56863">
                  <a:moveTo>
                    <a:pt x="47339" y="95"/>
                  </a:moveTo>
                  <a:lnTo>
                    <a:pt x="0" y="95"/>
                  </a:lnTo>
                  <a:cubicBezTo>
                    <a:pt x="37338" y="23431"/>
                    <a:pt x="37338" y="77724"/>
                    <a:pt x="0" y="101060"/>
                  </a:cubicBezTo>
                  <a:lnTo>
                    <a:pt x="47339" y="101060"/>
                  </a:lnTo>
                  <a:cubicBezTo>
                    <a:pt x="52578" y="101060"/>
                    <a:pt x="56864" y="96774"/>
                    <a:pt x="56864" y="91535"/>
                  </a:cubicBezTo>
                  <a:lnTo>
                    <a:pt x="56864" y="9525"/>
                  </a:lnTo>
                  <a:cubicBezTo>
                    <a:pt x="56864" y="4286"/>
                    <a:pt x="52578" y="0"/>
                    <a:pt x="47339" y="0"/>
                  </a:cubicBezTo>
                  <a:lnTo>
                    <a:pt x="47339" y="0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8001571" y="2831306"/>
              <a:ext cx="56864" cy="26955"/>
            </a:xfrm>
            <a:custGeom>
              <a:rect b="b" l="l" r="r" t="t"/>
              <a:pathLst>
                <a:path extrusionOk="0" h="26955" w="56864">
                  <a:moveTo>
                    <a:pt x="56865" y="17431"/>
                  </a:moveTo>
                  <a:lnTo>
                    <a:pt x="56865" y="0"/>
                  </a:lnTo>
                  <a:lnTo>
                    <a:pt x="23146" y="0"/>
                  </a:lnTo>
                  <a:cubicBezTo>
                    <a:pt x="18288" y="11144"/>
                    <a:pt x="10192" y="20574"/>
                    <a:pt x="0" y="26956"/>
                  </a:cubicBezTo>
                  <a:lnTo>
                    <a:pt x="47340" y="26956"/>
                  </a:lnTo>
                  <a:cubicBezTo>
                    <a:pt x="52578" y="26956"/>
                    <a:pt x="56865" y="22669"/>
                    <a:pt x="56865" y="17431"/>
                  </a:cubicBezTo>
                  <a:lnTo>
                    <a:pt x="56865" y="17431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8001571" y="2757297"/>
              <a:ext cx="56864" cy="26955"/>
            </a:xfrm>
            <a:custGeom>
              <a:rect b="b" l="l" r="r" t="t"/>
              <a:pathLst>
                <a:path extrusionOk="0" h="26955" w="56864">
                  <a:moveTo>
                    <a:pt x="23146" y="26956"/>
                  </a:moveTo>
                  <a:lnTo>
                    <a:pt x="56865" y="26956"/>
                  </a:lnTo>
                  <a:lnTo>
                    <a:pt x="56865" y="9525"/>
                  </a:lnTo>
                  <a:cubicBezTo>
                    <a:pt x="56865" y="4286"/>
                    <a:pt x="52578" y="0"/>
                    <a:pt x="47340" y="0"/>
                  </a:cubicBezTo>
                  <a:lnTo>
                    <a:pt x="0" y="0"/>
                  </a:lnTo>
                  <a:cubicBezTo>
                    <a:pt x="10192" y="6382"/>
                    <a:pt x="18383" y="15811"/>
                    <a:pt x="23146" y="26956"/>
                  </a:cubicBezTo>
                  <a:lnTo>
                    <a:pt x="23146" y="26956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7912798" y="2748248"/>
              <a:ext cx="119062" cy="119062"/>
            </a:xfrm>
            <a:custGeom>
              <a:rect b="b" l="l" r="r" t="t"/>
              <a:pathLst>
                <a:path extrusionOk="0" h="119062" w="119062">
                  <a:moveTo>
                    <a:pt x="119063" y="59531"/>
                  </a:moveTo>
                  <a:cubicBezTo>
                    <a:pt x="119063" y="92393"/>
                    <a:pt x="92393" y="119063"/>
                    <a:pt x="59531" y="119063"/>
                  </a:cubicBezTo>
                  <a:cubicBezTo>
                    <a:pt x="26670" y="119063"/>
                    <a:pt x="0" y="92393"/>
                    <a:pt x="0" y="59531"/>
                  </a:cubicBezTo>
                  <a:cubicBezTo>
                    <a:pt x="0" y="26670"/>
                    <a:pt x="26670" y="0"/>
                    <a:pt x="59531" y="0"/>
                  </a:cubicBezTo>
                  <a:cubicBezTo>
                    <a:pt x="92393" y="0"/>
                    <a:pt x="119063" y="26670"/>
                    <a:pt x="119063" y="59531"/>
                  </a:cubicBezTo>
                  <a:lnTo>
                    <a:pt x="119063" y="59531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5" name="Google Shape;555;p32"/>
            <p:cNvGrpSpPr/>
            <p:nvPr/>
          </p:nvGrpSpPr>
          <p:grpSpPr>
            <a:xfrm>
              <a:off x="7912819" y="2638710"/>
              <a:ext cx="281252" cy="228536"/>
              <a:chOff x="7912819" y="2638710"/>
              <a:chExt cx="281252" cy="228536"/>
            </a:xfrm>
          </p:grpSpPr>
          <p:sp>
            <p:nvSpPr>
              <p:cNvPr id="556" name="Google Shape;556;p32"/>
              <p:cNvSpPr/>
              <p:nvPr/>
            </p:nvSpPr>
            <p:spPr>
              <a:xfrm>
                <a:off x="7912819" y="2751486"/>
                <a:ext cx="98467" cy="115760"/>
              </a:xfrm>
              <a:custGeom>
                <a:rect b="b" l="l" r="r" t="t"/>
                <a:pathLst>
                  <a:path extrusionOk="0" h="115760" w="98467">
                    <a:moveTo>
                      <a:pt x="27316" y="74867"/>
                    </a:moveTo>
                    <a:cubicBezTo>
                      <a:pt x="12743" y="49720"/>
                      <a:pt x="18744" y="18383"/>
                      <a:pt x="39984" y="0"/>
                    </a:cubicBezTo>
                    <a:cubicBezTo>
                      <a:pt x="4551" y="12382"/>
                      <a:pt x="-10594" y="53816"/>
                      <a:pt x="7980" y="86011"/>
                    </a:cubicBezTo>
                    <a:cubicBezTo>
                      <a:pt x="26649" y="118300"/>
                      <a:pt x="70083" y="125730"/>
                      <a:pt x="98468" y="101251"/>
                    </a:cubicBezTo>
                    <a:cubicBezTo>
                      <a:pt x="71988" y="110490"/>
                      <a:pt x="41889" y="99917"/>
                      <a:pt x="27316" y="74771"/>
                    </a:cubicBezTo>
                    <a:lnTo>
                      <a:pt x="27316" y="74771"/>
                    </a:lnTo>
                    <a:close/>
                  </a:path>
                </a:pathLst>
              </a:custGeom>
              <a:solidFill>
                <a:srgbClr val="F7473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32"/>
              <p:cNvSpPr/>
              <p:nvPr/>
            </p:nvSpPr>
            <p:spPr>
              <a:xfrm>
                <a:off x="8079009" y="2638710"/>
                <a:ext cx="115062" cy="96593"/>
              </a:xfrm>
              <a:custGeom>
                <a:rect b="b" l="l" r="r" t="t"/>
                <a:pathLst>
                  <a:path extrusionOk="0" h="96593" w="115062">
                    <a:moveTo>
                      <a:pt x="9525" y="0"/>
                    </a:moveTo>
                    <a:lnTo>
                      <a:pt x="105633" y="0"/>
                    </a:lnTo>
                    <a:cubicBezTo>
                      <a:pt x="110871" y="0"/>
                      <a:pt x="115062" y="4286"/>
                      <a:pt x="115062" y="9430"/>
                    </a:cubicBezTo>
                    <a:lnTo>
                      <a:pt x="115062" y="70580"/>
                    </a:lnTo>
                    <a:cubicBezTo>
                      <a:pt x="115062" y="76486"/>
                      <a:pt x="110300" y="81344"/>
                      <a:pt x="104299" y="81344"/>
                    </a:cubicBezTo>
                    <a:lnTo>
                      <a:pt x="22765" y="81344"/>
                    </a:lnTo>
                    <a:cubicBezTo>
                      <a:pt x="21145" y="81344"/>
                      <a:pt x="19526" y="82010"/>
                      <a:pt x="18383" y="83058"/>
                    </a:cubicBezTo>
                    <a:lnTo>
                      <a:pt x="4858" y="95821"/>
                    </a:lnTo>
                    <a:cubicBezTo>
                      <a:pt x="3048" y="97536"/>
                      <a:pt x="0" y="96202"/>
                      <a:pt x="0" y="93726"/>
                    </a:cubicBezTo>
                    <a:lnTo>
                      <a:pt x="0" y="9430"/>
                    </a:lnTo>
                    <a:cubicBezTo>
                      <a:pt x="0" y="4191"/>
                      <a:pt x="4286" y="0"/>
                      <a:pt x="9430" y="0"/>
                    </a:cubicBezTo>
                    <a:lnTo>
                      <a:pt x="9430" y="0"/>
                    </a:lnTo>
                    <a:close/>
                  </a:path>
                </a:pathLst>
              </a:custGeom>
              <a:solidFill>
                <a:srgbClr val="1F143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8" name="Google Shape;558;p32"/>
            <p:cNvSpPr/>
            <p:nvPr/>
          </p:nvSpPr>
          <p:spPr>
            <a:xfrm>
              <a:off x="8079105" y="2638806"/>
              <a:ext cx="32384" cy="96593"/>
            </a:xfrm>
            <a:custGeom>
              <a:rect b="b" l="l" r="r" t="t"/>
              <a:pathLst>
                <a:path extrusionOk="0" h="96593" w="32384">
                  <a:moveTo>
                    <a:pt x="22955" y="53054"/>
                  </a:moveTo>
                  <a:lnTo>
                    <a:pt x="22955" y="9430"/>
                  </a:lnTo>
                  <a:cubicBezTo>
                    <a:pt x="22955" y="4191"/>
                    <a:pt x="27241" y="0"/>
                    <a:pt x="32385" y="0"/>
                  </a:cubicBezTo>
                  <a:lnTo>
                    <a:pt x="9430" y="0"/>
                  </a:lnTo>
                  <a:cubicBezTo>
                    <a:pt x="4191" y="0"/>
                    <a:pt x="0" y="4286"/>
                    <a:pt x="0" y="9430"/>
                  </a:cubicBezTo>
                  <a:lnTo>
                    <a:pt x="0" y="93726"/>
                  </a:lnTo>
                  <a:cubicBezTo>
                    <a:pt x="0" y="96202"/>
                    <a:pt x="2953" y="97536"/>
                    <a:pt x="4858" y="95821"/>
                  </a:cubicBezTo>
                  <a:cubicBezTo>
                    <a:pt x="18002" y="84106"/>
                    <a:pt x="18479" y="81248"/>
                    <a:pt x="22765" y="81248"/>
                  </a:cubicBezTo>
                  <a:lnTo>
                    <a:pt x="22955" y="81248"/>
                  </a:lnTo>
                  <a:lnTo>
                    <a:pt x="22955" y="53054"/>
                  </a:lnTo>
                  <a:close/>
                </a:path>
              </a:pathLst>
            </a:custGeom>
            <a:solidFill>
              <a:srgbClr val="1F14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8096821" y="2687764"/>
              <a:ext cx="56483" cy="11429"/>
            </a:xfrm>
            <a:custGeom>
              <a:rect b="b" l="l" r="r" t="t"/>
              <a:pathLst>
                <a:path extrusionOk="0" h="11429" w="56483">
                  <a:moveTo>
                    <a:pt x="50768" y="11430"/>
                  </a:moveTo>
                  <a:lnTo>
                    <a:pt x="5715" y="11430"/>
                  </a:lnTo>
                  <a:cubicBezTo>
                    <a:pt x="2572" y="11430"/>
                    <a:pt x="0" y="8858"/>
                    <a:pt x="0" y="5715"/>
                  </a:cubicBezTo>
                  <a:cubicBezTo>
                    <a:pt x="0" y="2572"/>
                    <a:pt x="2572" y="0"/>
                    <a:pt x="5715" y="0"/>
                  </a:cubicBezTo>
                  <a:lnTo>
                    <a:pt x="50768" y="0"/>
                  </a:lnTo>
                  <a:cubicBezTo>
                    <a:pt x="53911" y="0"/>
                    <a:pt x="56483" y="2572"/>
                    <a:pt x="56483" y="5715"/>
                  </a:cubicBezTo>
                  <a:cubicBezTo>
                    <a:pt x="56483" y="8858"/>
                    <a:pt x="53911" y="11430"/>
                    <a:pt x="50768" y="11430"/>
                  </a:cubicBezTo>
                  <a:lnTo>
                    <a:pt x="50768" y="11430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8164830" y="2687764"/>
              <a:ext cx="11524" cy="11429"/>
            </a:xfrm>
            <a:custGeom>
              <a:rect b="b" l="l" r="r" t="t"/>
              <a:pathLst>
                <a:path extrusionOk="0" h="11429" w="11524">
                  <a:moveTo>
                    <a:pt x="5810" y="11430"/>
                  </a:moveTo>
                  <a:lnTo>
                    <a:pt x="5715" y="11430"/>
                  </a:lnTo>
                  <a:cubicBezTo>
                    <a:pt x="2571" y="11430"/>
                    <a:pt x="0" y="8858"/>
                    <a:pt x="0" y="5715"/>
                  </a:cubicBezTo>
                  <a:cubicBezTo>
                    <a:pt x="0" y="2572"/>
                    <a:pt x="2571" y="0"/>
                    <a:pt x="5715" y="0"/>
                  </a:cubicBezTo>
                  <a:lnTo>
                    <a:pt x="5810" y="0"/>
                  </a:lnTo>
                  <a:cubicBezTo>
                    <a:pt x="8954" y="0"/>
                    <a:pt x="11525" y="2572"/>
                    <a:pt x="11525" y="5715"/>
                  </a:cubicBezTo>
                  <a:cubicBezTo>
                    <a:pt x="11525" y="8858"/>
                    <a:pt x="8954" y="11430"/>
                    <a:pt x="5810" y="11430"/>
                  </a:cubicBezTo>
                  <a:lnTo>
                    <a:pt x="5810" y="11430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8119871" y="2660237"/>
              <a:ext cx="56483" cy="11429"/>
            </a:xfrm>
            <a:custGeom>
              <a:rect b="b" l="l" r="r" t="t"/>
              <a:pathLst>
                <a:path extrusionOk="0" h="11429" w="56483">
                  <a:moveTo>
                    <a:pt x="50768" y="11430"/>
                  </a:moveTo>
                  <a:lnTo>
                    <a:pt x="5715" y="11430"/>
                  </a:lnTo>
                  <a:cubicBezTo>
                    <a:pt x="2572" y="11430"/>
                    <a:pt x="0" y="8858"/>
                    <a:pt x="0" y="5715"/>
                  </a:cubicBezTo>
                  <a:cubicBezTo>
                    <a:pt x="0" y="2572"/>
                    <a:pt x="2572" y="0"/>
                    <a:pt x="5715" y="0"/>
                  </a:cubicBezTo>
                  <a:lnTo>
                    <a:pt x="50768" y="0"/>
                  </a:lnTo>
                  <a:cubicBezTo>
                    <a:pt x="53912" y="0"/>
                    <a:pt x="56483" y="2572"/>
                    <a:pt x="56483" y="5715"/>
                  </a:cubicBezTo>
                  <a:cubicBezTo>
                    <a:pt x="56483" y="8858"/>
                    <a:pt x="53912" y="11430"/>
                    <a:pt x="50768" y="11430"/>
                  </a:cubicBezTo>
                  <a:lnTo>
                    <a:pt x="50768" y="11430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8096821" y="2660237"/>
              <a:ext cx="11525" cy="11429"/>
            </a:xfrm>
            <a:custGeom>
              <a:rect b="b" l="l" r="r" t="t"/>
              <a:pathLst>
                <a:path extrusionOk="0" h="11429" w="11525">
                  <a:moveTo>
                    <a:pt x="5810" y="11430"/>
                  </a:moveTo>
                  <a:lnTo>
                    <a:pt x="5715" y="11430"/>
                  </a:lnTo>
                  <a:cubicBezTo>
                    <a:pt x="2572" y="11430"/>
                    <a:pt x="0" y="8858"/>
                    <a:pt x="0" y="5715"/>
                  </a:cubicBezTo>
                  <a:cubicBezTo>
                    <a:pt x="0" y="2572"/>
                    <a:pt x="2572" y="0"/>
                    <a:pt x="5715" y="0"/>
                  </a:cubicBezTo>
                  <a:lnTo>
                    <a:pt x="5810" y="0"/>
                  </a:lnTo>
                  <a:cubicBezTo>
                    <a:pt x="8954" y="0"/>
                    <a:pt x="11525" y="2572"/>
                    <a:pt x="11525" y="5715"/>
                  </a:cubicBezTo>
                  <a:cubicBezTo>
                    <a:pt x="11525" y="8858"/>
                    <a:pt x="8954" y="11430"/>
                    <a:pt x="5810" y="11430"/>
                  </a:cubicBezTo>
                  <a:lnTo>
                    <a:pt x="5810" y="11430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7941113" y="2776418"/>
              <a:ext cx="62474" cy="59655"/>
            </a:xfrm>
            <a:custGeom>
              <a:rect b="b" l="l" r="r" t="t"/>
              <a:pathLst>
                <a:path extrusionOk="0" h="59655" w="62474">
                  <a:moveTo>
                    <a:pt x="33407" y="1453"/>
                  </a:moveTo>
                  <a:cubicBezTo>
                    <a:pt x="41884" y="18598"/>
                    <a:pt x="41312" y="18217"/>
                    <a:pt x="43027" y="18502"/>
                  </a:cubicBezTo>
                  <a:lnTo>
                    <a:pt x="60362" y="20979"/>
                  </a:lnTo>
                  <a:cubicBezTo>
                    <a:pt x="62363" y="21265"/>
                    <a:pt x="63220" y="23741"/>
                    <a:pt x="61696" y="25170"/>
                  </a:cubicBezTo>
                  <a:cubicBezTo>
                    <a:pt x="47980" y="38505"/>
                    <a:pt x="48171" y="37838"/>
                    <a:pt x="48456" y="39553"/>
                  </a:cubicBezTo>
                  <a:lnTo>
                    <a:pt x="51409" y="56793"/>
                  </a:lnTo>
                  <a:cubicBezTo>
                    <a:pt x="51790" y="58793"/>
                    <a:pt x="49599" y="60317"/>
                    <a:pt x="47885" y="59365"/>
                  </a:cubicBezTo>
                  <a:cubicBezTo>
                    <a:pt x="30931" y="50411"/>
                    <a:pt x="31692" y="50411"/>
                    <a:pt x="30073" y="51268"/>
                  </a:cubicBezTo>
                  <a:lnTo>
                    <a:pt x="14547" y="59365"/>
                  </a:lnTo>
                  <a:cubicBezTo>
                    <a:pt x="12737" y="60317"/>
                    <a:pt x="10642" y="58793"/>
                    <a:pt x="11023" y="56793"/>
                  </a:cubicBezTo>
                  <a:cubicBezTo>
                    <a:pt x="14262" y="37933"/>
                    <a:pt x="14547" y="38600"/>
                    <a:pt x="13309" y="37362"/>
                  </a:cubicBezTo>
                  <a:lnTo>
                    <a:pt x="736" y="25170"/>
                  </a:lnTo>
                  <a:cubicBezTo>
                    <a:pt x="-693" y="23741"/>
                    <a:pt x="69" y="21265"/>
                    <a:pt x="2069" y="20979"/>
                  </a:cubicBezTo>
                  <a:cubicBezTo>
                    <a:pt x="21024" y="18217"/>
                    <a:pt x="20453" y="18693"/>
                    <a:pt x="21215" y="17074"/>
                  </a:cubicBezTo>
                  <a:lnTo>
                    <a:pt x="28930" y="1357"/>
                  </a:lnTo>
                  <a:cubicBezTo>
                    <a:pt x="29788" y="-452"/>
                    <a:pt x="32454" y="-452"/>
                    <a:pt x="33312" y="1357"/>
                  </a:cubicBezTo>
                  <a:lnTo>
                    <a:pt x="33312" y="1357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7941071" y="2794920"/>
              <a:ext cx="32917" cy="41153"/>
            </a:xfrm>
            <a:custGeom>
              <a:rect b="b" l="l" r="r" t="t"/>
              <a:pathLst>
                <a:path extrusionOk="0" h="41153" w="32917">
                  <a:moveTo>
                    <a:pt x="29925" y="32575"/>
                  </a:moveTo>
                  <a:cubicBezTo>
                    <a:pt x="32497" y="15526"/>
                    <a:pt x="33830" y="14764"/>
                    <a:pt x="32211" y="13144"/>
                  </a:cubicBezTo>
                  <a:cubicBezTo>
                    <a:pt x="19067" y="190"/>
                    <a:pt x="19447" y="952"/>
                    <a:pt x="19067" y="0"/>
                  </a:cubicBezTo>
                  <a:lnTo>
                    <a:pt x="2112" y="2477"/>
                  </a:lnTo>
                  <a:cubicBezTo>
                    <a:pt x="111" y="2762"/>
                    <a:pt x="-746" y="5239"/>
                    <a:pt x="778" y="6667"/>
                  </a:cubicBezTo>
                  <a:lnTo>
                    <a:pt x="13351" y="18860"/>
                  </a:lnTo>
                  <a:cubicBezTo>
                    <a:pt x="14971" y="20479"/>
                    <a:pt x="13637" y="21146"/>
                    <a:pt x="11065" y="38290"/>
                  </a:cubicBezTo>
                  <a:cubicBezTo>
                    <a:pt x="10684" y="40291"/>
                    <a:pt x="12875" y="41815"/>
                    <a:pt x="14589" y="40862"/>
                  </a:cubicBezTo>
                  <a:lnTo>
                    <a:pt x="29925" y="32861"/>
                  </a:lnTo>
                  <a:cubicBezTo>
                    <a:pt x="29925" y="32861"/>
                    <a:pt x="29925" y="32671"/>
                    <a:pt x="29925" y="32575"/>
                  </a:cubicBezTo>
                  <a:lnTo>
                    <a:pt x="29925" y="32575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3"/>
          <p:cNvSpPr txBox="1"/>
          <p:nvPr>
            <p:ph type="title"/>
          </p:nvPr>
        </p:nvSpPr>
        <p:spPr>
          <a:xfrm>
            <a:off x="271475" y="2571738"/>
            <a:ext cx="4454100" cy="14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Exploratory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Analysis</a:t>
            </a:r>
            <a:endParaRPr/>
          </a:p>
        </p:txBody>
      </p:sp>
      <p:sp>
        <p:nvSpPr>
          <p:cNvPr id="570" name="Google Shape;570;p33"/>
          <p:cNvSpPr txBox="1"/>
          <p:nvPr>
            <p:ph idx="2" type="title"/>
          </p:nvPr>
        </p:nvSpPr>
        <p:spPr>
          <a:xfrm>
            <a:off x="271475" y="1729950"/>
            <a:ext cx="143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03.</a:t>
            </a:r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0" y="4192400"/>
            <a:ext cx="3994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2" name="Google Shape;572;p33"/>
          <p:cNvGrpSpPr/>
          <p:nvPr/>
        </p:nvGrpSpPr>
        <p:grpSpPr>
          <a:xfrm>
            <a:off x="5249715" y="225142"/>
            <a:ext cx="3160110" cy="4505281"/>
            <a:chOff x="713231" y="317841"/>
            <a:chExt cx="3016523" cy="4272028"/>
          </a:xfrm>
        </p:grpSpPr>
        <p:sp>
          <p:nvSpPr>
            <p:cNvPr id="573" name="Google Shape;573;p33"/>
            <p:cNvSpPr/>
            <p:nvPr/>
          </p:nvSpPr>
          <p:spPr>
            <a:xfrm>
              <a:off x="713231" y="553631"/>
              <a:ext cx="2896800" cy="3900275"/>
            </a:xfrm>
            <a:custGeom>
              <a:rect b="b" l="l" r="r" t="t"/>
              <a:pathLst>
                <a:path extrusionOk="0" h="156011" w="115872">
                  <a:moveTo>
                    <a:pt x="35392" y="154470"/>
                  </a:moveTo>
                  <a:cubicBezTo>
                    <a:pt x="23836" y="151781"/>
                    <a:pt x="13825" y="146460"/>
                    <a:pt x="7933" y="137307"/>
                  </a:cubicBezTo>
                  <a:cubicBezTo>
                    <a:pt x="2041" y="128154"/>
                    <a:pt x="381" y="110077"/>
                    <a:pt x="38" y="99551"/>
                  </a:cubicBezTo>
                  <a:cubicBezTo>
                    <a:pt x="-305" y="89025"/>
                    <a:pt x="1697" y="83190"/>
                    <a:pt x="5873" y="74151"/>
                  </a:cubicBezTo>
                  <a:cubicBezTo>
                    <a:pt x="10049" y="65112"/>
                    <a:pt x="20747" y="55844"/>
                    <a:pt x="25095" y="45318"/>
                  </a:cubicBezTo>
                  <a:cubicBezTo>
                    <a:pt x="29443" y="34792"/>
                    <a:pt x="25610" y="18545"/>
                    <a:pt x="31960" y="10994"/>
                  </a:cubicBezTo>
                  <a:cubicBezTo>
                    <a:pt x="38310" y="3443"/>
                    <a:pt x="51925" y="-219"/>
                    <a:pt x="63195" y="10"/>
                  </a:cubicBezTo>
                  <a:cubicBezTo>
                    <a:pt x="74465" y="239"/>
                    <a:pt x="90826" y="4816"/>
                    <a:pt x="99579" y="12367"/>
                  </a:cubicBezTo>
                  <a:cubicBezTo>
                    <a:pt x="108332" y="19918"/>
                    <a:pt x="114281" y="32160"/>
                    <a:pt x="115711" y="45318"/>
                  </a:cubicBezTo>
                  <a:cubicBezTo>
                    <a:pt x="117141" y="58476"/>
                    <a:pt x="108618" y="79986"/>
                    <a:pt x="108160" y="91313"/>
                  </a:cubicBezTo>
                  <a:cubicBezTo>
                    <a:pt x="107702" y="102640"/>
                    <a:pt x="113194" y="105328"/>
                    <a:pt x="112965" y="113280"/>
                  </a:cubicBezTo>
                  <a:cubicBezTo>
                    <a:pt x="112736" y="121232"/>
                    <a:pt x="112737" y="132331"/>
                    <a:pt x="106787" y="139024"/>
                  </a:cubicBezTo>
                  <a:cubicBezTo>
                    <a:pt x="100838" y="145717"/>
                    <a:pt x="89167" y="150866"/>
                    <a:pt x="77268" y="153440"/>
                  </a:cubicBezTo>
                  <a:cubicBezTo>
                    <a:pt x="65369" y="156014"/>
                    <a:pt x="46948" y="157159"/>
                    <a:pt x="35392" y="1544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574" name="Google Shape;574;p33"/>
            <p:cNvSpPr/>
            <p:nvPr/>
          </p:nvSpPr>
          <p:spPr>
            <a:xfrm>
              <a:off x="1208455" y="4482169"/>
              <a:ext cx="2380200" cy="107700"/>
            </a:xfrm>
            <a:prstGeom prst="ellipse">
              <a:avLst/>
            </a:prstGeom>
            <a:solidFill>
              <a:srgbClr val="E7E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575" name="Google Shape;575;p33"/>
            <p:cNvGrpSpPr/>
            <p:nvPr/>
          </p:nvGrpSpPr>
          <p:grpSpPr>
            <a:xfrm>
              <a:off x="1285861" y="832002"/>
              <a:ext cx="2225388" cy="3703998"/>
              <a:chOff x="3306099" y="4164956"/>
              <a:chExt cx="954201" cy="1588199"/>
            </a:xfrm>
          </p:grpSpPr>
          <p:grpSp>
            <p:nvGrpSpPr>
              <p:cNvPr id="576" name="Google Shape;576;p33"/>
              <p:cNvGrpSpPr/>
              <p:nvPr/>
            </p:nvGrpSpPr>
            <p:grpSpPr>
              <a:xfrm>
                <a:off x="3306099" y="4164956"/>
                <a:ext cx="954201" cy="1588198"/>
                <a:chOff x="3306099" y="4164956"/>
                <a:chExt cx="954201" cy="1588198"/>
              </a:xfrm>
            </p:grpSpPr>
            <p:sp>
              <p:nvSpPr>
                <p:cNvPr id="577" name="Google Shape;577;p33"/>
                <p:cNvSpPr/>
                <p:nvPr/>
              </p:nvSpPr>
              <p:spPr>
                <a:xfrm>
                  <a:off x="3306099" y="4203794"/>
                  <a:ext cx="92439" cy="82798"/>
                </a:xfrm>
                <a:custGeom>
                  <a:rect b="b" l="l" r="r" t="t"/>
                  <a:pathLst>
                    <a:path extrusionOk="0" h="82798" w="92439">
                      <a:moveTo>
                        <a:pt x="53509" y="35061"/>
                      </a:moveTo>
                      <a:cubicBezTo>
                        <a:pt x="55927" y="35797"/>
                        <a:pt x="67914" y="38163"/>
                        <a:pt x="68230" y="38216"/>
                      </a:cubicBezTo>
                      <a:cubicBezTo>
                        <a:pt x="68230" y="38216"/>
                        <a:pt x="53824" y="17501"/>
                        <a:pt x="61500" y="15030"/>
                      </a:cubicBezTo>
                      <a:cubicBezTo>
                        <a:pt x="64865" y="13926"/>
                        <a:pt x="88418" y="43736"/>
                        <a:pt x="91730" y="48888"/>
                      </a:cubicBezTo>
                      <a:cubicBezTo>
                        <a:pt x="93781" y="52095"/>
                        <a:pt x="90731" y="66501"/>
                        <a:pt x="90731" y="66501"/>
                      </a:cubicBezTo>
                      <a:lnTo>
                        <a:pt x="56663" y="82799"/>
                      </a:lnTo>
                      <a:cubicBezTo>
                        <a:pt x="56663" y="82799"/>
                        <a:pt x="22227" y="61191"/>
                        <a:pt x="19756" y="59035"/>
                      </a:cubicBezTo>
                      <a:cubicBezTo>
                        <a:pt x="16496" y="56143"/>
                        <a:pt x="-2115" y="32537"/>
                        <a:pt x="198" y="30434"/>
                      </a:cubicBezTo>
                      <a:cubicBezTo>
                        <a:pt x="2512" y="28279"/>
                        <a:pt x="18810" y="40582"/>
                        <a:pt x="18810" y="40582"/>
                      </a:cubicBezTo>
                      <a:cubicBezTo>
                        <a:pt x="18810" y="40582"/>
                        <a:pt x="-4323" y="18027"/>
                        <a:pt x="829" y="12612"/>
                      </a:cubicBezTo>
                      <a:cubicBezTo>
                        <a:pt x="2669" y="10667"/>
                        <a:pt x="23121" y="24389"/>
                        <a:pt x="23121" y="24389"/>
                      </a:cubicBezTo>
                      <a:cubicBezTo>
                        <a:pt x="23121" y="24389"/>
                        <a:pt x="566" y="5567"/>
                        <a:pt x="5246" y="835"/>
                      </a:cubicBezTo>
                      <a:cubicBezTo>
                        <a:pt x="7927" y="-1846"/>
                        <a:pt x="32164" y="22075"/>
                        <a:pt x="32164" y="22075"/>
                      </a:cubicBezTo>
                      <a:cubicBezTo>
                        <a:pt x="32164" y="22075"/>
                        <a:pt x="15392" y="2307"/>
                        <a:pt x="19020" y="99"/>
                      </a:cubicBezTo>
                      <a:cubicBezTo>
                        <a:pt x="22648" y="-2109"/>
                        <a:pt x="47463" y="33274"/>
                        <a:pt x="53456" y="35114"/>
                      </a:cubicBez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578;p33"/>
                <p:cNvSpPr/>
                <p:nvPr/>
              </p:nvSpPr>
              <p:spPr>
                <a:xfrm>
                  <a:off x="3362762" y="4270294"/>
                  <a:ext cx="65560" cy="75496"/>
                </a:xfrm>
                <a:custGeom>
                  <a:rect b="b" l="l" r="r" t="t"/>
                  <a:pathLst>
                    <a:path extrusionOk="0" h="75496" w="65560">
                      <a:moveTo>
                        <a:pt x="0" y="16298"/>
                      </a:moveTo>
                      <a:lnTo>
                        <a:pt x="31913" y="75497"/>
                      </a:lnTo>
                      <a:lnTo>
                        <a:pt x="65560" y="62353"/>
                      </a:lnTo>
                      <a:lnTo>
                        <a:pt x="34068" y="0"/>
                      </a:lnTo>
                      <a:lnTo>
                        <a:pt x="0" y="16298"/>
                      </a:ln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579;p33"/>
                <p:cNvSpPr/>
                <p:nvPr/>
              </p:nvSpPr>
              <p:spPr>
                <a:xfrm>
                  <a:off x="3362552" y="4284647"/>
                  <a:ext cx="14510" cy="5467"/>
                </a:xfrm>
                <a:custGeom>
                  <a:rect b="b" l="l" r="r" t="t"/>
                  <a:pathLst>
                    <a:path extrusionOk="0" h="5467" w="14510">
                      <a:moveTo>
                        <a:pt x="14090" y="5468"/>
                      </a:moveTo>
                      <a:lnTo>
                        <a:pt x="0" y="3890"/>
                      </a:lnTo>
                      <a:lnTo>
                        <a:pt x="420" y="0"/>
                      </a:lnTo>
                      <a:lnTo>
                        <a:pt x="14511" y="1525"/>
                      </a:lnTo>
                      <a:lnTo>
                        <a:pt x="14090" y="5468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33"/>
                <p:cNvSpPr/>
                <p:nvPr/>
              </p:nvSpPr>
              <p:spPr>
                <a:xfrm>
                  <a:off x="3357505" y="4272765"/>
                  <a:ext cx="59514" cy="46265"/>
                </a:xfrm>
                <a:custGeom>
                  <a:rect b="b" l="l" r="r" t="t"/>
                  <a:pathLst>
                    <a:path extrusionOk="0" h="46265" w="59514">
                      <a:moveTo>
                        <a:pt x="59514" y="21766"/>
                      </a:moveTo>
                      <a:lnTo>
                        <a:pt x="46528" y="0"/>
                      </a:lnTo>
                      <a:lnTo>
                        <a:pt x="0" y="26340"/>
                      </a:lnTo>
                      <a:lnTo>
                        <a:pt x="12460" y="46265"/>
                      </a:lnTo>
                      <a:lnTo>
                        <a:pt x="59514" y="21766"/>
                      </a:ln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p33"/>
                <p:cNvSpPr/>
                <p:nvPr/>
              </p:nvSpPr>
              <p:spPr>
                <a:xfrm>
                  <a:off x="3827831" y="4164956"/>
                  <a:ext cx="141395" cy="114695"/>
                </a:xfrm>
                <a:custGeom>
                  <a:rect b="b" l="l" r="r" t="t"/>
                  <a:pathLst>
                    <a:path extrusionOk="0" h="114695" w="141395">
                      <a:moveTo>
                        <a:pt x="3474" y="114275"/>
                      </a:moveTo>
                      <a:cubicBezTo>
                        <a:pt x="3474" y="114275"/>
                        <a:pt x="-521" y="51186"/>
                        <a:pt x="57" y="39883"/>
                      </a:cubicBezTo>
                      <a:cubicBezTo>
                        <a:pt x="636" y="28579"/>
                        <a:pt x="15409" y="29315"/>
                        <a:pt x="15409" y="29315"/>
                      </a:cubicBezTo>
                      <a:cubicBezTo>
                        <a:pt x="15409" y="29315"/>
                        <a:pt x="4368" y="14279"/>
                        <a:pt x="20193" y="2975"/>
                      </a:cubicBezTo>
                      <a:cubicBezTo>
                        <a:pt x="36018" y="-8328"/>
                        <a:pt x="64145" y="16540"/>
                        <a:pt x="90748" y="12018"/>
                      </a:cubicBezTo>
                      <a:cubicBezTo>
                        <a:pt x="117351" y="7497"/>
                        <a:pt x="121925" y="32365"/>
                        <a:pt x="121925" y="32365"/>
                      </a:cubicBezTo>
                      <a:cubicBezTo>
                        <a:pt x="121925" y="32365"/>
                        <a:pt x="130021" y="30104"/>
                        <a:pt x="138012" y="35361"/>
                      </a:cubicBezTo>
                      <a:cubicBezTo>
                        <a:pt x="146004" y="40619"/>
                        <a:pt x="137329" y="114696"/>
                        <a:pt x="137329" y="114696"/>
                      </a:cubicBezTo>
                      <a:lnTo>
                        <a:pt x="3527" y="114275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82" name="Google Shape;582;p33"/>
                <p:cNvGrpSpPr/>
                <p:nvPr/>
              </p:nvGrpSpPr>
              <p:grpSpPr>
                <a:xfrm>
                  <a:off x="4058111" y="5612098"/>
                  <a:ext cx="202189" cy="141056"/>
                  <a:chOff x="4058111" y="5612098"/>
                  <a:chExt cx="202189" cy="141056"/>
                </a:xfrm>
              </p:grpSpPr>
              <p:sp>
                <p:nvSpPr>
                  <p:cNvPr id="583" name="Google Shape;583;p33"/>
                  <p:cNvSpPr/>
                  <p:nvPr/>
                </p:nvSpPr>
                <p:spPr>
                  <a:xfrm>
                    <a:off x="4058111" y="5612098"/>
                    <a:ext cx="85906" cy="111025"/>
                  </a:xfrm>
                  <a:custGeom>
                    <a:rect b="b" l="l" r="r" t="t"/>
                    <a:pathLst>
                      <a:path extrusionOk="0" h="111025" w="85906">
                        <a:moveTo>
                          <a:pt x="61039" y="53"/>
                        </a:moveTo>
                        <a:cubicBezTo>
                          <a:pt x="61039" y="53"/>
                          <a:pt x="72658" y="70923"/>
                          <a:pt x="85906" y="85486"/>
                        </a:cubicBezTo>
                        <a:cubicBezTo>
                          <a:pt x="85906" y="85486"/>
                          <a:pt x="70239" y="117241"/>
                          <a:pt x="43374" y="109933"/>
                        </a:cubicBezTo>
                        <a:cubicBezTo>
                          <a:pt x="16508" y="102625"/>
                          <a:pt x="11934" y="88956"/>
                          <a:pt x="11934" y="88956"/>
                        </a:cubicBezTo>
                        <a:lnTo>
                          <a:pt x="0" y="17560"/>
                        </a:lnTo>
                        <a:lnTo>
                          <a:pt x="61039" y="0"/>
                        </a:lnTo>
                        <a:close/>
                      </a:path>
                    </a:pathLst>
                  </a:custGeom>
                  <a:solidFill>
                    <a:srgbClr val="E0958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33"/>
                  <p:cNvSpPr/>
                  <p:nvPr/>
                </p:nvSpPr>
                <p:spPr>
                  <a:xfrm>
                    <a:off x="4058111" y="5682186"/>
                    <a:ext cx="202189" cy="70968"/>
                  </a:xfrm>
                  <a:custGeom>
                    <a:rect b="b" l="l" r="r" t="t"/>
                    <a:pathLst>
                      <a:path extrusionOk="0" h="70968" w="202189">
                        <a:moveTo>
                          <a:pt x="162034" y="31275"/>
                        </a:moveTo>
                        <a:cubicBezTo>
                          <a:pt x="153465" y="32116"/>
                          <a:pt x="90691" y="11402"/>
                          <a:pt x="85591" y="2359"/>
                        </a:cubicBezTo>
                        <a:cubicBezTo>
                          <a:pt x="80491" y="-6684"/>
                          <a:pt x="47895" y="13084"/>
                          <a:pt x="46634" y="14504"/>
                        </a:cubicBezTo>
                        <a:cubicBezTo>
                          <a:pt x="45372" y="15923"/>
                          <a:pt x="51628" y="31012"/>
                          <a:pt x="57832" y="37794"/>
                        </a:cubicBezTo>
                        <a:cubicBezTo>
                          <a:pt x="57832" y="37794"/>
                          <a:pt x="23869" y="32432"/>
                          <a:pt x="11935" y="18920"/>
                        </a:cubicBezTo>
                        <a:cubicBezTo>
                          <a:pt x="11935" y="18920"/>
                          <a:pt x="-8990" y="46890"/>
                          <a:pt x="4574" y="70969"/>
                        </a:cubicBezTo>
                        <a:cubicBezTo>
                          <a:pt x="4574" y="70969"/>
                          <a:pt x="150678" y="70969"/>
                          <a:pt x="164295" y="70969"/>
                        </a:cubicBezTo>
                        <a:cubicBezTo>
                          <a:pt x="177912" y="70969"/>
                          <a:pt x="198836" y="53093"/>
                          <a:pt x="201675" y="48835"/>
                        </a:cubicBezTo>
                        <a:cubicBezTo>
                          <a:pt x="204515" y="44576"/>
                          <a:pt x="194893" y="28751"/>
                          <a:pt x="189794" y="24966"/>
                        </a:cubicBezTo>
                        <a:cubicBezTo>
                          <a:pt x="184694" y="21181"/>
                          <a:pt x="174495" y="30013"/>
                          <a:pt x="162034" y="31275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5" name="Google Shape;585;p33"/>
                  <p:cNvSpPr/>
                  <p:nvPr/>
                </p:nvSpPr>
                <p:spPr>
                  <a:xfrm>
                    <a:off x="4064105" y="5707520"/>
                    <a:ext cx="70186" cy="22922"/>
                  </a:xfrm>
                  <a:custGeom>
                    <a:rect b="b" l="l" r="r" t="t"/>
                    <a:pathLst>
                      <a:path extrusionOk="0" h="22922" w="70186">
                        <a:moveTo>
                          <a:pt x="46055" y="22870"/>
                        </a:moveTo>
                        <a:cubicBezTo>
                          <a:pt x="45266" y="22870"/>
                          <a:pt x="44530" y="22870"/>
                          <a:pt x="43742" y="22817"/>
                        </a:cubicBezTo>
                        <a:cubicBezTo>
                          <a:pt x="30178" y="21976"/>
                          <a:pt x="1262" y="4153"/>
                          <a:pt x="0" y="3365"/>
                        </a:cubicBezTo>
                        <a:lnTo>
                          <a:pt x="2050" y="0"/>
                        </a:lnTo>
                        <a:cubicBezTo>
                          <a:pt x="2366" y="210"/>
                          <a:pt x="31387" y="18086"/>
                          <a:pt x="43952" y="18874"/>
                        </a:cubicBezTo>
                        <a:cubicBezTo>
                          <a:pt x="56517" y="19663"/>
                          <a:pt x="68031" y="12881"/>
                          <a:pt x="68189" y="12828"/>
                        </a:cubicBezTo>
                        <a:lnTo>
                          <a:pt x="70187" y="16245"/>
                        </a:lnTo>
                        <a:cubicBezTo>
                          <a:pt x="69714" y="16508"/>
                          <a:pt x="58778" y="22922"/>
                          <a:pt x="46055" y="22922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6" name="Google Shape;586;p33"/>
                  <p:cNvSpPr/>
                  <p:nvPr/>
                </p:nvSpPr>
                <p:spPr>
                  <a:xfrm>
                    <a:off x="4115628" y="5710990"/>
                    <a:ext cx="138270" cy="22239"/>
                  </a:xfrm>
                  <a:custGeom>
                    <a:rect b="b" l="l" r="r" t="t"/>
                    <a:pathLst>
                      <a:path extrusionOk="0" h="22239" w="138270">
                        <a:moveTo>
                          <a:pt x="97841" y="22239"/>
                        </a:moveTo>
                        <a:cubicBezTo>
                          <a:pt x="73341" y="22239"/>
                          <a:pt x="13722" y="13091"/>
                          <a:pt x="0" y="10936"/>
                        </a:cubicBezTo>
                        <a:lnTo>
                          <a:pt x="631" y="7045"/>
                        </a:lnTo>
                        <a:cubicBezTo>
                          <a:pt x="38222" y="12933"/>
                          <a:pt x="99997" y="21030"/>
                          <a:pt x="105674" y="17665"/>
                        </a:cubicBezTo>
                        <a:cubicBezTo>
                          <a:pt x="114034" y="12618"/>
                          <a:pt x="136115" y="158"/>
                          <a:pt x="136325" y="0"/>
                        </a:cubicBezTo>
                        <a:lnTo>
                          <a:pt x="138271" y="3417"/>
                        </a:lnTo>
                        <a:cubicBezTo>
                          <a:pt x="138271" y="3417"/>
                          <a:pt x="116032" y="16035"/>
                          <a:pt x="107672" y="21030"/>
                        </a:cubicBezTo>
                        <a:cubicBezTo>
                          <a:pt x="106253" y="21871"/>
                          <a:pt x="102730" y="22239"/>
                          <a:pt x="97841" y="22239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33"/>
                  <p:cNvSpPr/>
                  <p:nvPr/>
                </p:nvSpPr>
                <p:spPr>
                  <a:xfrm>
                    <a:off x="4121696" y="5689960"/>
                    <a:ext cx="52867" cy="41424"/>
                  </a:xfrm>
                  <a:custGeom>
                    <a:rect b="b" l="l" r="r" t="t"/>
                    <a:pathLst>
                      <a:path extrusionOk="0" h="41424" w="52867">
                        <a:moveTo>
                          <a:pt x="52867" y="10515"/>
                        </a:moveTo>
                        <a:cubicBezTo>
                          <a:pt x="52867" y="10515"/>
                          <a:pt x="25108" y="40693"/>
                          <a:pt x="23425" y="41376"/>
                        </a:cubicBezTo>
                        <a:cubicBezTo>
                          <a:pt x="21743" y="42060"/>
                          <a:pt x="1187" y="35278"/>
                          <a:pt x="30" y="34752"/>
                        </a:cubicBezTo>
                        <a:cubicBezTo>
                          <a:pt x="-1074" y="34173"/>
                          <a:pt x="28946" y="0"/>
                          <a:pt x="28946" y="0"/>
                        </a:cubicBezTo>
                        <a:cubicBezTo>
                          <a:pt x="28946" y="0"/>
                          <a:pt x="49134" y="9148"/>
                          <a:pt x="52867" y="10568"/>
                        </a:cubicBezTo>
                        <a:close/>
                      </a:path>
                    </a:pathLst>
                  </a:custGeom>
                  <a:solidFill>
                    <a:srgbClr val="3C54A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8" name="Google Shape;588;p33"/>
                <p:cNvGrpSpPr/>
                <p:nvPr/>
              </p:nvGrpSpPr>
              <p:grpSpPr>
                <a:xfrm>
                  <a:off x="3669598" y="5612098"/>
                  <a:ext cx="202189" cy="141056"/>
                  <a:chOff x="3669598" y="5612098"/>
                  <a:chExt cx="202189" cy="141056"/>
                </a:xfrm>
              </p:grpSpPr>
              <p:sp>
                <p:nvSpPr>
                  <p:cNvPr id="589" name="Google Shape;589;p33"/>
                  <p:cNvSpPr/>
                  <p:nvPr/>
                </p:nvSpPr>
                <p:spPr>
                  <a:xfrm>
                    <a:off x="3785933" y="5612098"/>
                    <a:ext cx="75339" cy="111025"/>
                  </a:xfrm>
                  <a:custGeom>
                    <a:rect b="b" l="l" r="r" t="t"/>
                    <a:pathLst>
                      <a:path extrusionOk="0" h="111025" w="75339">
                        <a:moveTo>
                          <a:pt x="14248" y="53"/>
                        </a:moveTo>
                        <a:cubicBezTo>
                          <a:pt x="14248" y="53"/>
                          <a:pt x="13196" y="70923"/>
                          <a:pt x="0" y="85486"/>
                        </a:cubicBezTo>
                        <a:cubicBezTo>
                          <a:pt x="0" y="85486"/>
                          <a:pt x="15667" y="117241"/>
                          <a:pt x="42533" y="109933"/>
                        </a:cubicBezTo>
                        <a:cubicBezTo>
                          <a:pt x="69398" y="102625"/>
                          <a:pt x="73972" y="88956"/>
                          <a:pt x="73972" y="88956"/>
                        </a:cubicBezTo>
                        <a:lnTo>
                          <a:pt x="75339" y="17560"/>
                        </a:lnTo>
                        <a:lnTo>
                          <a:pt x="14300" y="0"/>
                        </a:lnTo>
                        <a:close/>
                      </a:path>
                    </a:pathLst>
                  </a:custGeom>
                  <a:solidFill>
                    <a:srgbClr val="E0958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" name="Google Shape;590;p33"/>
                  <p:cNvSpPr/>
                  <p:nvPr/>
                </p:nvSpPr>
                <p:spPr>
                  <a:xfrm>
                    <a:off x="3669598" y="5682186"/>
                    <a:ext cx="202189" cy="70968"/>
                  </a:xfrm>
                  <a:custGeom>
                    <a:rect b="b" l="l" r="r" t="t"/>
                    <a:pathLst>
                      <a:path extrusionOk="0" h="70968" w="202189">
                        <a:moveTo>
                          <a:pt x="40155" y="31275"/>
                        </a:moveTo>
                        <a:cubicBezTo>
                          <a:pt x="48724" y="32116"/>
                          <a:pt x="111498" y="11402"/>
                          <a:pt x="116598" y="2359"/>
                        </a:cubicBezTo>
                        <a:cubicBezTo>
                          <a:pt x="121698" y="-6684"/>
                          <a:pt x="154294" y="13084"/>
                          <a:pt x="155556" y="14504"/>
                        </a:cubicBezTo>
                        <a:cubicBezTo>
                          <a:pt x="156817" y="15923"/>
                          <a:pt x="150561" y="31012"/>
                          <a:pt x="144357" y="37794"/>
                        </a:cubicBezTo>
                        <a:cubicBezTo>
                          <a:pt x="144357" y="37794"/>
                          <a:pt x="178320" y="32432"/>
                          <a:pt x="190255" y="18920"/>
                        </a:cubicBezTo>
                        <a:cubicBezTo>
                          <a:pt x="190255" y="18920"/>
                          <a:pt x="211179" y="46890"/>
                          <a:pt x="197615" y="70969"/>
                        </a:cubicBezTo>
                        <a:cubicBezTo>
                          <a:pt x="197615" y="70969"/>
                          <a:pt x="51511" y="70969"/>
                          <a:pt x="37894" y="70969"/>
                        </a:cubicBezTo>
                        <a:cubicBezTo>
                          <a:pt x="24277" y="70969"/>
                          <a:pt x="3353" y="53093"/>
                          <a:pt x="514" y="48835"/>
                        </a:cubicBezTo>
                        <a:cubicBezTo>
                          <a:pt x="-2325" y="44576"/>
                          <a:pt x="7296" y="28751"/>
                          <a:pt x="12396" y="24966"/>
                        </a:cubicBezTo>
                        <a:cubicBezTo>
                          <a:pt x="17495" y="21181"/>
                          <a:pt x="27695" y="30013"/>
                          <a:pt x="40155" y="31275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" name="Google Shape;591;p33"/>
                  <p:cNvSpPr/>
                  <p:nvPr/>
                </p:nvSpPr>
                <p:spPr>
                  <a:xfrm>
                    <a:off x="3795607" y="5707468"/>
                    <a:ext cx="70186" cy="22922"/>
                  </a:xfrm>
                  <a:custGeom>
                    <a:rect b="b" l="l" r="r" t="t"/>
                    <a:pathLst>
                      <a:path extrusionOk="0" h="22922" w="70186">
                        <a:moveTo>
                          <a:pt x="24131" y="22922"/>
                        </a:moveTo>
                        <a:cubicBezTo>
                          <a:pt x="11409" y="22922"/>
                          <a:pt x="473" y="16561"/>
                          <a:pt x="0" y="16245"/>
                        </a:cubicBezTo>
                        <a:lnTo>
                          <a:pt x="1998" y="12828"/>
                        </a:lnTo>
                        <a:cubicBezTo>
                          <a:pt x="1998" y="12828"/>
                          <a:pt x="13669" y="19610"/>
                          <a:pt x="26235" y="18874"/>
                        </a:cubicBezTo>
                        <a:cubicBezTo>
                          <a:pt x="38800" y="18086"/>
                          <a:pt x="67873" y="210"/>
                          <a:pt x="68136" y="0"/>
                        </a:cubicBezTo>
                        <a:lnTo>
                          <a:pt x="70187" y="3365"/>
                        </a:lnTo>
                        <a:cubicBezTo>
                          <a:pt x="68978" y="4101"/>
                          <a:pt x="40009" y="21923"/>
                          <a:pt x="26445" y="22817"/>
                        </a:cubicBezTo>
                        <a:cubicBezTo>
                          <a:pt x="25656" y="22817"/>
                          <a:pt x="24868" y="22870"/>
                          <a:pt x="24131" y="22870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2" name="Google Shape;592;p33"/>
                  <p:cNvSpPr/>
                  <p:nvPr/>
                </p:nvSpPr>
                <p:spPr>
                  <a:xfrm>
                    <a:off x="3676001" y="5710990"/>
                    <a:ext cx="138270" cy="22239"/>
                  </a:xfrm>
                  <a:custGeom>
                    <a:rect b="b" l="l" r="r" t="t"/>
                    <a:pathLst>
                      <a:path extrusionOk="0" h="22239" w="138270">
                        <a:moveTo>
                          <a:pt x="40430" y="22239"/>
                        </a:moveTo>
                        <a:cubicBezTo>
                          <a:pt x="35540" y="22239"/>
                          <a:pt x="32018" y="21871"/>
                          <a:pt x="30598" y="21030"/>
                        </a:cubicBezTo>
                        <a:cubicBezTo>
                          <a:pt x="22291" y="16035"/>
                          <a:pt x="263" y="3575"/>
                          <a:pt x="0" y="3417"/>
                        </a:cubicBezTo>
                        <a:lnTo>
                          <a:pt x="1945" y="0"/>
                        </a:lnTo>
                        <a:cubicBezTo>
                          <a:pt x="1945" y="0"/>
                          <a:pt x="24237" y="12618"/>
                          <a:pt x="32596" y="17665"/>
                        </a:cubicBezTo>
                        <a:cubicBezTo>
                          <a:pt x="38274" y="21082"/>
                          <a:pt x="100049" y="12986"/>
                          <a:pt x="137640" y="7045"/>
                        </a:cubicBezTo>
                        <a:lnTo>
                          <a:pt x="138271" y="10936"/>
                        </a:lnTo>
                        <a:cubicBezTo>
                          <a:pt x="124549" y="13091"/>
                          <a:pt x="64929" y="22239"/>
                          <a:pt x="40430" y="22239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3" name="Google Shape;593;p33"/>
                  <p:cNvSpPr/>
                  <p:nvPr/>
                </p:nvSpPr>
                <p:spPr>
                  <a:xfrm>
                    <a:off x="3755335" y="5689960"/>
                    <a:ext cx="52867" cy="41424"/>
                  </a:xfrm>
                  <a:custGeom>
                    <a:rect b="b" l="l" r="r" t="t"/>
                    <a:pathLst>
                      <a:path extrusionOk="0" h="41424" w="52867">
                        <a:moveTo>
                          <a:pt x="0" y="10515"/>
                        </a:moveTo>
                        <a:cubicBezTo>
                          <a:pt x="0" y="10515"/>
                          <a:pt x="27759" y="40693"/>
                          <a:pt x="29442" y="41376"/>
                        </a:cubicBezTo>
                        <a:cubicBezTo>
                          <a:pt x="31124" y="42060"/>
                          <a:pt x="51681" y="35278"/>
                          <a:pt x="52838" y="34752"/>
                        </a:cubicBezTo>
                        <a:cubicBezTo>
                          <a:pt x="53941" y="34173"/>
                          <a:pt x="23922" y="0"/>
                          <a:pt x="23922" y="0"/>
                        </a:cubicBezTo>
                        <a:cubicBezTo>
                          <a:pt x="23922" y="0"/>
                          <a:pt x="3733" y="9148"/>
                          <a:pt x="0" y="10568"/>
                        </a:cubicBezTo>
                        <a:close/>
                      </a:path>
                    </a:pathLst>
                  </a:custGeom>
                  <a:solidFill>
                    <a:srgbClr val="3C54A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94" name="Google Shape;594;p33"/>
                <p:cNvSpPr/>
                <p:nvPr/>
              </p:nvSpPr>
              <p:spPr>
                <a:xfrm>
                  <a:off x="3743252" y="4802295"/>
                  <a:ext cx="387375" cy="865321"/>
                </a:xfrm>
                <a:custGeom>
                  <a:rect b="b" l="l" r="r" t="t"/>
                  <a:pathLst>
                    <a:path extrusionOk="0" h="865321" w="387375">
                      <a:moveTo>
                        <a:pt x="117390" y="856016"/>
                      </a:moveTo>
                      <a:cubicBezTo>
                        <a:pt x="133162" y="773527"/>
                        <a:pt x="145675" y="243787"/>
                        <a:pt x="145675" y="243787"/>
                      </a:cubicBezTo>
                      <a:lnTo>
                        <a:pt x="164760" y="243787"/>
                      </a:lnTo>
                      <a:lnTo>
                        <a:pt x="316331" y="865322"/>
                      </a:lnTo>
                      <a:cubicBezTo>
                        <a:pt x="316331" y="865322"/>
                        <a:pt x="361808" y="858224"/>
                        <a:pt x="386939" y="844187"/>
                      </a:cubicBezTo>
                      <a:cubicBezTo>
                        <a:pt x="395035" y="839665"/>
                        <a:pt x="287941" y="168238"/>
                        <a:pt x="279109" y="68978"/>
                      </a:cubicBezTo>
                      <a:lnTo>
                        <a:pt x="274640" y="4574"/>
                      </a:lnTo>
                      <a:lnTo>
                        <a:pt x="622" y="0"/>
                      </a:lnTo>
                      <a:lnTo>
                        <a:pt x="622" y="69976"/>
                      </a:lnTo>
                      <a:cubicBezTo>
                        <a:pt x="-5529" y="88430"/>
                        <a:pt x="35794" y="832200"/>
                        <a:pt x="42629" y="850706"/>
                      </a:cubicBezTo>
                      <a:cubicBezTo>
                        <a:pt x="42629" y="850706"/>
                        <a:pt x="95729" y="859171"/>
                        <a:pt x="117390" y="856016"/>
                      </a:cubicBezTo>
                      <a:close/>
                    </a:path>
                  </a:pathLst>
                </a:custGeom>
                <a:solidFill>
                  <a:srgbClr val="222A6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595;p33"/>
                <p:cNvSpPr/>
                <p:nvPr/>
              </p:nvSpPr>
              <p:spPr>
                <a:xfrm>
                  <a:off x="3742612" y="4862072"/>
                  <a:ext cx="35344" cy="107935"/>
                </a:xfrm>
                <a:custGeom>
                  <a:rect b="b" l="l" r="r" t="t"/>
                  <a:pathLst>
                    <a:path extrusionOk="0" h="107935" w="35344">
                      <a:moveTo>
                        <a:pt x="736" y="107935"/>
                      </a:moveTo>
                      <a:lnTo>
                        <a:pt x="0" y="104045"/>
                      </a:lnTo>
                      <a:cubicBezTo>
                        <a:pt x="41218" y="96264"/>
                        <a:pt x="29915" y="1472"/>
                        <a:pt x="29810" y="473"/>
                      </a:cubicBezTo>
                      <a:lnTo>
                        <a:pt x="33700" y="0"/>
                      </a:lnTo>
                      <a:cubicBezTo>
                        <a:pt x="34226" y="4048"/>
                        <a:pt x="45530" y="99471"/>
                        <a:pt x="683" y="107882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" name="Google Shape;596;p33"/>
                <p:cNvSpPr/>
                <p:nvPr/>
              </p:nvSpPr>
              <p:spPr>
                <a:xfrm>
                  <a:off x="3855857" y="4840516"/>
                  <a:ext cx="49998" cy="207879"/>
                </a:xfrm>
                <a:custGeom>
                  <a:rect b="b" l="l" r="r" t="t"/>
                  <a:pathLst>
                    <a:path extrusionOk="0" h="207879" w="49998">
                      <a:moveTo>
                        <a:pt x="49998" y="207879"/>
                      </a:moveTo>
                      <a:lnTo>
                        <a:pt x="47580" y="207511"/>
                      </a:lnTo>
                      <a:cubicBezTo>
                        <a:pt x="16561" y="203042"/>
                        <a:pt x="1577" y="21030"/>
                        <a:pt x="0" y="315"/>
                      </a:cubicBezTo>
                      <a:lnTo>
                        <a:pt x="3943" y="0"/>
                      </a:lnTo>
                      <a:cubicBezTo>
                        <a:pt x="9937" y="77127"/>
                        <a:pt x="25762" y="191371"/>
                        <a:pt x="45740" y="202779"/>
                      </a:cubicBezTo>
                      <a:lnTo>
                        <a:pt x="33911" y="579"/>
                      </a:lnTo>
                      <a:lnTo>
                        <a:pt x="37854" y="368"/>
                      </a:lnTo>
                      <a:lnTo>
                        <a:pt x="49998" y="207879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597;p33"/>
                <p:cNvSpPr/>
                <p:nvPr/>
              </p:nvSpPr>
              <p:spPr>
                <a:xfrm>
                  <a:off x="3743874" y="4840884"/>
                  <a:ext cx="278434" cy="31387"/>
                </a:xfrm>
                <a:custGeom>
                  <a:rect b="b" l="l" r="r" t="t"/>
                  <a:pathLst>
                    <a:path extrusionOk="0" h="31387" w="278434">
                      <a:moveTo>
                        <a:pt x="0" y="1052"/>
                      </a:moveTo>
                      <a:lnTo>
                        <a:pt x="0" y="31387"/>
                      </a:lnTo>
                      <a:lnTo>
                        <a:pt x="278434" y="30388"/>
                      </a:lnTo>
                      <a:lnTo>
                        <a:pt x="272861" y="0"/>
                      </a:lnTo>
                      <a:lnTo>
                        <a:pt x="0" y="1052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33"/>
                <p:cNvSpPr/>
                <p:nvPr/>
              </p:nvSpPr>
              <p:spPr>
                <a:xfrm>
                  <a:off x="3829623" y="4249957"/>
                  <a:ext cx="136115" cy="100719"/>
                </a:xfrm>
                <a:custGeom>
                  <a:rect b="b" l="l" r="r" t="t"/>
                  <a:pathLst>
                    <a:path extrusionOk="0" h="100719" w="136115">
                      <a:moveTo>
                        <a:pt x="0" y="5406"/>
                      </a:moveTo>
                      <a:cubicBezTo>
                        <a:pt x="-105" y="2620"/>
                        <a:pt x="136220" y="-3636"/>
                        <a:pt x="136115" y="2830"/>
                      </a:cubicBezTo>
                      <a:cubicBezTo>
                        <a:pt x="135800" y="27540"/>
                        <a:pt x="134748" y="65867"/>
                        <a:pt x="130017" y="63448"/>
                      </a:cubicBezTo>
                      <a:cubicBezTo>
                        <a:pt x="115138" y="110608"/>
                        <a:pt x="39904" y="114761"/>
                        <a:pt x="10200" y="65867"/>
                      </a:cubicBezTo>
                      <a:cubicBezTo>
                        <a:pt x="5047" y="57350"/>
                        <a:pt x="1420" y="38265"/>
                        <a:pt x="0" y="5406"/>
                      </a:cubicBezTo>
                      <a:close/>
                    </a:path>
                  </a:pathLst>
                </a:custGeom>
                <a:solidFill>
                  <a:srgbClr val="3C54A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599;p33"/>
                <p:cNvSpPr/>
                <p:nvPr/>
              </p:nvSpPr>
              <p:spPr>
                <a:xfrm>
                  <a:off x="3860011" y="4352416"/>
                  <a:ext cx="68241" cy="84241"/>
                </a:xfrm>
                <a:custGeom>
                  <a:rect b="b" l="l" r="r" t="t"/>
                  <a:pathLst>
                    <a:path extrusionOk="0" h="84241" w="68241">
                      <a:moveTo>
                        <a:pt x="0" y="0"/>
                      </a:moveTo>
                      <a:lnTo>
                        <a:pt x="0" y="69871"/>
                      </a:lnTo>
                      <a:cubicBezTo>
                        <a:pt x="0" y="69871"/>
                        <a:pt x="28180" y="102205"/>
                        <a:pt x="68241" y="69871"/>
                      </a:cubicBezTo>
                      <a:lnTo>
                        <a:pt x="68241" y="2786"/>
                      </a:ln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00;p33"/>
                <p:cNvSpPr/>
                <p:nvPr/>
              </p:nvSpPr>
              <p:spPr>
                <a:xfrm>
                  <a:off x="3860011" y="4352416"/>
                  <a:ext cx="68241" cy="51733"/>
                </a:xfrm>
                <a:custGeom>
                  <a:rect b="b" l="l" r="r" t="t"/>
                  <a:pathLst>
                    <a:path extrusionOk="0" h="51733" w="68241">
                      <a:moveTo>
                        <a:pt x="0" y="0"/>
                      </a:moveTo>
                      <a:lnTo>
                        <a:pt x="0" y="35593"/>
                      </a:lnTo>
                      <a:cubicBezTo>
                        <a:pt x="0" y="35593"/>
                        <a:pt x="17507" y="51733"/>
                        <a:pt x="34121" y="51733"/>
                      </a:cubicBezTo>
                      <a:cubicBezTo>
                        <a:pt x="50734" y="51733"/>
                        <a:pt x="68241" y="32123"/>
                        <a:pt x="68241" y="32123"/>
                      </a:cubicBezTo>
                      <a:lnTo>
                        <a:pt x="68241" y="27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33"/>
                <p:cNvSpPr/>
                <p:nvPr/>
              </p:nvSpPr>
              <p:spPr>
                <a:xfrm>
                  <a:off x="3843194" y="4226079"/>
                  <a:ext cx="106482" cy="152623"/>
                </a:xfrm>
                <a:custGeom>
                  <a:rect b="b" l="l" r="r" t="t"/>
                  <a:pathLst>
                    <a:path extrusionOk="0" h="152623" w="106482">
                      <a:moveTo>
                        <a:pt x="104090" y="20399"/>
                      </a:moveTo>
                      <a:cubicBezTo>
                        <a:pt x="97887" y="1735"/>
                        <a:pt x="78329" y="0"/>
                        <a:pt x="53146" y="0"/>
                      </a:cubicBezTo>
                      <a:cubicBezTo>
                        <a:pt x="27963" y="0"/>
                        <a:pt x="8405" y="1788"/>
                        <a:pt x="2201" y="20399"/>
                      </a:cubicBezTo>
                      <a:cubicBezTo>
                        <a:pt x="-4003" y="39063"/>
                        <a:pt x="4514" y="95423"/>
                        <a:pt x="8037" y="109618"/>
                      </a:cubicBezTo>
                      <a:cubicBezTo>
                        <a:pt x="11560" y="123813"/>
                        <a:pt x="33588" y="152624"/>
                        <a:pt x="53672" y="152624"/>
                      </a:cubicBezTo>
                      <a:cubicBezTo>
                        <a:pt x="73755" y="152624"/>
                        <a:pt x="95731" y="123813"/>
                        <a:pt x="99306" y="109618"/>
                      </a:cubicBezTo>
                      <a:cubicBezTo>
                        <a:pt x="102881" y="95423"/>
                        <a:pt x="110294" y="39063"/>
                        <a:pt x="104090" y="20399"/>
                      </a:cubicBez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33"/>
                <p:cNvSpPr/>
                <p:nvPr/>
              </p:nvSpPr>
              <p:spPr>
                <a:xfrm>
                  <a:off x="3892585" y="4371584"/>
                  <a:ext cx="8227" cy="2302"/>
                </a:xfrm>
                <a:custGeom>
                  <a:rect b="b" l="l" r="r" t="t"/>
                  <a:pathLst>
                    <a:path extrusionOk="0" h="2302" w="8227">
                      <a:moveTo>
                        <a:pt x="8224" y="968"/>
                      </a:moveTo>
                      <a:cubicBezTo>
                        <a:pt x="8434" y="-557"/>
                        <a:pt x="-504" y="-136"/>
                        <a:pt x="22" y="1231"/>
                      </a:cubicBezTo>
                      <a:cubicBezTo>
                        <a:pt x="548" y="2598"/>
                        <a:pt x="8013" y="2808"/>
                        <a:pt x="8224" y="968"/>
                      </a:cubicBezTo>
                      <a:close/>
                    </a:path>
                  </a:pathLst>
                </a:custGeom>
                <a:solidFill>
                  <a:srgbClr val="C5696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03;p33"/>
                <p:cNvSpPr/>
                <p:nvPr/>
              </p:nvSpPr>
              <p:spPr>
                <a:xfrm>
                  <a:off x="3918525" y="4313495"/>
                  <a:ext cx="19404" cy="6947"/>
                </a:xfrm>
                <a:custGeom>
                  <a:rect b="b" l="l" r="r" t="t"/>
                  <a:pathLst>
                    <a:path extrusionOk="0" h="6947" w="19404">
                      <a:moveTo>
                        <a:pt x="19402" y="3170"/>
                      </a:moveTo>
                      <a:cubicBezTo>
                        <a:pt x="19664" y="-668"/>
                        <a:pt x="212" y="-1351"/>
                        <a:pt x="2" y="2960"/>
                      </a:cubicBezTo>
                      <a:cubicBezTo>
                        <a:pt x="-209" y="7271"/>
                        <a:pt x="19034" y="9111"/>
                        <a:pt x="19402" y="3170"/>
                      </a:cubicBezTo>
                      <a:close/>
                    </a:path>
                  </a:pathLst>
                </a:custGeom>
                <a:solidFill>
                  <a:srgbClr val="C5696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04;p33"/>
                <p:cNvSpPr/>
                <p:nvPr/>
              </p:nvSpPr>
              <p:spPr>
                <a:xfrm>
                  <a:off x="3853596" y="4313977"/>
                  <a:ext cx="19401" cy="6913"/>
                </a:xfrm>
                <a:custGeom>
                  <a:rect b="b" l="l" r="r" t="t"/>
                  <a:pathLst>
                    <a:path extrusionOk="0" h="6913" w="19401">
                      <a:moveTo>
                        <a:pt x="1" y="2951"/>
                      </a:moveTo>
                      <a:cubicBezTo>
                        <a:pt x="-157" y="-887"/>
                        <a:pt x="19296" y="-1150"/>
                        <a:pt x="19401" y="3161"/>
                      </a:cubicBezTo>
                      <a:cubicBezTo>
                        <a:pt x="19506" y="7472"/>
                        <a:pt x="264" y="8892"/>
                        <a:pt x="1" y="2951"/>
                      </a:cubicBezTo>
                      <a:close/>
                    </a:path>
                  </a:pathLst>
                </a:custGeom>
                <a:solidFill>
                  <a:srgbClr val="C5696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05;p33"/>
                <p:cNvSpPr/>
                <p:nvPr/>
              </p:nvSpPr>
              <p:spPr>
                <a:xfrm>
                  <a:off x="3884195" y="4339850"/>
                  <a:ext cx="26865" cy="25130"/>
                </a:xfrm>
                <a:custGeom>
                  <a:rect b="b" l="l" r="r" t="t"/>
                  <a:pathLst>
                    <a:path extrusionOk="0" h="25130" w="26865">
                      <a:moveTo>
                        <a:pt x="0" y="0"/>
                      </a:moveTo>
                      <a:lnTo>
                        <a:pt x="26865" y="0"/>
                      </a:lnTo>
                      <a:cubicBezTo>
                        <a:pt x="26865" y="0"/>
                        <a:pt x="23816" y="25131"/>
                        <a:pt x="12513" y="25131"/>
                      </a:cubicBezTo>
                      <a:cubicBezTo>
                        <a:pt x="0" y="2513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06;p33"/>
                <p:cNvSpPr/>
                <p:nvPr/>
              </p:nvSpPr>
              <p:spPr>
                <a:xfrm>
                  <a:off x="3889946" y="4295635"/>
                  <a:ext cx="12439" cy="32648"/>
                </a:xfrm>
                <a:custGeom>
                  <a:rect b="b" l="l" r="r" t="t"/>
                  <a:pathLst>
                    <a:path extrusionOk="0" h="32648" w="12439">
                      <a:moveTo>
                        <a:pt x="5815" y="32648"/>
                      </a:moveTo>
                      <a:cubicBezTo>
                        <a:pt x="2924" y="32648"/>
                        <a:pt x="558" y="32070"/>
                        <a:pt x="85" y="30388"/>
                      </a:cubicBezTo>
                      <a:cubicBezTo>
                        <a:pt x="-651" y="27917"/>
                        <a:pt x="3607" y="8307"/>
                        <a:pt x="5447" y="0"/>
                      </a:cubicBezTo>
                      <a:lnTo>
                        <a:pt x="8023" y="578"/>
                      </a:lnTo>
                      <a:cubicBezTo>
                        <a:pt x="5132" y="13511"/>
                        <a:pt x="2293" y="27969"/>
                        <a:pt x="2608" y="29652"/>
                      </a:cubicBezTo>
                      <a:cubicBezTo>
                        <a:pt x="3239" y="30125"/>
                        <a:pt x="7761" y="30072"/>
                        <a:pt x="12019" y="29389"/>
                      </a:cubicBezTo>
                      <a:lnTo>
                        <a:pt x="12440" y="31965"/>
                      </a:lnTo>
                      <a:cubicBezTo>
                        <a:pt x="10284" y="32333"/>
                        <a:pt x="7918" y="32648"/>
                        <a:pt x="5815" y="32648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07;p33"/>
                <p:cNvSpPr/>
                <p:nvPr/>
              </p:nvSpPr>
              <p:spPr>
                <a:xfrm>
                  <a:off x="3874784" y="4288222"/>
                  <a:ext cx="7307" cy="13459"/>
                </a:xfrm>
                <a:custGeom>
                  <a:rect b="b" l="l" r="r" t="t"/>
                  <a:pathLst>
                    <a:path extrusionOk="0" h="13459" w="7307">
                      <a:moveTo>
                        <a:pt x="7308" y="6730"/>
                      </a:moveTo>
                      <a:cubicBezTo>
                        <a:pt x="7308" y="10462"/>
                        <a:pt x="5678" y="13459"/>
                        <a:pt x="3680" y="13459"/>
                      </a:cubicBezTo>
                      <a:cubicBezTo>
                        <a:pt x="1682" y="13459"/>
                        <a:pt x="0" y="10462"/>
                        <a:pt x="0" y="6730"/>
                      </a:cubicBezTo>
                      <a:cubicBezTo>
                        <a:pt x="0" y="2997"/>
                        <a:pt x="1630" y="0"/>
                        <a:pt x="3628" y="0"/>
                      </a:cubicBezTo>
                      <a:cubicBezTo>
                        <a:pt x="5625" y="0"/>
                        <a:pt x="7308" y="2997"/>
                        <a:pt x="7308" y="6730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08;p33"/>
                <p:cNvSpPr/>
                <p:nvPr/>
              </p:nvSpPr>
              <p:spPr>
                <a:xfrm>
                  <a:off x="3911060" y="4288222"/>
                  <a:ext cx="7307" cy="13459"/>
                </a:xfrm>
                <a:custGeom>
                  <a:rect b="b" l="l" r="r" t="t"/>
                  <a:pathLst>
                    <a:path extrusionOk="0" h="13459" w="7307">
                      <a:moveTo>
                        <a:pt x="0" y="6730"/>
                      </a:moveTo>
                      <a:cubicBezTo>
                        <a:pt x="0" y="10462"/>
                        <a:pt x="1630" y="13459"/>
                        <a:pt x="3628" y="13459"/>
                      </a:cubicBezTo>
                      <a:cubicBezTo>
                        <a:pt x="5625" y="13459"/>
                        <a:pt x="7308" y="10462"/>
                        <a:pt x="7308" y="6730"/>
                      </a:cubicBezTo>
                      <a:cubicBezTo>
                        <a:pt x="7308" y="2997"/>
                        <a:pt x="5678" y="0"/>
                        <a:pt x="3680" y="0"/>
                      </a:cubicBezTo>
                      <a:cubicBezTo>
                        <a:pt x="1682" y="0"/>
                        <a:pt x="0" y="2997"/>
                        <a:pt x="0" y="6730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09;p33"/>
                <p:cNvSpPr/>
                <p:nvPr/>
              </p:nvSpPr>
              <p:spPr>
                <a:xfrm>
                  <a:off x="3821197" y="4279260"/>
                  <a:ext cx="29613" cy="37458"/>
                </a:xfrm>
                <a:custGeom>
                  <a:rect b="b" l="l" r="r" t="t"/>
                  <a:pathLst>
                    <a:path extrusionOk="0" h="37458" w="29613">
                      <a:moveTo>
                        <a:pt x="25197" y="2338"/>
                      </a:moveTo>
                      <a:cubicBezTo>
                        <a:pt x="25197" y="2338"/>
                        <a:pt x="1591" y="-7494"/>
                        <a:pt x="119" y="13168"/>
                      </a:cubicBezTo>
                      <a:cubicBezTo>
                        <a:pt x="-1353" y="33830"/>
                        <a:pt x="10949" y="42189"/>
                        <a:pt x="29613" y="34829"/>
                      </a:cubicBezTo>
                      <a:lnTo>
                        <a:pt x="25197" y="2390"/>
                      </a:ln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10;p33"/>
                <p:cNvSpPr/>
                <p:nvPr/>
              </p:nvSpPr>
              <p:spPr>
                <a:xfrm>
                  <a:off x="3826731" y="4290622"/>
                  <a:ext cx="22396" cy="15844"/>
                </a:xfrm>
                <a:custGeom>
                  <a:rect b="b" l="l" r="r" t="t"/>
                  <a:pathLst>
                    <a:path extrusionOk="0" h="15844" w="22396">
                      <a:moveTo>
                        <a:pt x="20031" y="15791"/>
                      </a:moveTo>
                      <a:cubicBezTo>
                        <a:pt x="17770" y="10797"/>
                        <a:pt x="11198" y="3594"/>
                        <a:pt x="8096" y="2700"/>
                      </a:cubicBezTo>
                      <a:cubicBezTo>
                        <a:pt x="5941" y="2122"/>
                        <a:pt x="3049" y="5645"/>
                        <a:pt x="2208" y="6906"/>
                      </a:cubicBezTo>
                      <a:lnTo>
                        <a:pt x="0" y="5487"/>
                      </a:lnTo>
                      <a:cubicBezTo>
                        <a:pt x="421" y="4803"/>
                        <a:pt x="4469" y="-1085"/>
                        <a:pt x="8780" y="177"/>
                      </a:cubicBezTo>
                      <a:cubicBezTo>
                        <a:pt x="12933" y="1386"/>
                        <a:pt x="19978" y="9377"/>
                        <a:pt x="22397" y="14740"/>
                      </a:cubicBezTo>
                      <a:lnTo>
                        <a:pt x="19978" y="15844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11;p33"/>
                <p:cNvSpPr/>
                <p:nvPr/>
              </p:nvSpPr>
              <p:spPr>
                <a:xfrm>
                  <a:off x="3940187" y="4279681"/>
                  <a:ext cx="29613" cy="37458"/>
                </a:xfrm>
                <a:custGeom>
                  <a:rect b="b" l="l" r="r" t="t"/>
                  <a:pathLst>
                    <a:path extrusionOk="0" h="37458" w="29613">
                      <a:moveTo>
                        <a:pt x="4416" y="2338"/>
                      </a:moveTo>
                      <a:cubicBezTo>
                        <a:pt x="4416" y="2338"/>
                        <a:pt x="28022" y="-7494"/>
                        <a:pt x="29494" y="13168"/>
                      </a:cubicBezTo>
                      <a:cubicBezTo>
                        <a:pt x="30966" y="33830"/>
                        <a:pt x="18664" y="42189"/>
                        <a:pt x="0" y="34829"/>
                      </a:cubicBezTo>
                      <a:lnTo>
                        <a:pt x="4416" y="2390"/>
                      </a:ln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12;p33"/>
                <p:cNvSpPr/>
                <p:nvPr/>
              </p:nvSpPr>
              <p:spPr>
                <a:xfrm>
                  <a:off x="3944445" y="4290569"/>
                  <a:ext cx="22396" cy="15844"/>
                </a:xfrm>
                <a:custGeom>
                  <a:rect b="b" l="l" r="r" t="t"/>
                  <a:pathLst>
                    <a:path extrusionOk="0" h="15844" w="22396">
                      <a:moveTo>
                        <a:pt x="2418" y="15844"/>
                      </a:moveTo>
                      <a:lnTo>
                        <a:pt x="0" y="14740"/>
                      </a:lnTo>
                      <a:cubicBezTo>
                        <a:pt x="2418" y="9430"/>
                        <a:pt x="9463" y="1386"/>
                        <a:pt x="13617" y="177"/>
                      </a:cubicBezTo>
                      <a:cubicBezTo>
                        <a:pt x="17980" y="-1085"/>
                        <a:pt x="21976" y="4803"/>
                        <a:pt x="22397" y="5487"/>
                      </a:cubicBezTo>
                      <a:lnTo>
                        <a:pt x="20188" y="6906"/>
                      </a:lnTo>
                      <a:cubicBezTo>
                        <a:pt x="19347" y="5645"/>
                        <a:pt x="16508" y="2122"/>
                        <a:pt x="14300" y="2700"/>
                      </a:cubicBezTo>
                      <a:cubicBezTo>
                        <a:pt x="11198" y="3594"/>
                        <a:pt x="4574" y="10797"/>
                        <a:pt x="2366" y="15791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13;p33"/>
                <p:cNvSpPr/>
                <p:nvPr/>
              </p:nvSpPr>
              <p:spPr>
                <a:xfrm>
                  <a:off x="3726916" y="4422234"/>
                  <a:ext cx="307812" cy="419648"/>
                </a:xfrm>
                <a:custGeom>
                  <a:rect b="b" l="l" r="r" t="t"/>
                  <a:pathLst>
                    <a:path extrusionOk="0" h="419648" w="307812">
                      <a:moveTo>
                        <a:pt x="303016" y="257352"/>
                      </a:moveTo>
                      <a:cubicBezTo>
                        <a:pt x="302490" y="334110"/>
                        <a:pt x="307958" y="401511"/>
                        <a:pt x="305592" y="404928"/>
                      </a:cubicBezTo>
                      <a:cubicBezTo>
                        <a:pt x="299966" y="413024"/>
                        <a:pt x="289820" y="418650"/>
                        <a:pt x="289820" y="418650"/>
                      </a:cubicBezTo>
                      <a:lnTo>
                        <a:pt x="22584" y="419649"/>
                      </a:lnTo>
                      <a:cubicBezTo>
                        <a:pt x="12490" y="419649"/>
                        <a:pt x="2343" y="414707"/>
                        <a:pt x="82" y="405927"/>
                      </a:cubicBezTo>
                      <a:cubicBezTo>
                        <a:pt x="-917" y="402141"/>
                        <a:pt x="7495" y="338264"/>
                        <a:pt x="8441" y="262977"/>
                      </a:cubicBezTo>
                      <a:cubicBezTo>
                        <a:pt x="9703" y="162508"/>
                        <a:pt x="7285" y="35961"/>
                        <a:pt x="7968" y="31492"/>
                      </a:cubicBezTo>
                      <a:cubicBezTo>
                        <a:pt x="9072" y="23606"/>
                        <a:pt x="126997" y="946"/>
                        <a:pt x="133095" y="0"/>
                      </a:cubicBezTo>
                      <a:cubicBezTo>
                        <a:pt x="133095" y="0"/>
                        <a:pt x="160224" y="32123"/>
                        <a:pt x="201337" y="0"/>
                      </a:cubicBezTo>
                      <a:cubicBezTo>
                        <a:pt x="201337" y="0"/>
                        <a:pt x="302174" y="29757"/>
                        <a:pt x="307169" y="31860"/>
                      </a:cubicBezTo>
                      <a:cubicBezTo>
                        <a:pt x="309745" y="32964"/>
                        <a:pt x="303804" y="153570"/>
                        <a:pt x="303068" y="257299"/>
                      </a:cubicBez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14;p33"/>
                <p:cNvSpPr/>
                <p:nvPr/>
              </p:nvSpPr>
              <p:spPr>
                <a:xfrm>
                  <a:off x="3840243" y="4622700"/>
                  <a:ext cx="120080" cy="126231"/>
                </a:xfrm>
                <a:custGeom>
                  <a:rect b="b" l="l" r="r" t="t"/>
                  <a:pathLst>
                    <a:path extrusionOk="0" h="126231" w="120080">
                      <a:moveTo>
                        <a:pt x="2419" y="126179"/>
                      </a:moveTo>
                      <a:lnTo>
                        <a:pt x="0" y="123077"/>
                      </a:lnTo>
                      <a:cubicBezTo>
                        <a:pt x="45214" y="88325"/>
                        <a:pt x="84487" y="46949"/>
                        <a:pt x="116820" y="0"/>
                      </a:cubicBezTo>
                      <a:lnTo>
                        <a:pt x="120080" y="2261"/>
                      </a:lnTo>
                      <a:cubicBezTo>
                        <a:pt x="87536" y="49525"/>
                        <a:pt x="47895" y="91217"/>
                        <a:pt x="2419" y="126231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15;p33"/>
                <p:cNvSpPr/>
                <p:nvPr/>
              </p:nvSpPr>
              <p:spPr>
                <a:xfrm>
                  <a:off x="3880620" y="4668387"/>
                  <a:ext cx="80964" cy="112404"/>
                </a:xfrm>
                <a:custGeom>
                  <a:rect b="b" l="l" r="r" t="t"/>
                  <a:pathLst>
                    <a:path extrusionOk="0" h="112404" w="80964">
                      <a:moveTo>
                        <a:pt x="2997" y="112351"/>
                      </a:moveTo>
                      <a:lnTo>
                        <a:pt x="0" y="109828"/>
                      </a:lnTo>
                      <a:cubicBezTo>
                        <a:pt x="631" y="109092"/>
                        <a:pt x="61302" y="36855"/>
                        <a:pt x="77337" y="0"/>
                      </a:cubicBezTo>
                      <a:lnTo>
                        <a:pt x="80965" y="1577"/>
                      </a:lnTo>
                      <a:cubicBezTo>
                        <a:pt x="64666" y="38958"/>
                        <a:pt x="5520" y="109407"/>
                        <a:pt x="2997" y="112404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16;p33"/>
                <p:cNvSpPr/>
                <p:nvPr/>
              </p:nvSpPr>
              <p:spPr>
                <a:xfrm rot="-5348438">
                  <a:off x="3878079" y="4667038"/>
                  <a:ext cx="3943" cy="305648"/>
                </a:xfrm>
                <a:custGeom>
                  <a:rect b="b" l="l" r="r" t="t"/>
                  <a:pathLst>
                    <a:path extrusionOk="0" h="305614" w="3943">
                      <a:moveTo>
                        <a:pt x="0" y="0"/>
                      </a:moveTo>
                      <a:lnTo>
                        <a:pt x="3943" y="0"/>
                      </a:lnTo>
                      <a:lnTo>
                        <a:pt x="3943" y="305615"/>
                      </a:lnTo>
                      <a:lnTo>
                        <a:pt x="0" y="305615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17;p33"/>
                <p:cNvSpPr/>
                <p:nvPr/>
              </p:nvSpPr>
              <p:spPr>
                <a:xfrm>
                  <a:off x="3709806" y="4422287"/>
                  <a:ext cx="150205" cy="489560"/>
                </a:xfrm>
                <a:custGeom>
                  <a:rect b="b" l="l" r="r" t="t"/>
                  <a:pathLst>
                    <a:path extrusionOk="0" h="489560" w="150205">
                      <a:moveTo>
                        <a:pt x="150205" y="0"/>
                      </a:moveTo>
                      <a:lnTo>
                        <a:pt x="111353" y="483579"/>
                      </a:lnTo>
                      <a:cubicBezTo>
                        <a:pt x="111353" y="483579"/>
                        <a:pt x="29337" y="497038"/>
                        <a:pt x="0" y="483579"/>
                      </a:cubicBezTo>
                      <a:cubicBezTo>
                        <a:pt x="0" y="483579"/>
                        <a:pt x="24079" y="38011"/>
                        <a:pt x="26865" y="23764"/>
                      </a:cubicBezTo>
                      <a:cubicBezTo>
                        <a:pt x="27654" y="19610"/>
                        <a:pt x="150205" y="0"/>
                        <a:pt x="150205" y="0"/>
                      </a:cubicBezTo>
                      <a:close/>
                    </a:path>
                  </a:pathLst>
                </a:custGeom>
                <a:solidFill>
                  <a:srgbClr val="3C54A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18;p33"/>
                <p:cNvSpPr/>
                <p:nvPr/>
              </p:nvSpPr>
              <p:spPr>
                <a:xfrm>
                  <a:off x="4021061" y="4513871"/>
                  <a:ext cx="15232" cy="197153"/>
                </a:xfrm>
                <a:custGeom>
                  <a:rect b="b" l="l" r="r" t="t"/>
                  <a:pathLst>
                    <a:path extrusionOk="0" h="197153" w="15232">
                      <a:moveTo>
                        <a:pt x="11342" y="197154"/>
                      </a:moveTo>
                      <a:cubicBezTo>
                        <a:pt x="-1959" y="127598"/>
                        <a:pt x="91" y="1262"/>
                        <a:pt x="143" y="0"/>
                      </a:cubicBezTo>
                      <a:lnTo>
                        <a:pt x="4086" y="0"/>
                      </a:lnTo>
                      <a:cubicBezTo>
                        <a:pt x="4086" y="1314"/>
                        <a:pt x="2036" y="127230"/>
                        <a:pt x="15232" y="196418"/>
                      </a:cubicBezTo>
                      <a:lnTo>
                        <a:pt x="11342" y="197154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19;p33"/>
                <p:cNvSpPr/>
                <p:nvPr/>
              </p:nvSpPr>
              <p:spPr>
                <a:xfrm>
                  <a:off x="3858953" y="4269707"/>
                  <a:ext cx="29947" cy="9566"/>
                </a:xfrm>
                <a:custGeom>
                  <a:rect b="b" l="l" r="r" t="t"/>
                  <a:pathLst>
                    <a:path extrusionOk="0" h="9566" w="29947">
                      <a:moveTo>
                        <a:pt x="7" y="4162"/>
                      </a:moveTo>
                      <a:cubicBezTo>
                        <a:pt x="-519" y="-622"/>
                        <a:pt x="30973" y="-2357"/>
                        <a:pt x="29921" y="4845"/>
                      </a:cubicBezTo>
                      <a:cubicBezTo>
                        <a:pt x="28870" y="11996"/>
                        <a:pt x="690" y="10418"/>
                        <a:pt x="7" y="4162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20;p33"/>
                <p:cNvSpPr/>
                <p:nvPr/>
              </p:nvSpPr>
              <p:spPr>
                <a:xfrm>
                  <a:off x="3907986" y="4269707"/>
                  <a:ext cx="29947" cy="9587"/>
                </a:xfrm>
                <a:custGeom>
                  <a:rect b="b" l="l" r="r" t="t"/>
                  <a:pathLst>
                    <a:path extrusionOk="0" h="9587" w="29947">
                      <a:moveTo>
                        <a:pt x="29941" y="4162"/>
                      </a:moveTo>
                      <a:cubicBezTo>
                        <a:pt x="30466" y="-622"/>
                        <a:pt x="-1026" y="-2357"/>
                        <a:pt x="26" y="4845"/>
                      </a:cubicBezTo>
                      <a:cubicBezTo>
                        <a:pt x="1077" y="12048"/>
                        <a:pt x="29257" y="10418"/>
                        <a:pt x="29941" y="4162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21;p33"/>
                <p:cNvSpPr/>
                <p:nvPr/>
              </p:nvSpPr>
              <p:spPr>
                <a:xfrm>
                  <a:off x="3865741" y="5044084"/>
                  <a:ext cx="83961" cy="3943"/>
                </a:xfrm>
                <a:custGeom>
                  <a:rect b="b" l="l" r="r" t="t"/>
                  <a:pathLst>
                    <a:path extrusionOk="0" h="3943" w="83961">
                      <a:moveTo>
                        <a:pt x="0" y="0"/>
                      </a:moveTo>
                      <a:lnTo>
                        <a:pt x="83961" y="0"/>
                      </a:lnTo>
                      <a:lnTo>
                        <a:pt x="83961" y="3943"/>
                      </a:lnTo>
                      <a:lnTo>
                        <a:pt x="0" y="3943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22;p33"/>
                <p:cNvSpPr/>
                <p:nvPr/>
              </p:nvSpPr>
              <p:spPr>
                <a:xfrm rot="-1933092">
                  <a:off x="3863544" y="5051644"/>
                  <a:ext cx="27358" cy="3938"/>
                </a:xfrm>
                <a:custGeom>
                  <a:rect b="b" l="l" r="r" t="t"/>
                  <a:pathLst>
                    <a:path extrusionOk="0" h="3943" w="27391">
                      <a:moveTo>
                        <a:pt x="0" y="0"/>
                      </a:moveTo>
                      <a:lnTo>
                        <a:pt x="27391" y="0"/>
                      </a:lnTo>
                      <a:lnTo>
                        <a:pt x="27391" y="3943"/>
                      </a:lnTo>
                      <a:lnTo>
                        <a:pt x="0" y="3943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33"/>
                <p:cNvSpPr/>
                <p:nvPr/>
              </p:nvSpPr>
              <p:spPr>
                <a:xfrm rot="-2852014">
                  <a:off x="3919934" y="5039845"/>
                  <a:ext cx="3942" cy="37739"/>
                </a:xfrm>
                <a:custGeom>
                  <a:rect b="b" l="l" r="r" t="t"/>
                  <a:pathLst>
                    <a:path extrusionOk="0" h="37748" w="3943">
                      <a:moveTo>
                        <a:pt x="0" y="0"/>
                      </a:moveTo>
                      <a:lnTo>
                        <a:pt x="3943" y="0"/>
                      </a:lnTo>
                      <a:lnTo>
                        <a:pt x="3943" y="37748"/>
                      </a:lnTo>
                      <a:lnTo>
                        <a:pt x="0" y="37748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33"/>
                <p:cNvSpPr/>
                <p:nvPr/>
              </p:nvSpPr>
              <p:spPr>
                <a:xfrm>
                  <a:off x="3984817" y="4855868"/>
                  <a:ext cx="50477" cy="116294"/>
                </a:xfrm>
                <a:custGeom>
                  <a:rect b="b" l="l" r="r" t="t"/>
                  <a:pathLst>
                    <a:path extrusionOk="0" h="116294" w="50477">
                      <a:moveTo>
                        <a:pt x="43432" y="116295"/>
                      </a:moveTo>
                      <a:cubicBezTo>
                        <a:pt x="37281" y="116295"/>
                        <a:pt x="31708" y="114244"/>
                        <a:pt x="26714" y="110196"/>
                      </a:cubicBezTo>
                      <a:cubicBezTo>
                        <a:pt x="-1887" y="86853"/>
                        <a:pt x="-47" y="3522"/>
                        <a:pt x="58" y="0"/>
                      </a:cubicBezTo>
                      <a:lnTo>
                        <a:pt x="4001" y="105"/>
                      </a:lnTo>
                      <a:cubicBezTo>
                        <a:pt x="4001" y="946"/>
                        <a:pt x="2109" y="85013"/>
                        <a:pt x="29184" y="107147"/>
                      </a:cubicBezTo>
                      <a:cubicBezTo>
                        <a:pt x="35073" y="111931"/>
                        <a:pt x="41750" y="113403"/>
                        <a:pt x="49583" y="111615"/>
                      </a:cubicBezTo>
                      <a:lnTo>
                        <a:pt x="50477" y="115453"/>
                      </a:lnTo>
                      <a:cubicBezTo>
                        <a:pt x="48059" y="116031"/>
                        <a:pt x="45693" y="116295"/>
                        <a:pt x="43380" y="116295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25;p33"/>
                <p:cNvSpPr/>
                <p:nvPr/>
              </p:nvSpPr>
              <p:spPr>
                <a:xfrm>
                  <a:off x="3866793" y="4436482"/>
                  <a:ext cx="51575" cy="323385"/>
                </a:xfrm>
                <a:custGeom>
                  <a:rect b="b" l="l" r="r" t="t"/>
                  <a:pathLst>
                    <a:path extrusionOk="0" h="323385" w="51575">
                      <a:moveTo>
                        <a:pt x="24447" y="0"/>
                      </a:moveTo>
                      <a:lnTo>
                        <a:pt x="7150" y="18874"/>
                      </a:lnTo>
                      <a:lnTo>
                        <a:pt x="15299" y="26708"/>
                      </a:lnTo>
                      <a:lnTo>
                        <a:pt x="0" y="285321"/>
                      </a:lnTo>
                      <a:lnTo>
                        <a:pt x="22134" y="323385"/>
                      </a:lnTo>
                      <a:lnTo>
                        <a:pt x="51575" y="287740"/>
                      </a:lnTo>
                      <a:lnTo>
                        <a:pt x="30914" y="28916"/>
                      </a:lnTo>
                      <a:lnTo>
                        <a:pt x="41218" y="17875"/>
                      </a:lnTo>
                      <a:lnTo>
                        <a:pt x="24447" y="0"/>
                      </a:lnTo>
                      <a:close/>
                    </a:path>
                  </a:pathLst>
                </a:custGeom>
                <a:solidFill>
                  <a:srgbClr val="801E0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26;p33"/>
                <p:cNvSpPr/>
                <p:nvPr/>
              </p:nvSpPr>
              <p:spPr>
                <a:xfrm>
                  <a:off x="3788562" y="4429016"/>
                  <a:ext cx="46160" cy="329168"/>
                </a:xfrm>
                <a:custGeom>
                  <a:rect b="b" l="l" r="r" t="t"/>
                  <a:pathLst>
                    <a:path extrusionOk="0" h="329168" w="46160">
                      <a:moveTo>
                        <a:pt x="42901" y="329168"/>
                      </a:moveTo>
                      <a:cubicBezTo>
                        <a:pt x="15299" y="283639"/>
                        <a:pt x="8097" y="173916"/>
                        <a:pt x="7781" y="169237"/>
                      </a:cubicBezTo>
                      <a:lnTo>
                        <a:pt x="7781" y="168501"/>
                      </a:lnTo>
                      <a:cubicBezTo>
                        <a:pt x="7781" y="168501"/>
                        <a:pt x="24027" y="146630"/>
                        <a:pt x="24027" y="146630"/>
                      </a:cubicBezTo>
                      <a:lnTo>
                        <a:pt x="0" y="127493"/>
                      </a:lnTo>
                      <a:lnTo>
                        <a:pt x="263" y="126336"/>
                      </a:lnTo>
                      <a:lnTo>
                        <a:pt x="26235" y="0"/>
                      </a:lnTo>
                      <a:lnTo>
                        <a:pt x="30073" y="788"/>
                      </a:lnTo>
                      <a:lnTo>
                        <a:pt x="4311" y="125915"/>
                      </a:lnTo>
                      <a:lnTo>
                        <a:pt x="29389" y="145946"/>
                      </a:lnTo>
                      <a:lnTo>
                        <a:pt x="11672" y="169710"/>
                      </a:lnTo>
                      <a:cubicBezTo>
                        <a:pt x="12355" y="179436"/>
                        <a:pt x="20189" y="284322"/>
                        <a:pt x="46160" y="327118"/>
                      </a:cubicBezTo>
                      <a:lnTo>
                        <a:pt x="42796" y="329168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27;p33"/>
                <p:cNvSpPr/>
                <p:nvPr/>
              </p:nvSpPr>
              <p:spPr>
                <a:xfrm>
                  <a:off x="3928252" y="4422287"/>
                  <a:ext cx="122971" cy="492026"/>
                </a:xfrm>
                <a:custGeom>
                  <a:rect b="b" l="l" r="r" t="t"/>
                  <a:pathLst>
                    <a:path extrusionOk="0" h="492026" w="122971">
                      <a:moveTo>
                        <a:pt x="0" y="0"/>
                      </a:moveTo>
                      <a:lnTo>
                        <a:pt x="11619" y="485998"/>
                      </a:lnTo>
                      <a:cubicBezTo>
                        <a:pt x="11619" y="485998"/>
                        <a:pt x="92847" y="499562"/>
                        <a:pt x="122972" y="485998"/>
                      </a:cubicBezTo>
                      <a:cubicBezTo>
                        <a:pt x="122972" y="485998"/>
                        <a:pt x="108408" y="46055"/>
                        <a:pt x="105832" y="31860"/>
                      </a:cubicBezTo>
                      <a:cubicBezTo>
                        <a:pt x="104465" y="24447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C54A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28;p33"/>
                <p:cNvSpPr/>
                <p:nvPr/>
              </p:nvSpPr>
              <p:spPr>
                <a:xfrm>
                  <a:off x="3936822" y="4734999"/>
                  <a:ext cx="110826" cy="120921"/>
                </a:xfrm>
                <a:custGeom>
                  <a:rect b="b" l="l" r="r" t="t"/>
                  <a:pathLst>
                    <a:path extrusionOk="0" h="120921" w="110826">
                      <a:moveTo>
                        <a:pt x="108514" y="0"/>
                      </a:moveTo>
                      <a:lnTo>
                        <a:pt x="110827" y="67295"/>
                      </a:lnTo>
                      <a:lnTo>
                        <a:pt x="1788" y="120921"/>
                      </a:lnTo>
                      <a:lnTo>
                        <a:pt x="0" y="46423"/>
                      </a:lnTo>
                      <a:lnTo>
                        <a:pt x="108514" y="0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33"/>
                <p:cNvSpPr/>
                <p:nvPr/>
              </p:nvSpPr>
              <p:spPr>
                <a:xfrm>
                  <a:off x="3934614" y="4433275"/>
                  <a:ext cx="57463" cy="326644"/>
                </a:xfrm>
                <a:custGeom>
                  <a:rect b="b" l="l" r="r" t="t"/>
                  <a:pathLst>
                    <a:path extrusionOk="0" h="326644" w="57463">
                      <a:moveTo>
                        <a:pt x="3312" y="326645"/>
                      </a:moveTo>
                      <a:lnTo>
                        <a:pt x="0" y="324489"/>
                      </a:lnTo>
                      <a:cubicBezTo>
                        <a:pt x="28390" y="281483"/>
                        <a:pt x="42164" y="176124"/>
                        <a:pt x="43374" y="166240"/>
                      </a:cubicBezTo>
                      <a:lnTo>
                        <a:pt x="27023" y="142424"/>
                      </a:lnTo>
                      <a:lnTo>
                        <a:pt x="53205" y="122340"/>
                      </a:lnTo>
                      <a:lnTo>
                        <a:pt x="33385" y="631"/>
                      </a:lnTo>
                      <a:lnTo>
                        <a:pt x="37275" y="0"/>
                      </a:lnTo>
                      <a:lnTo>
                        <a:pt x="57464" y="124023"/>
                      </a:lnTo>
                      <a:lnTo>
                        <a:pt x="32386" y="143265"/>
                      </a:lnTo>
                      <a:lnTo>
                        <a:pt x="47475" y="165241"/>
                      </a:lnTo>
                      <a:lnTo>
                        <a:pt x="47370" y="165977"/>
                      </a:lnTo>
                      <a:cubicBezTo>
                        <a:pt x="46791" y="170656"/>
                        <a:pt x="33437" y="280958"/>
                        <a:pt x="3260" y="326645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33"/>
                <p:cNvSpPr/>
                <p:nvPr/>
              </p:nvSpPr>
              <p:spPr>
                <a:xfrm>
                  <a:off x="3838050" y="4804967"/>
                  <a:ext cx="39467" cy="31407"/>
                </a:xfrm>
                <a:custGeom>
                  <a:rect b="b" l="l" r="r" t="t"/>
                  <a:pathLst>
                    <a:path extrusionOk="0" h="31407" w="39467">
                      <a:moveTo>
                        <a:pt x="39415" y="5056"/>
                      </a:moveTo>
                      <a:cubicBezTo>
                        <a:pt x="39415" y="5056"/>
                        <a:pt x="25430" y="535"/>
                        <a:pt x="22329" y="9"/>
                      </a:cubicBezTo>
                      <a:cubicBezTo>
                        <a:pt x="19174" y="-517"/>
                        <a:pt x="510" y="23299"/>
                        <a:pt x="37" y="27137"/>
                      </a:cubicBezTo>
                      <a:cubicBezTo>
                        <a:pt x="-436" y="30975"/>
                        <a:pt x="3507" y="35444"/>
                        <a:pt x="17965" y="24666"/>
                      </a:cubicBezTo>
                      <a:cubicBezTo>
                        <a:pt x="32423" y="13888"/>
                        <a:pt x="39468" y="5056"/>
                        <a:pt x="39468" y="5056"/>
                      </a:cubicBezTo>
                      <a:close/>
                    </a:path>
                  </a:pathLst>
                </a:custGeom>
                <a:solidFill>
                  <a:srgbClr val="C5696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33"/>
                <p:cNvSpPr/>
                <p:nvPr/>
              </p:nvSpPr>
              <p:spPr>
                <a:xfrm>
                  <a:off x="3845001" y="4804601"/>
                  <a:ext cx="79413" cy="36465"/>
                </a:xfrm>
                <a:custGeom>
                  <a:rect b="b" l="l" r="r" t="t"/>
                  <a:pathLst>
                    <a:path extrusionOk="0" h="36465" w="79413">
                      <a:moveTo>
                        <a:pt x="64009" y="6053"/>
                      </a:moveTo>
                      <a:cubicBezTo>
                        <a:pt x="64009" y="6053"/>
                        <a:pt x="32727" y="480"/>
                        <a:pt x="28521" y="7"/>
                      </a:cubicBezTo>
                      <a:cubicBezTo>
                        <a:pt x="24315" y="-467"/>
                        <a:pt x="-920" y="24243"/>
                        <a:pt x="26" y="29448"/>
                      </a:cubicBezTo>
                      <a:cubicBezTo>
                        <a:pt x="973" y="34653"/>
                        <a:pt x="21529" y="31762"/>
                        <a:pt x="28311" y="17987"/>
                      </a:cubicBezTo>
                      <a:cubicBezTo>
                        <a:pt x="28311" y="17987"/>
                        <a:pt x="45556" y="51319"/>
                        <a:pt x="79413" y="28449"/>
                      </a:cubicBezTo>
                      <a:lnTo>
                        <a:pt x="64009" y="6053"/>
                      </a:ln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33"/>
                <p:cNvSpPr/>
                <p:nvPr/>
              </p:nvSpPr>
              <p:spPr>
                <a:xfrm>
                  <a:off x="3853597" y="4206258"/>
                  <a:ext cx="103795" cy="44202"/>
                </a:xfrm>
                <a:custGeom>
                  <a:rect b="b" l="l" r="r" t="t"/>
                  <a:pathLst>
                    <a:path extrusionOk="0" h="44202" w="103795">
                      <a:moveTo>
                        <a:pt x="0" y="9885"/>
                      </a:moveTo>
                      <a:cubicBezTo>
                        <a:pt x="0" y="9885"/>
                        <a:pt x="1314" y="30232"/>
                        <a:pt x="13985" y="37013"/>
                      </a:cubicBezTo>
                      <a:cubicBezTo>
                        <a:pt x="26655" y="43795"/>
                        <a:pt x="73499" y="45110"/>
                        <a:pt x="79492" y="43691"/>
                      </a:cubicBezTo>
                      <a:cubicBezTo>
                        <a:pt x="85539" y="42271"/>
                        <a:pt x="79492" y="31756"/>
                        <a:pt x="79492" y="31756"/>
                      </a:cubicBezTo>
                      <a:cubicBezTo>
                        <a:pt x="79492" y="31756"/>
                        <a:pt x="93109" y="45320"/>
                        <a:pt x="102100" y="38538"/>
                      </a:cubicBezTo>
                      <a:cubicBezTo>
                        <a:pt x="111090" y="31756"/>
                        <a:pt x="85381" y="-21712"/>
                        <a:pt x="0" y="9938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33"/>
                <p:cNvSpPr/>
                <p:nvPr/>
              </p:nvSpPr>
              <p:spPr>
                <a:xfrm>
                  <a:off x="3360134" y="4285436"/>
                  <a:ext cx="403119" cy="296251"/>
                </a:xfrm>
                <a:custGeom>
                  <a:rect b="b" l="l" r="r" t="t"/>
                  <a:pathLst>
                    <a:path extrusionOk="0" h="296251" w="403119">
                      <a:moveTo>
                        <a:pt x="384897" y="157197"/>
                      </a:moveTo>
                      <a:cubicBezTo>
                        <a:pt x="337160" y="165399"/>
                        <a:pt x="170762" y="206722"/>
                        <a:pt x="170762" y="206722"/>
                      </a:cubicBezTo>
                      <a:lnTo>
                        <a:pt x="58042" y="0"/>
                      </a:lnTo>
                      <a:lnTo>
                        <a:pt x="0" y="30966"/>
                      </a:lnTo>
                      <a:cubicBezTo>
                        <a:pt x="0" y="30966"/>
                        <a:pt x="104728" y="282377"/>
                        <a:pt x="113771" y="292944"/>
                      </a:cubicBezTo>
                      <a:cubicBezTo>
                        <a:pt x="122814" y="303512"/>
                        <a:pt x="392152" y="285374"/>
                        <a:pt x="392152" y="285374"/>
                      </a:cubicBezTo>
                      <a:cubicBezTo>
                        <a:pt x="392152" y="285374"/>
                        <a:pt x="421121" y="150941"/>
                        <a:pt x="384897" y="157145"/>
                      </a:cubicBezTo>
                      <a:close/>
                    </a:path>
                  </a:pathLst>
                </a:custGeom>
                <a:solidFill>
                  <a:srgbClr val="3C54A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33"/>
                <p:cNvSpPr/>
                <p:nvPr/>
              </p:nvSpPr>
              <p:spPr>
                <a:xfrm>
                  <a:off x="3896498" y="4783683"/>
                  <a:ext cx="45056" cy="53993"/>
                </a:xfrm>
                <a:custGeom>
                  <a:rect b="b" l="l" r="r" t="t"/>
                  <a:pathLst>
                    <a:path extrusionOk="0" h="53993" w="45056">
                      <a:moveTo>
                        <a:pt x="21555" y="0"/>
                      </a:moveTo>
                      <a:lnTo>
                        <a:pt x="0" y="13301"/>
                      </a:lnTo>
                      <a:lnTo>
                        <a:pt x="25288" y="53994"/>
                      </a:lnTo>
                      <a:lnTo>
                        <a:pt x="45056" y="41166"/>
                      </a:lnTo>
                      <a:lnTo>
                        <a:pt x="21555" y="0"/>
                      </a:ln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33"/>
                <p:cNvSpPr/>
                <p:nvPr/>
              </p:nvSpPr>
              <p:spPr>
                <a:xfrm>
                  <a:off x="3909010" y="4453697"/>
                  <a:ext cx="211401" cy="379353"/>
                </a:xfrm>
                <a:custGeom>
                  <a:rect b="b" l="l" r="r" t="t"/>
                  <a:pathLst>
                    <a:path extrusionOk="0" h="379353" w="211401">
                      <a:moveTo>
                        <a:pt x="125074" y="450"/>
                      </a:moveTo>
                      <a:cubicBezTo>
                        <a:pt x="149522" y="6443"/>
                        <a:pt x="216554" y="230673"/>
                        <a:pt x="211086" y="241188"/>
                      </a:cubicBezTo>
                      <a:cubicBezTo>
                        <a:pt x="200361" y="261850"/>
                        <a:pt x="25604" y="379353"/>
                        <a:pt x="25604" y="379353"/>
                      </a:cubicBezTo>
                      <a:lnTo>
                        <a:pt x="0" y="332404"/>
                      </a:lnTo>
                      <a:lnTo>
                        <a:pt x="133381" y="231619"/>
                      </a:lnTo>
                      <a:cubicBezTo>
                        <a:pt x="133381" y="231619"/>
                        <a:pt x="77757" y="-11117"/>
                        <a:pt x="125074" y="397"/>
                      </a:cubicBezTo>
                      <a:close/>
                    </a:path>
                  </a:pathLst>
                </a:custGeom>
                <a:solidFill>
                  <a:srgbClr val="3C54A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33"/>
                <p:cNvSpPr/>
                <p:nvPr/>
              </p:nvSpPr>
              <p:spPr>
                <a:xfrm>
                  <a:off x="3907801" y="4655402"/>
                  <a:ext cx="167607" cy="132277"/>
                </a:xfrm>
                <a:custGeom>
                  <a:rect b="b" l="l" r="r" t="t"/>
                  <a:pathLst>
                    <a:path extrusionOk="0" h="132277" w="167607">
                      <a:moveTo>
                        <a:pt x="2419" y="132277"/>
                      </a:moveTo>
                      <a:lnTo>
                        <a:pt x="0" y="129175"/>
                      </a:lnTo>
                      <a:lnTo>
                        <a:pt x="165136" y="0"/>
                      </a:lnTo>
                      <a:lnTo>
                        <a:pt x="167607" y="3102"/>
                      </a:lnTo>
                      <a:lnTo>
                        <a:pt x="2419" y="132277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33"/>
                <p:cNvSpPr/>
                <p:nvPr/>
              </p:nvSpPr>
              <p:spPr>
                <a:xfrm>
                  <a:off x="4016150" y="4485376"/>
                  <a:ext cx="35600" cy="191002"/>
                </a:xfrm>
                <a:custGeom>
                  <a:rect b="b" l="l" r="r" t="t"/>
                  <a:pathLst>
                    <a:path extrusionOk="0" h="191002" w="35600">
                      <a:moveTo>
                        <a:pt x="31762" y="191003"/>
                      </a:moveTo>
                      <a:cubicBezTo>
                        <a:pt x="31604" y="190214"/>
                        <a:pt x="14150" y="110932"/>
                        <a:pt x="4371" y="64719"/>
                      </a:cubicBezTo>
                      <a:cubicBezTo>
                        <a:pt x="-5618" y="17718"/>
                        <a:pt x="4581" y="683"/>
                        <a:pt x="5002" y="0"/>
                      </a:cubicBezTo>
                      <a:lnTo>
                        <a:pt x="8367" y="2050"/>
                      </a:lnTo>
                      <a:cubicBezTo>
                        <a:pt x="8367" y="2050"/>
                        <a:pt x="-1360" y="18769"/>
                        <a:pt x="8209" y="63878"/>
                      </a:cubicBezTo>
                      <a:cubicBezTo>
                        <a:pt x="18040" y="110091"/>
                        <a:pt x="35442" y="189373"/>
                        <a:pt x="35600" y="190161"/>
                      </a:cubicBezTo>
                      <a:lnTo>
                        <a:pt x="31762" y="191003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33"/>
                <p:cNvSpPr/>
                <p:nvPr/>
              </p:nvSpPr>
              <p:spPr>
                <a:xfrm>
                  <a:off x="3726893" y="4572176"/>
                  <a:ext cx="29756" cy="32596"/>
                </a:xfrm>
                <a:custGeom>
                  <a:rect b="b" l="l" r="r" t="t"/>
                  <a:pathLst>
                    <a:path extrusionOk="0" h="32596" w="29756">
                      <a:moveTo>
                        <a:pt x="1525" y="210"/>
                      </a:moveTo>
                      <a:lnTo>
                        <a:pt x="29757" y="0"/>
                      </a:lnTo>
                      <a:cubicBezTo>
                        <a:pt x="29757" y="0"/>
                        <a:pt x="28443" y="25972"/>
                        <a:pt x="0" y="32596"/>
                      </a:cubicBezTo>
                      <a:lnTo>
                        <a:pt x="1525" y="263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33"/>
                <p:cNvSpPr/>
                <p:nvPr/>
              </p:nvSpPr>
              <p:spPr>
                <a:xfrm rot="-3863707">
                  <a:off x="3513820" y="4500930"/>
                  <a:ext cx="23835" cy="3946"/>
                </a:xfrm>
                <a:custGeom>
                  <a:rect b="b" l="l" r="r" t="t"/>
                  <a:pathLst>
                    <a:path extrusionOk="0" h="3943" w="23816">
                      <a:moveTo>
                        <a:pt x="0" y="0"/>
                      </a:moveTo>
                      <a:lnTo>
                        <a:pt x="23816" y="0"/>
                      </a:lnTo>
                      <a:lnTo>
                        <a:pt x="23816" y="3943"/>
                      </a:lnTo>
                      <a:lnTo>
                        <a:pt x="0" y="3943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33"/>
                <p:cNvSpPr/>
                <p:nvPr/>
              </p:nvSpPr>
              <p:spPr>
                <a:xfrm>
                  <a:off x="3888927" y="4465398"/>
                  <a:ext cx="29441" cy="294416"/>
                </a:xfrm>
                <a:custGeom>
                  <a:rect b="b" l="l" r="r" t="t"/>
                  <a:pathLst>
                    <a:path extrusionOk="0" h="294416" w="29441">
                      <a:moveTo>
                        <a:pt x="8780" y="0"/>
                      </a:moveTo>
                      <a:cubicBezTo>
                        <a:pt x="8780" y="0"/>
                        <a:pt x="3680" y="48000"/>
                        <a:pt x="3680" y="84329"/>
                      </a:cubicBezTo>
                      <a:cubicBezTo>
                        <a:pt x="3680" y="94844"/>
                        <a:pt x="0" y="294417"/>
                        <a:pt x="0" y="294417"/>
                      </a:cubicBezTo>
                      <a:lnTo>
                        <a:pt x="29442" y="258771"/>
                      </a:lnTo>
                      <a:lnTo>
                        <a:pt x="8780" y="0"/>
                      </a:lnTo>
                      <a:close/>
                    </a:path>
                  </a:pathLst>
                </a:custGeom>
                <a:solidFill>
                  <a:srgbClr val="801E0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33"/>
                <p:cNvSpPr/>
                <p:nvPr/>
              </p:nvSpPr>
              <p:spPr>
                <a:xfrm>
                  <a:off x="3833106" y="4387956"/>
                  <a:ext cx="57976" cy="75181"/>
                </a:xfrm>
                <a:custGeom>
                  <a:rect b="b" l="l" r="r" t="t"/>
                  <a:pathLst>
                    <a:path extrusionOk="0" h="75181" w="57976">
                      <a:moveTo>
                        <a:pt x="26905" y="52"/>
                      </a:moveTo>
                      <a:cubicBezTo>
                        <a:pt x="26905" y="52"/>
                        <a:pt x="18283" y="3207"/>
                        <a:pt x="13656" y="5152"/>
                      </a:cubicBezTo>
                      <a:cubicBezTo>
                        <a:pt x="9030" y="7097"/>
                        <a:pt x="1880" y="26287"/>
                        <a:pt x="92" y="28705"/>
                      </a:cubicBezTo>
                      <a:cubicBezTo>
                        <a:pt x="-1695" y="31124"/>
                        <a:pt x="23015" y="63299"/>
                        <a:pt x="33740" y="75181"/>
                      </a:cubicBezTo>
                      <a:lnTo>
                        <a:pt x="57976" y="48473"/>
                      </a:lnTo>
                      <a:lnTo>
                        <a:pt x="26905" y="34278"/>
                      </a:lnTo>
                      <a:lnTo>
                        <a:pt x="26905" y="0"/>
                      </a:ln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33"/>
                <p:cNvSpPr/>
                <p:nvPr/>
              </p:nvSpPr>
              <p:spPr>
                <a:xfrm>
                  <a:off x="3891293" y="4384538"/>
                  <a:ext cx="61501" cy="80912"/>
                </a:xfrm>
                <a:custGeom>
                  <a:rect b="b" l="l" r="r" t="t"/>
                  <a:pathLst>
                    <a:path extrusionOk="0" h="80912" w="61501">
                      <a:moveTo>
                        <a:pt x="36960" y="0"/>
                      </a:moveTo>
                      <a:cubicBezTo>
                        <a:pt x="36960" y="0"/>
                        <a:pt x="45056" y="5731"/>
                        <a:pt x="48894" y="8307"/>
                      </a:cubicBezTo>
                      <a:cubicBezTo>
                        <a:pt x="53047" y="11093"/>
                        <a:pt x="59619" y="29757"/>
                        <a:pt x="61407" y="32175"/>
                      </a:cubicBezTo>
                      <a:cubicBezTo>
                        <a:pt x="63194" y="34594"/>
                        <a:pt x="39115" y="69608"/>
                        <a:pt x="27128" y="80912"/>
                      </a:cubicBezTo>
                      <a:lnTo>
                        <a:pt x="0" y="51944"/>
                      </a:lnTo>
                      <a:lnTo>
                        <a:pt x="37012" y="37748"/>
                      </a:lnTo>
                      <a:lnTo>
                        <a:pt x="37012" y="0"/>
                      </a:ln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33"/>
                <p:cNvSpPr/>
                <p:nvPr/>
              </p:nvSpPr>
              <p:spPr>
                <a:xfrm>
                  <a:off x="3331218" y="4237015"/>
                  <a:ext cx="17717" cy="19399"/>
                </a:xfrm>
                <a:custGeom>
                  <a:rect b="b" l="l" r="r" t="t"/>
                  <a:pathLst>
                    <a:path extrusionOk="0" h="19399" w="17717">
                      <a:moveTo>
                        <a:pt x="3312" y="19400"/>
                      </a:moveTo>
                      <a:lnTo>
                        <a:pt x="0" y="17244"/>
                      </a:lnTo>
                      <a:cubicBezTo>
                        <a:pt x="368" y="16719"/>
                        <a:pt x="8622" y="3996"/>
                        <a:pt x="15772" y="0"/>
                      </a:cubicBezTo>
                      <a:lnTo>
                        <a:pt x="17718" y="3417"/>
                      </a:lnTo>
                      <a:cubicBezTo>
                        <a:pt x="11409" y="6940"/>
                        <a:pt x="3417" y="19190"/>
                        <a:pt x="3365" y="19347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33"/>
                <p:cNvSpPr/>
                <p:nvPr/>
              </p:nvSpPr>
              <p:spPr>
                <a:xfrm>
                  <a:off x="4052118" y="5610678"/>
                  <a:ext cx="76863" cy="30756"/>
                </a:xfrm>
                <a:custGeom>
                  <a:rect b="b" l="l" r="r" t="t"/>
                  <a:pathLst>
                    <a:path extrusionOk="0" h="30756" w="76863">
                      <a:moveTo>
                        <a:pt x="1052" y="30704"/>
                      </a:moveTo>
                      <a:lnTo>
                        <a:pt x="0" y="26918"/>
                      </a:lnTo>
                      <a:cubicBezTo>
                        <a:pt x="631" y="26761"/>
                        <a:pt x="62406" y="9937"/>
                        <a:pt x="74340" y="0"/>
                      </a:cubicBezTo>
                      <a:lnTo>
                        <a:pt x="76864" y="3049"/>
                      </a:lnTo>
                      <a:cubicBezTo>
                        <a:pt x="64246" y="13564"/>
                        <a:pt x="3628" y="30073"/>
                        <a:pt x="1052" y="30756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33"/>
                <p:cNvSpPr/>
                <p:nvPr/>
              </p:nvSpPr>
              <p:spPr>
                <a:xfrm>
                  <a:off x="3782569" y="5623822"/>
                  <a:ext cx="82804" cy="6939"/>
                </a:xfrm>
                <a:custGeom>
                  <a:rect b="b" l="l" r="r" t="t"/>
                  <a:pathLst>
                    <a:path extrusionOk="0" h="6939" w="82804">
                      <a:moveTo>
                        <a:pt x="56517" y="6940"/>
                      </a:moveTo>
                      <a:cubicBezTo>
                        <a:pt x="32281" y="6940"/>
                        <a:pt x="1893" y="4154"/>
                        <a:pt x="0" y="3943"/>
                      </a:cubicBezTo>
                      <a:lnTo>
                        <a:pt x="368" y="0"/>
                      </a:lnTo>
                      <a:cubicBezTo>
                        <a:pt x="999" y="53"/>
                        <a:pt x="66454" y="6099"/>
                        <a:pt x="81490" y="789"/>
                      </a:cubicBezTo>
                      <a:lnTo>
                        <a:pt x="82805" y="4522"/>
                      </a:lnTo>
                      <a:cubicBezTo>
                        <a:pt x="77758" y="6309"/>
                        <a:pt x="67768" y="6940"/>
                        <a:pt x="56465" y="6940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33"/>
                <p:cNvSpPr/>
                <p:nvPr/>
              </p:nvSpPr>
              <p:spPr>
                <a:xfrm>
                  <a:off x="3846499" y="4841305"/>
                  <a:ext cx="68872" cy="37538"/>
                </a:xfrm>
                <a:custGeom>
                  <a:rect b="b" l="l" r="r" t="t"/>
                  <a:pathLst>
                    <a:path extrusionOk="0" h="37538" w="68872">
                      <a:moveTo>
                        <a:pt x="2629" y="631"/>
                      </a:moveTo>
                      <a:lnTo>
                        <a:pt x="0" y="37538"/>
                      </a:lnTo>
                      <a:lnTo>
                        <a:pt x="68872" y="37538"/>
                      </a:lnTo>
                      <a:lnTo>
                        <a:pt x="68872" y="0"/>
                      </a:lnTo>
                      <a:lnTo>
                        <a:pt x="2629" y="631"/>
                      </a:lnTo>
                      <a:close/>
                    </a:path>
                  </a:pathLst>
                </a:custGeom>
                <a:solidFill>
                  <a:srgbClr val="D7494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33"/>
                <p:cNvSpPr/>
                <p:nvPr/>
              </p:nvSpPr>
              <p:spPr>
                <a:xfrm rot="-1701538">
                  <a:off x="3365801" y="4321897"/>
                  <a:ext cx="66507" cy="3943"/>
                </a:xfrm>
                <a:custGeom>
                  <a:rect b="b" l="l" r="r" t="t"/>
                  <a:pathLst>
                    <a:path extrusionOk="0" h="3943" w="66506">
                      <a:moveTo>
                        <a:pt x="0" y="0"/>
                      </a:moveTo>
                      <a:lnTo>
                        <a:pt x="66507" y="0"/>
                      </a:lnTo>
                      <a:lnTo>
                        <a:pt x="66507" y="3943"/>
                      </a:lnTo>
                      <a:lnTo>
                        <a:pt x="0" y="3943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33"/>
                <p:cNvSpPr/>
                <p:nvPr/>
              </p:nvSpPr>
              <p:spPr>
                <a:xfrm rot="-2002332">
                  <a:off x="3937435" y="4769690"/>
                  <a:ext cx="3942" cy="54512"/>
                </a:xfrm>
                <a:custGeom>
                  <a:rect b="b" l="l" r="r" t="t"/>
                  <a:pathLst>
                    <a:path extrusionOk="0" h="54519" w="3943">
                      <a:moveTo>
                        <a:pt x="0" y="0"/>
                      </a:moveTo>
                      <a:lnTo>
                        <a:pt x="3943" y="0"/>
                      </a:lnTo>
                      <a:lnTo>
                        <a:pt x="3943" y="54520"/>
                      </a:lnTo>
                      <a:lnTo>
                        <a:pt x="0" y="54520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49" name="Google Shape;649;p33"/>
              <p:cNvGrpSpPr/>
              <p:nvPr/>
            </p:nvGrpSpPr>
            <p:grpSpPr>
              <a:xfrm>
                <a:off x="3312974" y="4667618"/>
                <a:ext cx="723476" cy="1085537"/>
                <a:chOff x="3312974" y="4667618"/>
                <a:chExt cx="723476" cy="1085537"/>
              </a:xfrm>
            </p:grpSpPr>
            <p:grpSp>
              <p:nvGrpSpPr>
                <p:cNvPr id="650" name="Google Shape;650;p33"/>
                <p:cNvGrpSpPr/>
                <p:nvPr/>
              </p:nvGrpSpPr>
              <p:grpSpPr>
                <a:xfrm>
                  <a:off x="3312974" y="4824533"/>
                  <a:ext cx="723476" cy="928622"/>
                  <a:chOff x="3312974" y="4824533"/>
                  <a:chExt cx="723476" cy="928622"/>
                </a:xfrm>
              </p:grpSpPr>
              <p:sp>
                <p:nvSpPr>
                  <p:cNvPr id="651" name="Google Shape;651;p33"/>
                  <p:cNvSpPr/>
                  <p:nvPr/>
                </p:nvSpPr>
                <p:spPr>
                  <a:xfrm>
                    <a:off x="3312974" y="4824533"/>
                    <a:ext cx="484735" cy="56675"/>
                  </a:xfrm>
                  <a:custGeom>
                    <a:rect b="b" l="l" r="r" t="t"/>
                    <a:pathLst>
                      <a:path extrusionOk="0" h="56675" w="484735">
                        <a:moveTo>
                          <a:pt x="0" y="0"/>
                        </a:moveTo>
                        <a:lnTo>
                          <a:pt x="484736" y="0"/>
                        </a:lnTo>
                        <a:lnTo>
                          <a:pt x="484736" y="56675"/>
                        </a:lnTo>
                        <a:lnTo>
                          <a:pt x="0" y="56675"/>
                        </a:lnTo>
                        <a:close/>
                      </a:path>
                    </a:pathLst>
                  </a:custGeom>
                  <a:solidFill>
                    <a:srgbClr val="D7494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33"/>
                  <p:cNvSpPr/>
                  <p:nvPr/>
                </p:nvSpPr>
                <p:spPr>
                  <a:xfrm>
                    <a:off x="3797710" y="4824533"/>
                    <a:ext cx="238740" cy="99891"/>
                  </a:xfrm>
                  <a:custGeom>
                    <a:rect b="b" l="l" r="r" t="t"/>
                    <a:pathLst>
                      <a:path extrusionOk="0" h="99891" w="238740">
                        <a:moveTo>
                          <a:pt x="238740" y="99891"/>
                        </a:moveTo>
                        <a:lnTo>
                          <a:pt x="0" y="56675"/>
                        </a:lnTo>
                        <a:lnTo>
                          <a:pt x="0" y="0"/>
                        </a:lnTo>
                        <a:lnTo>
                          <a:pt x="238740" y="43216"/>
                        </a:lnTo>
                        <a:lnTo>
                          <a:pt x="238740" y="99891"/>
                        </a:lnTo>
                        <a:close/>
                      </a:path>
                    </a:pathLst>
                  </a:custGeom>
                  <a:solidFill>
                    <a:srgbClr val="801E07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33"/>
                  <p:cNvSpPr/>
                  <p:nvPr/>
                </p:nvSpPr>
                <p:spPr>
                  <a:xfrm>
                    <a:off x="3368335" y="4881209"/>
                    <a:ext cx="429375" cy="871946"/>
                  </a:xfrm>
                  <a:custGeom>
                    <a:rect b="b" l="l" r="r" t="t"/>
                    <a:pathLst>
                      <a:path extrusionOk="0" h="871946" w="429375">
                        <a:moveTo>
                          <a:pt x="0" y="0"/>
                        </a:moveTo>
                        <a:lnTo>
                          <a:pt x="429375" y="0"/>
                        </a:lnTo>
                        <a:lnTo>
                          <a:pt x="429375" y="871946"/>
                        </a:lnTo>
                        <a:lnTo>
                          <a:pt x="0" y="871946"/>
                        </a:lnTo>
                        <a:close/>
                      </a:path>
                    </a:pathLst>
                  </a:custGeom>
                  <a:solidFill>
                    <a:srgbClr val="3C54A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33"/>
                  <p:cNvSpPr/>
                  <p:nvPr/>
                </p:nvSpPr>
                <p:spPr>
                  <a:xfrm>
                    <a:off x="3797710" y="4881209"/>
                    <a:ext cx="183379" cy="871946"/>
                  </a:xfrm>
                  <a:custGeom>
                    <a:rect b="b" l="l" r="r" t="t"/>
                    <a:pathLst>
                      <a:path extrusionOk="0" h="871946" w="183379">
                        <a:moveTo>
                          <a:pt x="0" y="0"/>
                        </a:moveTo>
                        <a:lnTo>
                          <a:pt x="183379" y="33175"/>
                        </a:lnTo>
                        <a:lnTo>
                          <a:pt x="183379" y="871946"/>
                        </a:lnTo>
                        <a:lnTo>
                          <a:pt x="0" y="87194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55" name="Google Shape;655;p33"/>
                <p:cNvSpPr/>
                <p:nvPr/>
              </p:nvSpPr>
              <p:spPr>
                <a:xfrm>
                  <a:off x="3453611" y="4790045"/>
                  <a:ext cx="337001" cy="34488"/>
                </a:xfrm>
                <a:custGeom>
                  <a:rect b="b" l="l" r="r" t="t"/>
                  <a:pathLst>
                    <a:path extrusionOk="0" h="34488" w="337001">
                      <a:moveTo>
                        <a:pt x="0" y="34489"/>
                      </a:moveTo>
                      <a:lnTo>
                        <a:pt x="0" y="0"/>
                      </a:lnTo>
                      <a:lnTo>
                        <a:pt x="231906" y="0"/>
                      </a:lnTo>
                      <a:lnTo>
                        <a:pt x="337002" y="18979"/>
                      </a:lnTo>
                      <a:lnTo>
                        <a:pt x="337002" y="34489"/>
                      </a:lnTo>
                      <a:lnTo>
                        <a:pt x="0" y="34489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56" name="Google Shape;656;p33"/>
                <p:cNvGrpSpPr/>
                <p:nvPr/>
              </p:nvGrpSpPr>
              <p:grpSpPr>
                <a:xfrm>
                  <a:off x="3488836" y="4667618"/>
                  <a:ext cx="114131" cy="122268"/>
                  <a:chOff x="3488836" y="4667618"/>
                  <a:chExt cx="114131" cy="122268"/>
                </a:xfrm>
              </p:grpSpPr>
              <p:sp>
                <p:nvSpPr>
                  <p:cNvPr id="657" name="Google Shape;657;p33"/>
                  <p:cNvSpPr/>
                  <p:nvPr/>
                </p:nvSpPr>
                <p:spPr>
                  <a:xfrm>
                    <a:off x="3554081" y="4667618"/>
                    <a:ext cx="48886" cy="47358"/>
                  </a:xfrm>
                  <a:custGeom>
                    <a:rect b="b" l="l" r="r" t="t"/>
                    <a:pathLst>
                      <a:path extrusionOk="0" h="47358" w="48886">
                        <a:moveTo>
                          <a:pt x="45792" y="11652"/>
                        </a:moveTo>
                        <a:cubicBezTo>
                          <a:pt x="38484" y="-966"/>
                          <a:pt x="22449" y="-1544"/>
                          <a:pt x="16981" y="1610"/>
                        </a:cubicBezTo>
                        <a:cubicBezTo>
                          <a:pt x="1945" y="10338"/>
                          <a:pt x="0" y="20747"/>
                          <a:pt x="0" y="20747"/>
                        </a:cubicBezTo>
                        <a:lnTo>
                          <a:pt x="7571" y="33786"/>
                        </a:lnTo>
                        <a:lnTo>
                          <a:pt x="15141" y="46824"/>
                        </a:lnTo>
                        <a:cubicBezTo>
                          <a:pt x="15141" y="46824"/>
                          <a:pt x="26077" y="49821"/>
                          <a:pt x="40219" y="41619"/>
                        </a:cubicBezTo>
                        <a:cubicBezTo>
                          <a:pt x="45687" y="38465"/>
                          <a:pt x="53153" y="24270"/>
                          <a:pt x="45845" y="11652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33"/>
                  <p:cNvSpPr/>
                  <p:nvPr/>
                </p:nvSpPr>
                <p:spPr>
                  <a:xfrm>
                    <a:off x="3488836" y="4701194"/>
                    <a:ext cx="68609" cy="88692"/>
                  </a:xfrm>
                  <a:custGeom>
                    <a:rect b="b" l="l" r="r" t="t"/>
                    <a:pathLst>
                      <a:path extrusionOk="0" h="88692" w="68609">
                        <a:moveTo>
                          <a:pt x="10515" y="88693"/>
                        </a:moveTo>
                        <a:lnTo>
                          <a:pt x="0" y="88693"/>
                        </a:lnTo>
                        <a:cubicBezTo>
                          <a:pt x="0" y="88693"/>
                          <a:pt x="263" y="47002"/>
                          <a:pt x="263" y="47002"/>
                        </a:cubicBezTo>
                        <a:cubicBezTo>
                          <a:pt x="263" y="41797"/>
                          <a:pt x="2997" y="37013"/>
                          <a:pt x="7413" y="34279"/>
                        </a:cubicBezTo>
                        <a:lnTo>
                          <a:pt x="63089" y="0"/>
                        </a:lnTo>
                        <a:lnTo>
                          <a:pt x="68610" y="8938"/>
                        </a:lnTo>
                        <a:lnTo>
                          <a:pt x="12933" y="43216"/>
                        </a:lnTo>
                        <a:cubicBezTo>
                          <a:pt x="11566" y="44057"/>
                          <a:pt x="10778" y="45477"/>
                          <a:pt x="10778" y="47054"/>
                        </a:cubicBezTo>
                        <a:lnTo>
                          <a:pt x="10515" y="88641"/>
                        </a:ln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33"/>
                  <p:cNvSpPr/>
                  <p:nvPr/>
                </p:nvSpPr>
                <p:spPr>
                  <a:xfrm>
                    <a:off x="3513140" y="4697198"/>
                    <a:ext cx="44726" cy="37611"/>
                  </a:xfrm>
                  <a:custGeom>
                    <a:rect b="b" l="l" r="r" t="t"/>
                    <a:pathLst>
                      <a:path extrusionOk="0" h="37611" w="44726">
                        <a:moveTo>
                          <a:pt x="30636" y="0"/>
                        </a:moveTo>
                        <a:cubicBezTo>
                          <a:pt x="30636" y="0"/>
                          <a:pt x="-6271" y="21398"/>
                          <a:pt x="932" y="33806"/>
                        </a:cubicBezTo>
                        <a:cubicBezTo>
                          <a:pt x="8029" y="46055"/>
                          <a:pt x="44726" y="24815"/>
                          <a:pt x="44726" y="24815"/>
                        </a:cubicBezTo>
                        <a:lnTo>
                          <a:pt x="30636" y="0"/>
                        </a:ln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33"/>
                  <p:cNvSpPr/>
                  <p:nvPr/>
                </p:nvSpPr>
                <p:spPr>
                  <a:xfrm>
                    <a:off x="3530264" y="4669439"/>
                    <a:ext cx="36697" cy="40850"/>
                  </a:xfrm>
                  <a:custGeom>
                    <a:rect b="b" l="l" r="r" t="t"/>
                    <a:pathLst>
                      <a:path extrusionOk="0" h="40850" w="36697">
                        <a:moveTo>
                          <a:pt x="19926" y="0"/>
                        </a:moveTo>
                        <a:lnTo>
                          <a:pt x="36697" y="28863"/>
                        </a:lnTo>
                        <a:lnTo>
                          <a:pt x="16088" y="40850"/>
                        </a:lnTo>
                        <a:lnTo>
                          <a:pt x="0" y="13091"/>
                        </a:lnTo>
                        <a:lnTo>
                          <a:pt x="19926" y="0"/>
                        </a:lnTo>
                        <a:close/>
                      </a:path>
                    </a:pathLst>
                  </a:custGeom>
                  <a:solidFill>
                    <a:srgbClr val="D7494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33"/>
                  <p:cNvSpPr/>
                  <p:nvPr/>
                </p:nvSpPr>
                <p:spPr>
                  <a:xfrm>
                    <a:off x="3546352" y="4698302"/>
                    <a:ext cx="37328" cy="39746"/>
                  </a:xfrm>
                  <a:custGeom>
                    <a:rect b="b" l="l" r="r" t="t"/>
                    <a:pathLst>
                      <a:path extrusionOk="0" h="39746" w="37328">
                        <a:moveTo>
                          <a:pt x="37328" y="28916"/>
                        </a:moveTo>
                        <a:lnTo>
                          <a:pt x="20609" y="0"/>
                        </a:lnTo>
                        <a:lnTo>
                          <a:pt x="0" y="11987"/>
                        </a:lnTo>
                        <a:lnTo>
                          <a:pt x="16035" y="39746"/>
                        </a:lnTo>
                        <a:lnTo>
                          <a:pt x="37328" y="28916"/>
                        </a:lnTo>
                        <a:close/>
                      </a:path>
                    </a:pathLst>
                  </a:custGeom>
                  <a:solidFill>
                    <a:srgbClr val="801E07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2" name="Google Shape;662;p33"/>
                <p:cNvGrpSpPr/>
                <p:nvPr/>
              </p:nvGrpSpPr>
              <p:grpSpPr>
                <a:xfrm>
                  <a:off x="3664276" y="4667618"/>
                  <a:ext cx="114131" cy="122268"/>
                  <a:chOff x="3664276" y="4667618"/>
                  <a:chExt cx="114131" cy="122268"/>
                </a:xfrm>
              </p:grpSpPr>
              <p:sp>
                <p:nvSpPr>
                  <p:cNvPr id="663" name="Google Shape;663;p33"/>
                  <p:cNvSpPr/>
                  <p:nvPr/>
                </p:nvSpPr>
                <p:spPr>
                  <a:xfrm>
                    <a:off x="3729521" y="4667618"/>
                    <a:ext cx="48886" cy="47358"/>
                  </a:xfrm>
                  <a:custGeom>
                    <a:rect b="b" l="l" r="r" t="t"/>
                    <a:pathLst>
                      <a:path extrusionOk="0" h="47358" w="48886">
                        <a:moveTo>
                          <a:pt x="45792" y="11652"/>
                        </a:moveTo>
                        <a:cubicBezTo>
                          <a:pt x="38484" y="-966"/>
                          <a:pt x="22449" y="-1544"/>
                          <a:pt x="16981" y="1610"/>
                        </a:cubicBezTo>
                        <a:cubicBezTo>
                          <a:pt x="1945" y="10338"/>
                          <a:pt x="0" y="20747"/>
                          <a:pt x="0" y="20747"/>
                        </a:cubicBezTo>
                        <a:lnTo>
                          <a:pt x="7571" y="33786"/>
                        </a:lnTo>
                        <a:lnTo>
                          <a:pt x="15141" y="46824"/>
                        </a:lnTo>
                        <a:cubicBezTo>
                          <a:pt x="15141" y="46824"/>
                          <a:pt x="26077" y="49821"/>
                          <a:pt x="40220" y="41619"/>
                        </a:cubicBezTo>
                        <a:cubicBezTo>
                          <a:pt x="45687" y="38465"/>
                          <a:pt x="53153" y="24270"/>
                          <a:pt x="45845" y="11652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4" name="Google Shape;664;p33"/>
                  <p:cNvSpPr/>
                  <p:nvPr/>
                </p:nvSpPr>
                <p:spPr>
                  <a:xfrm>
                    <a:off x="3664276" y="4701194"/>
                    <a:ext cx="68609" cy="88692"/>
                  </a:xfrm>
                  <a:custGeom>
                    <a:rect b="b" l="l" r="r" t="t"/>
                    <a:pathLst>
                      <a:path extrusionOk="0" h="88692" w="68609">
                        <a:moveTo>
                          <a:pt x="10515" y="88693"/>
                        </a:moveTo>
                        <a:lnTo>
                          <a:pt x="0" y="88693"/>
                        </a:lnTo>
                        <a:cubicBezTo>
                          <a:pt x="0" y="88693"/>
                          <a:pt x="263" y="47002"/>
                          <a:pt x="263" y="47002"/>
                        </a:cubicBezTo>
                        <a:cubicBezTo>
                          <a:pt x="263" y="41797"/>
                          <a:pt x="2997" y="37013"/>
                          <a:pt x="7413" y="34279"/>
                        </a:cubicBezTo>
                        <a:lnTo>
                          <a:pt x="63089" y="0"/>
                        </a:lnTo>
                        <a:lnTo>
                          <a:pt x="68610" y="8938"/>
                        </a:lnTo>
                        <a:lnTo>
                          <a:pt x="12933" y="43216"/>
                        </a:lnTo>
                        <a:cubicBezTo>
                          <a:pt x="11566" y="44057"/>
                          <a:pt x="10778" y="45477"/>
                          <a:pt x="10778" y="47054"/>
                        </a:cubicBezTo>
                        <a:lnTo>
                          <a:pt x="10515" y="88641"/>
                        </a:ln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33"/>
                  <p:cNvSpPr/>
                  <p:nvPr/>
                </p:nvSpPr>
                <p:spPr>
                  <a:xfrm>
                    <a:off x="3688580" y="4697198"/>
                    <a:ext cx="44726" cy="37611"/>
                  </a:xfrm>
                  <a:custGeom>
                    <a:rect b="b" l="l" r="r" t="t"/>
                    <a:pathLst>
                      <a:path extrusionOk="0" h="37611" w="44726">
                        <a:moveTo>
                          <a:pt x="30636" y="0"/>
                        </a:moveTo>
                        <a:cubicBezTo>
                          <a:pt x="30636" y="0"/>
                          <a:pt x="-6271" y="21398"/>
                          <a:pt x="932" y="33806"/>
                        </a:cubicBezTo>
                        <a:cubicBezTo>
                          <a:pt x="8029" y="46055"/>
                          <a:pt x="44726" y="24815"/>
                          <a:pt x="44726" y="24815"/>
                        </a:cubicBezTo>
                        <a:lnTo>
                          <a:pt x="30636" y="0"/>
                        </a:ln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33"/>
                  <p:cNvSpPr/>
                  <p:nvPr/>
                </p:nvSpPr>
                <p:spPr>
                  <a:xfrm>
                    <a:off x="3705705" y="4669439"/>
                    <a:ext cx="36697" cy="40850"/>
                  </a:xfrm>
                  <a:custGeom>
                    <a:rect b="b" l="l" r="r" t="t"/>
                    <a:pathLst>
                      <a:path extrusionOk="0" h="40850" w="36697">
                        <a:moveTo>
                          <a:pt x="19979" y="0"/>
                        </a:moveTo>
                        <a:lnTo>
                          <a:pt x="36697" y="28863"/>
                        </a:lnTo>
                        <a:lnTo>
                          <a:pt x="16088" y="40850"/>
                        </a:lnTo>
                        <a:lnTo>
                          <a:pt x="0" y="13091"/>
                        </a:lnTo>
                        <a:lnTo>
                          <a:pt x="19979" y="0"/>
                        </a:lnTo>
                        <a:close/>
                      </a:path>
                    </a:pathLst>
                  </a:custGeom>
                  <a:solidFill>
                    <a:srgbClr val="D7494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33"/>
                  <p:cNvSpPr/>
                  <p:nvPr/>
                </p:nvSpPr>
                <p:spPr>
                  <a:xfrm>
                    <a:off x="3721793" y="4698302"/>
                    <a:ext cx="37380" cy="39746"/>
                  </a:xfrm>
                  <a:custGeom>
                    <a:rect b="b" l="l" r="r" t="t"/>
                    <a:pathLst>
                      <a:path extrusionOk="0" h="39746" w="37380">
                        <a:moveTo>
                          <a:pt x="37381" y="28916"/>
                        </a:moveTo>
                        <a:lnTo>
                          <a:pt x="20609" y="0"/>
                        </a:lnTo>
                        <a:lnTo>
                          <a:pt x="0" y="11987"/>
                        </a:lnTo>
                        <a:lnTo>
                          <a:pt x="16088" y="39746"/>
                        </a:lnTo>
                        <a:lnTo>
                          <a:pt x="37381" y="28916"/>
                        </a:lnTo>
                        <a:close/>
                      </a:path>
                    </a:pathLst>
                  </a:custGeom>
                  <a:solidFill>
                    <a:srgbClr val="801E07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668" name="Google Shape;668;p33"/>
            <p:cNvSpPr/>
            <p:nvPr/>
          </p:nvSpPr>
          <p:spPr>
            <a:xfrm>
              <a:off x="896033" y="1172345"/>
              <a:ext cx="431600" cy="996150"/>
            </a:xfrm>
            <a:custGeom>
              <a:rect b="b" l="l" r="r" t="t"/>
              <a:pathLst>
                <a:path extrusionOk="0" h="39846" w="17264">
                  <a:moveTo>
                    <a:pt x="1485" y="39351"/>
                  </a:moveTo>
                  <a:cubicBezTo>
                    <a:pt x="3226" y="37868"/>
                    <a:pt x="8899" y="30713"/>
                    <a:pt x="11349" y="26200"/>
                  </a:cubicBezTo>
                  <a:cubicBezTo>
                    <a:pt x="13799" y="21687"/>
                    <a:pt x="15217" y="16562"/>
                    <a:pt x="16184" y="12275"/>
                  </a:cubicBezTo>
                  <a:cubicBezTo>
                    <a:pt x="17151" y="7988"/>
                    <a:pt x="17377" y="1832"/>
                    <a:pt x="17151" y="478"/>
                  </a:cubicBezTo>
                  <a:cubicBezTo>
                    <a:pt x="16925" y="-876"/>
                    <a:pt x="16119" y="961"/>
                    <a:pt x="14830" y="4152"/>
                  </a:cubicBezTo>
                  <a:cubicBezTo>
                    <a:pt x="13541" y="7343"/>
                    <a:pt x="11736" y="14468"/>
                    <a:pt x="9415" y="19625"/>
                  </a:cubicBezTo>
                  <a:cubicBezTo>
                    <a:pt x="7094" y="24783"/>
                    <a:pt x="2227" y="31809"/>
                    <a:pt x="905" y="35097"/>
                  </a:cubicBezTo>
                  <a:cubicBezTo>
                    <a:pt x="-417" y="38385"/>
                    <a:pt x="-256" y="40834"/>
                    <a:pt x="1485" y="393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669" name="Google Shape;669;p33"/>
            <p:cNvSpPr/>
            <p:nvPr/>
          </p:nvSpPr>
          <p:spPr>
            <a:xfrm>
              <a:off x="3451740" y="2664525"/>
              <a:ext cx="195500" cy="495125"/>
            </a:xfrm>
            <a:custGeom>
              <a:rect b="b" l="l" r="r" t="t"/>
              <a:pathLst>
                <a:path extrusionOk="0" h="19805" w="7820">
                  <a:moveTo>
                    <a:pt x="1521" y="6"/>
                  </a:moveTo>
                  <a:cubicBezTo>
                    <a:pt x="1159" y="-193"/>
                    <a:pt x="273" y="4366"/>
                    <a:pt x="110" y="6736"/>
                  </a:cubicBezTo>
                  <a:cubicBezTo>
                    <a:pt x="-53" y="9106"/>
                    <a:pt x="-124" y="12072"/>
                    <a:pt x="545" y="14225"/>
                  </a:cubicBezTo>
                  <a:cubicBezTo>
                    <a:pt x="1215" y="16378"/>
                    <a:pt x="2915" y="19056"/>
                    <a:pt x="4127" y="19653"/>
                  </a:cubicBezTo>
                  <a:cubicBezTo>
                    <a:pt x="5339" y="20250"/>
                    <a:pt x="7727" y="18966"/>
                    <a:pt x="7817" y="17808"/>
                  </a:cubicBezTo>
                  <a:cubicBezTo>
                    <a:pt x="7907" y="16650"/>
                    <a:pt x="5592" y="14352"/>
                    <a:pt x="4669" y="12706"/>
                  </a:cubicBezTo>
                  <a:cubicBezTo>
                    <a:pt x="3746" y="11060"/>
                    <a:pt x="2806" y="10047"/>
                    <a:pt x="2281" y="7930"/>
                  </a:cubicBezTo>
                  <a:cubicBezTo>
                    <a:pt x="1756" y="5813"/>
                    <a:pt x="1883" y="205"/>
                    <a:pt x="152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670" name="Google Shape;670;p33"/>
            <p:cNvSpPr/>
            <p:nvPr/>
          </p:nvSpPr>
          <p:spPr>
            <a:xfrm rot="-1989603">
              <a:off x="3054084" y="1077860"/>
              <a:ext cx="565634" cy="570747"/>
            </a:xfrm>
            <a:custGeom>
              <a:rect b="b" l="l" r="r" t="t"/>
              <a:pathLst>
                <a:path extrusionOk="0" h="761432" w="754611">
                  <a:moveTo>
                    <a:pt x="539162" y="64421"/>
                  </a:moveTo>
                  <a:cubicBezTo>
                    <a:pt x="699087" y="158052"/>
                    <a:pt x="832913" y="453803"/>
                    <a:pt x="701087" y="512096"/>
                  </a:cubicBezTo>
                  <a:cubicBezTo>
                    <a:pt x="496300" y="602583"/>
                    <a:pt x="321992" y="830993"/>
                    <a:pt x="153400" y="740696"/>
                  </a:cubicBezTo>
                  <a:cubicBezTo>
                    <a:pt x="20050" y="669258"/>
                    <a:pt x="-40529" y="505142"/>
                    <a:pt x="29194" y="294640"/>
                  </a:cubicBezTo>
                  <a:cubicBezTo>
                    <a:pt x="68627" y="175673"/>
                    <a:pt x="165115" y="169196"/>
                    <a:pt x="6429" y="85757"/>
                  </a:cubicBezTo>
                  <a:cubicBezTo>
                    <a:pt x="-21098" y="71279"/>
                    <a:pt x="135588" y="-72930"/>
                    <a:pt x="257889" y="47847"/>
                  </a:cubicBezTo>
                  <a:cubicBezTo>
                    <a:pt x="338852" y="127857"/>
                    <a:pt x="327707" y="-59500"/>
                    <a:pt x="539162" y="64325"/>
                  </a:cubicBezTo>
                  <a:close/>
                </a:path>
              </a:pathLst>
            </a:custGeom>
            <a:solidFill>
              <a:srgbClr val="4C436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33"/>
            <p:cNvSpPr/>
            <p:nvPr/>
          </p:nvSpPr>
          <p:spPr>
            <a:xfrm flipH="1">
              <a:off x="1717447" y="317841"/>
              <a:ext cx="650674" cy="761142"/>
            </a:xfrm>
            <a:custGeom>
              <a:rect b="b" l="l" r="r" t="t"/>
              <a:pathLst>
                <a:path extrusionOk="0" h="1014856" w="867566">
                  <a:moveTo>
                    <a:pt x="867523" y="442951"/>
                  </a:moveTo>
                  <a:cubicBezTo>
                    <a:pt x="872285" y="757276"/>
                    <a:pt x="483665" y="938441"/>
                    <a:pt x="410323" y="919201"/>
                  </a:cubicBezTo>
                  <a:cubicBezTo>
                    <a:pt x="240492" y="874719"/>
                    <a:pt x="157339" y="1037882"/>
                    <a:pt x="5320" y="1012070"/>
                  </a:cubicBezTo>
                  <a:cubicBezTo>
                    <a:pt x="-491" y="1011117"/>
                    <a:pt x="-2015" y="1003497"/>
                    <a:pt x="3129" y="1000544"/>
                  </a:cubicBezTo>
                  <a:cubicBezTo>
                    <a:pt x="13511" y="994639"/>
                    <a:pt x="27227" y="986543"/>
                    <a:pt x="34085" y="981113"/>
                  </a:cubicBezTo>
                  <a:cubicBezTo>
                    <a:pt x="172102" y="872719"/>
                    <a:pt x="273353" y="671646"/>
                    <a:pt x="119810" y="604876"/>
                  </a:cubicBezTo>
                  <a:cubicBezTo>
                    <a:pt x="10273" y="557251"/>
                    <a:pt x="10273" y="367037"/>
                    <a:pt x="10273" y="323888"/>
                  </a:cubicBezTo>
                  <a:cubicBezTo>
                    <a:pt x="10273" y="144628"/>
                    <a:pt x="51516" y="3182"/>
                    <a:pt x="419848" y="38"/>
                  </a:cubicBezTo>
                  <a:cubicBezTo>
                    <a:pt x="672355" y="-2152"/>
                    <a:pt x="862189" y="88811"/>
                    <a:pt x="867523" y="442951"/>
                  </a:cubicBezTo>
                  <a:close/>
                </a:path>
              </a:pathLst>
            </a:custGeom>
            <a:solidFill>
              <a:srgbClr val="4C436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Statistical Summary- Polls</a:t>
            </a:r>
            <a:endParaRPr sz="3000"/>
          </a:p>
        </p:txBody>
      </p:sp>
      <p:graphicFrame>
        <p:nvGraphicFramePr>
          <p:cNvPr id="677" name="Google Shape;677;p34"/>
          <p:cNvGraphicFramePr/>
          <p:nvPr/>
        </p:nvGraphicFramePr>
        <p:xfrm>
          <a:off x="138888" y="12728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{3B3889FD-8DF4-4AA9-8CFF-08D9002FB0A1}</a:tableStyleId>
              </a:tblPr>
              <a:tblGrid>
                <a:gridCol w="737400"/>
                <a:gridCol w="634275"/>
                <a:gridCol w="1132425"/>
                <a:gridCol w="784875"/>
                <a:gridCol w="773300"/>
                <a:gridCol w="715375"/>
                <a:gridCol w="808050"/>
                <a:gridCol w="808050"/>
                <a:gridCol w="808050"/>
                <a:gridCol w="808050"/>
                <a:gridCol w="808050"/>
              </a:tblGrid>
              <a:tr h="39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4E48AB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lt1"/>
                          </a:solidFill>
                          <a:latin typeface="Cantata One"/>
                          <a:ea typeface="Cantata One"/>
                          <a:cs typeface="Cantata One"/>
                          <a:sym typeface="Cantata One"/>
                        </a:rPr>
                        <a:t>cycle</a:t>
                      </a:r>
                      <a:endParaRPr sz="1100">
                        <a:solidFill>
                          <a:schemeClr val="lt1"/>
                        </a:solidFill>
                        <a:latin typeface="Cantata One"/>
                        <a:ea typeface="Cantata One"/>
                        <a:cs typeface="Cantata One"/>
                        <a:sym typeface="Cantata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lt1"/>
                          </a:solidFill>
                          <a:latin typeface="Cantata One"/>
                          <a:ea typeface="Cantata One"/>
                          <a:cs typeface="Cantata One"/>
                          <a:sym typeface="Cantata One"/>
                        </a:rPr>
                        <a:t>transparency score</a:t>
                      </a:r>
                      <a:endParaRPr sz="1100">
                        <a:solidFill>
                          <a:schemeClr val="lt1"/>
                        </a:solidFill>
                        <a:latin typeface="Cantata One"/>
                        <a:ea typeface="Cantata One"/>
                        <a:cs typeface="Cantata One"/>
                        <a:sym typeface="Cantata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>
                          <a:solidFill>
                            <a:schemeClr val="lt1"/>
                          </a:solidFill>
                          <a:latin typeface="Cantata One"/>
                          <a:ea typeface="Cantata One"/>
                          <a:cs typeface="Cantata One"/>
                          <a:sym typeface="Cantata One"/>
                        </a:rPr>
                        <a:t>time to election</a:t>
                      </a:r>
                      <a:endParaRPr sz="1100">
                        <a:solidFill>
                          <a:schemeClr val="lt1"/>
                        </a:solidFill>
                        <a:latin typeface="Cantata One"/>
                        <a:ea typeface="Cantata One"/>
                        <a:cs typeface="Cantata One"/>
                        <a:sym typeface="Cantata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lt1"/>
                          </a:solidFill>
                          <a:latin typeface="Cantata One"/>
                          <a:ea typeface="Cantata One"/>
                          <a:cs typeface="Cantata One"/>
                          <a:sym typeface="Cantata One"/>
                        </a:rPr>
                        <a:t>sample size</a:t>
                      </a:r>
                      <a:endParaRPr sz="1100">
                        <a:solidFill>
                          <a:schemeClr val="lt1"/>
                        </a:solidFill>
                        <a:latin typeface="Cantata One"/>
                        <a:ea typeface="Cantata One"/>
                        <a:cs typeface="Cantata One"/>
                        <a:sym typeface="Cantata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lt1"/>
                          </a:solidFill>
                          <a:latin typeface="Cantata One"/>
                          <a:ea typeface="Cantata One"/>
                          <a:cs typeface="Cantata One"/>
                          <a:sym typeface="Cantata One"/>
                        </a:rPr>
                        <a:t>cand1 pct</a:t>
                      </a:r>
                      <a:endParaRPr sz="1100">
                        <a:solidFill>
                          <a:schemeClr val="lt1"/>
                        </a:solidFill>
                        <a:latin typeface="Cantata One"/>
                        <a:ea typeface="Cantata One"/>
                        <a:cs typeface="Cantata One"/>
                        <a:sym typeface="Cantata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lt1"/>
                          </a:solidFill>
                          <a:latin typeface="Cantata One"/>
                          <a:ea typeface="Cantata One"/>
                          <a:cs typeface="Cantata One"/>
                          <a:sym typeface="Cantata One"/>
                        </a:rPr>
                        <a:t>cand1 actual</a:t>
                      </a:r>
                      <a:endParaRPr sz="1100">
                        <a:solidFill>
                          <a:schemeClr val="lt1"/>
                        </a:solidFill>
                        <a:latin typeface="Cantata One"/>
                        <a:ea typeface="Cantata One"/>
                        <a:cs typeface="Cantata One"/>
                        <a:sym typeface="Cantata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lt1"/>
                          </a:solidFill>
                          <a:latin typeface="Cantata One"/>
                          <a:ea typeface="Cantata One"/>
                          <a:cs typeface="Cantata One"/>
                          <a:sym typeface="Cantata One"/>
                        </a:rPr>
                        <a:t>cand2 pct</a:t>
                      </a:r>
                      <a:endParaRPr sz="1100">
                        <a:solidFill>
                          <a:schemeClr val="lt1"/>
                        </a:solidFill>
                        <a:latin typeface="Cantata One"/>
                        <a:ea typeface="Cantata One"/>
                        <a:cs typeface="Cantata One"/>
                        <a:sym typeface="Cantata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lt1"/>
                          </a:solidFill>
                          <a:latin typeface="Cantata One"/>
                          <a:ea typeface="Cantata One"/>
                          <a:cs typeface="Cantata One"/>
                          <a:sym typeface="Cantata One"/>
                        </a:rPr>
                        <a:t>cand2 actual</a:t>
                      </a:r>
                      <a:endParaRPr sz="1100">
                        <a:solidFill>
                          <a:schemeClr val="lt1"/>
                        </a:solidFill>
                        <a:latin typeface="Cantata One"/>
                        <a:ea typeface="Cantata One"/>
                        <a:cs typeface="Cantata One"/>
                        <a:sym typeface="Cantata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lt1"/>
                          </a:solidFill>
                          <a:latin typeface="Cantata One"/>
                          <a:ea typeface="Cantata One"/>
                          <a:cs typeface="Cantata One"/>
                          <a:sym typeface="Cantata One"/>
                        </a:rPr>
                        <a:t>margin poll</a:t>
                      </a:r>
                      <a:endParaRPr sz="1100">
                        <a:solidFill>
                          <a:schemeClr val="lt1"/>
                        </a:solidFill>
                        <a:latin typeface="Cantata One"/>
                        <a:ea typeface="Cantata One"/>
                        <a:cs typeface="Cantata One"/>
                        <a:sym typeface="Cantata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lt1"/>
                          </a:solidFill>
                          <a:latin typeface="Cantata One"/>
                          <a:ea typeface="Cantata One"/>
                          <a:cs typeface="Cantata One"/>
                          <a:sym typeface="Cantata One"/>
                        </a:rPr>
                        <a:t>margin actual</a:t>
                      </a:r>
                      <a:endParaRPr sz="1100">
                        <a:solidFill>
                          <a:schemeClr val="lt1"/>
                        </a:solidFill>
                        <a:latin typeface="Cantata One"/>
                        <a:ea typeface="Cantata One"/>
                        <a:cs typeface="Cantata One"/>
                        <a:sym typeface="Cantata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9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count</a:t>
                      </a:r>
                      <a:endParaRPr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20466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20466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20466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20466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20466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20466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20466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20466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20466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20466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9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mean</a:t>
                      </a:r>
                      <a:endParaRPr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2011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5.59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23.78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912.59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44.82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48.31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42.63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46.37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2.19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1.94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9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std</a:t>
                      </a:r>
                      <a:endParaRPr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6.6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2.26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17.04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2117.13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8.53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8.11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8.98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9.01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13.84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14.71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9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min</a:t>
                      </a:r>
                      <a:endParaRPr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1998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86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3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10.45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0.78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-78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-76.88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9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25%</a:t>
                      </a:r>
                      <a:endParaRPr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2006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4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9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500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41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44.87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39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42.74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-4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-5.01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9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50%</a:t>
                      </a:r>
                      <a:endParaRPr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2012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5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19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632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46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48.83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44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47.39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2.18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9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75%</a:t>
                      </a:r>
                      <a:endParaRPr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2016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7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37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906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50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52.76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48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50.92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9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9.24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9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max</a:t>
                      </a:r>
                      <a:endParaRPr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2023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10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61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134,000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97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94.13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86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87.45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96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93.34</a:t>
                      </a:r>
                      <a:endParaRPr sz="11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cxnSp>
        <p:nvCxnSpPr>
          <p:cNvPr id="678" name="Google Shape;678;p34"/>
          <p:cNvCxnSpPr/>
          <p:nvPr/>
        </p:nvCxnSpPr>
        <p:spPr>
          <a:xfrm>
            <a:off x="0" y="1098550"/>
            <a:ext cx="22497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Average Poll</a:t>
            </a:r>
            <a:endParaRPr sz="3000"/>
          </a:p>
        </p:txBody>
      </p:sp>
      <p:sp>
        <p:nvSpPr>
          <p:cNvPr id="684" name="Google Shape;684;p35"/>
          <p:cNvSpPr txBox="1"/>
          <p:nvPr/>
        </p:nvSpPr>
        <p:spPr>
          <a:xfrm flipH="1">
            <a:off x="719998" y="2014750"/>
            <a:ext cx="1812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2012</a:t>
            </a:r>
            <a:endParaRPr sz="20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sp>
        <p:nvSpPr>
          <p:cNvPr id="685" name="Google Shape;685;p35"/>
          <p:cNvSpPr txBox="1"/>
          <p:nvPr/>
        </p:nvSpPr>
        <p:spPr>
          <a:xfrm flipH="1">
            <a:off x="719998" y="2479173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Election Cycle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86" name="Google Shape;686;p35"/>
          <p:cNvSpPr txBox="1"/>
          <p:nvPr/>
        </p:nvSpPr>
        <p:spPr>
          <a:xfrm flipH="1">
            <a:off x="2683902" y="2014750"/>
            <a:ext cx="1812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5</a:t>
            </a:r>
            <a:endParaRPr sz="20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sp>
        <p:nvSpPr>
          <p:cNvPr id="687" name="Google Shape;687;p35"/>
          <p:cNvSpPr txBox="1"/>
          <p:nvPr/>
        </p:nvSpPr>
        <p:spPr>
          <a:xfrm flipH="1">
            <a:off x="2683899" y="2479173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Transparency score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88" name="Google Shape;688;p35"/>
          <p:cNvSpPr txBox="1"/>
          <p:nvPr/>
        </p:nvSpPr>
        <p:spPr>
          <a:xfrm flipH="1">
            <a:off x="4647802" y="2014750"/>
            <a:ext cx="1812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19</a:t>
            </a:r>
            <a:endParaRPr sz="20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sp>
        <p:nvSpPr>
          <p:cNvPr id="689" name="Google Shape;689;p35"/>
          <p:cNvSpPr txBox="1"/>
          <p:nvPr/>
        </p:nvSpPr>
        <p:spPr>
          <a:xfrm flipH="1">
            <a:off x="4647801" y="2479173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Days before election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90" name="Google Shape;690;p35"/>
          <p:cNvSpPr txBox="1"/>
          <p:nvPr/>
        </p:nvSpPr>
        <p:spPr>
          <a:xfrm flipH="1">
            <a:off x="6611702" y="2014750"/>
            <a:ext cx="1812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632</a:t>
            </a:r>
            <a:endParaRPr sz="20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sp>
        <p:nvSpPr>
          <p:cNvPr id="691" name="Google Shape;691;p35"/>
          <p:cNvSpPr txBox="1"/>
          <p:nvPr/>
        </p:nvSpPr>
        <p:spPr>
          <a:xfrm flipH="1">
            <a:off x="6611702" y="2479173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Sample Size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692" name="Google Shape;692;p35"/>
          <p:cNvCxnSpPr>
            <a:stCxn id="693" idx="3"/>
            <a:endCxn id="694" idx="1"/>
          </p:cNvCxnSpPr>
          <p:nvPr/>
        </p:nvCxnSpPr>
        <p:spPr>
          <a:xfrm>
            <a:off x="1867498" y="1773538"/>
            <a:ext cx="1481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95" name="Google Shape;695;p35"/>
          <p:cNvCxnSpPr>
            <a:stCxn id="694" idx="3"/>
            <a:endCxn id="696" idx="1"/>
          </p:cNvCxnSpPr>
          <p:nvPr/>
        </p:nvCxnSpPr>
        <p:spPr>
          <a:xfrm>
            <a:off x="3831652" y="1773475"/>
            <a:ext cx="1480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97" name="Google Shape;697;p35"/>
          <p:cNvCxnSpPr>
            <a:stCxn id="696" idx="3"/>
            <a:endCxn id="698" idx="1"/>
          </p:cNvCxnSpPr>
          <p:nvPr/>
        </p:nvCxnSpPr>
        <p:spPr>
          <a:xfrm>
            <a:off x="5795452" y="1773475"/>
            <a:ext cx="1481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99" name="Google Shape;699;p35"/>
          <p:cNvSpPr txBox="1"/>
          <p:nvPr/>
        </p:nvSpPr>
        <p:spPr>
          <a:xfrm flipH="1">
            <a:off x="719998" y="3772800"/>
            <a:ext cx="18123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46%</a:t>
            </a:r>
            <a:endParaRPr sz="20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sp>
        <p:nvSpPr>
          <p:cNvPr id="700" name="Google Shape;700;p35"/>
          <p:cNvSpPr txBox="1"/>
          <p:nvPr/>
        </p:nvSpPr>
        <p:spPr>
          <a:xfrm flipH="1">
            <a:off x="719998" y="4179598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Cand 1  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(Democrat)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Estimated Vote Share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01" name="Google Shape;701;p35"/>
          <p:cNvSpPr txBox="1"/>
          <p:nvPr/>
        </p:nvSpPr>
        <p:spPr>
          <a:xfrm flipH="1">
            <a:off x="2683902" y="3772800"/>
            <a:ext cx="18123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48.83%</a:t>
            </a:r>
            <a:endParaRPr sz="20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sp>
        <p:nvSpPr>
          <p:cNvPr id="702" name="Google Shape;702;p35"/>
          <p:cNvSpPr txBox="1"/>
          <p:nvPr/>
        </p:nvSpPr>
        <p:spPr>
          <a:xfrm flipH="1">
            <a:off x="2683902" y="4179598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Candidate 1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(Democrat)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Actual Vote Share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03" name="Google Shape;703;p35"/>
          <p:cNvSpPr txBox="1"/>
          <p:nvPr/>
        </p:nvSpPr>
        <p:spPr>
          <a:xfrm flipH="1">
            <a:off x="4647802" y="3772800"/>
            <a:ext cx="18123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2</a:t>
            </a:r>
            <a:endParaRPr sz="20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sp>
        <p:nvSpPr>
          <p:cNvPr id="704" name="Google Shape;704;p35"/>
          <p:cNvSpPr txBox="1"/>
          <p:nvPr/>
        </p:nvSpPr>
        <p:spPr>
          <a:xfrm flipH="1">
            <a:off x="4647802" y="4179598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Estimated Democrat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Victory Margin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05" name="Google Shape;705;p35"/>
          <p:cNvSpPr txBox="1"/>
          <p:nvPr/>
        </p:nvSpPr>
        <p:spPr>
          <a:xfrm flipH="1">
            <a:off x="6611702" y="3772800"/>
            <a:ext cx="18123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2.18</a:t>
            </a:r>
            <a:endParaRPr sz="20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sp>
        <p:nvSpPr>
          <p:cNvPr id="706" name="Google Shape;706;p35"/>
          <p:cNvSpPr txBox="1"/>
          <p:nvPr/>
        </p:nvSpPr>
        <p:spPr>
          <a:xfrm flipH="1">
            <a:off x="6611702" y="4179598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Actual Democrat Victory Margin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707" name="Google Shape;707;p35"/>
          <p:cNvCxnSpPr>
            <a:stCxn id="708" idx="3"/>
            <a:endCxn id="709" idx="1"/>
          </p:cNvCxnSpPr>
          <p:nvPr/>
        </p:nvCxnSpPr>
        <p:spPr>
          <a:xfrm>
            <a:off x="1867452" y="3531725"/>
            <a:ext cx="1481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710" name="Google Shape;710;p35"/>
          <p:cNvCxnSpPr>
            <a:stCxn id="709" idx="3"/>
            <a:endCxn id="711" idx="1"/>
          </p:cNvCxnSpPr>
          <p:nvPr/>
        </p:nvCxnSpPr>
        <p:spPr>
          <a:xfrm>
            <a:off x="3831552" y="3531725"/>
            <a:ext cx="1481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712" name="Google Shape;712;p35"/>
          <p:cNvCxnSpPr>
            <a:stCxn id="711" idx="3"/>
            <a:endCxn id="713" idx="1"/>
          </p:cNvCxnSpPr>
          <p:nvPr/>
        </p:nvCxnSpPr>
        <p:spPr>
          <a:xfrm>
            <a:off x="5795252" y="3531700"/>
            <a:ext cx="1481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714" name="Google Shape;714;p35"/>
          <p:cNvCxnSpPr/>
          <p:nvPr/>
        </p:nvCxnSpPr>
        <p:spPr>
          <a:xfrm>
            <a:off x="0" y="1098550"/>
            <a:ext cx="26361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35"/>
          <p:cNvCxnSpPr>
            <a:stCxn id="691" idx="2"/>
            <a:endCxn id="708" idx="0"/>
          </p:cNvCxnSpPr>
          <p:nvPr/>
        </p:nvCxnSpPr>
        <p:spPr>
          <a:xfrm rot="5400000">
            <a:off x="4326152" y="98973"/>
            <a:ext cx="491700" cy="5891700"/>
          </a:xfrm>
          <a:prstGeom prst="bentConnector2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716" name="Google Shape;716;p35"/>
          <p:cNvGrpSpPr/>
          <p:nvPr/>
        </p:nvGrpSpPr>
        <p:grpSpPr>
          <a:xfrm>
            <a:off x="3348552" y="3290225"/>
            <a:ext cx="483000" cy="483000"/>
            <a:chOff x="3341696" y="3290225"/>
            <a:chExt cx="483000" cy="483000"/>
          </a:xfrm>
        </p:grpSpPr>
        <p:sp>
          <p:nvSpPr>
            <p:cNvPr id="709" name="Google Shape;709;p35"/>
            <p:cNvSpPr/>
            <p:nvPr/>
          </p:nvSpPr>
          <p:spPr>
            <a:xfrm>
              <a:off x="3341696" y="3290225"/>
              <a:ext cx="483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7" name="Google Shape;717;p35"/>
            <p:cNvGrpSpPr/>
            <p:nvPr/>
          </p:nvGrpSpPr>
          <p:grpSpPr>
            <a:xfrm>
              <a:off x="3384330" y="3378032"/>
              <a:ext cx="397732" cy="307378"/>
              <a:chOff x="7072217" y="3881628"/>
              <a:chExt cx="380714" cy="294226"/>
            </a:xfrm>
          </p:grpSpPr>
          <p:sp>
            <p:nvSpPr>
              <p:cNvPr id="718" name="Google Shape;718;p35"/>
              <p:cNvSpPr/>
              <p:nvPr/>
            </p:nvSpPr>
            <p:spPr>
              <a:xfrm>
                <a:off x="7088124" y="3881628"/>
                <a:ext cx="348043" cy="250888"/>
              </a:xfrm>
              <a:custGeom>
                <a:rect b="b" l="l" r="r" t="t"/>
                <a:pathLst>
                  <a:path extrusionOk="0" h="250888" w="348043">
                    <a:moveTo>
                      <a:pt x="327375" y="0"/>
                    </a:moveTo>
                    <a:lnTo>
                      <a:pt x="20669" y="0"/>
                    </a:lnTo>
                    <a:cubicBezTo>
                      <a:pt x="9239" y="0"/>
                      <a:pt x="0" y="9239"/>
                      <a:pt x="0" y="20669"/>
                    </a:cubicBezTo>
                    <a:lnTo>
                      <a:pt x="0" y="230219"/>
                    </a:lnTo>
                    <a:cubicBezTo>
                      <a:pt x="0" y="241649"/>
                      <a:pt x="9239" y="250888"/>
                      <a:pt x="20669" y="250888"/>
                    </a:cubicBezTo>
                    <a:lnTo>
                      <a:pt x="327375" y="250888"/>
                    </a:lnTo>
                    <a:cubicBezTo>
                      <a:pt x="338804" y="250888"/>
                      <a:pt x="348044" y="241649"/>
                      <a:pt x="348044" y="230219"/>
                    </a:cubicBezTo>
                    <a:lnTo>
                      <a:pt x="348044" y="20669"/>
                    </a:lnTo>
                    <a:cubicBezTo>
                      <a:pt x="348044" y="9239"/>
                      <a:pt x="338804" y="0"/>
                      <a:pt x="327375" y="0"/>
                    </a:cubicBezTo>
                    <a:lnTo>
                      <a:pt x="327375" y="0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35"/>
              <p:cNvSpPr/>
              <p:nvPr/>
            </p:nvSpPr>
            <p:spPr>
              <a:xfrm>
                <a:off x="7088124" y="3881628"/>
                <a:ext cx="42100" cy="250888"/>
              </a:xfrm>
              <a:custGeom>
                <a:rect b="b" l="l" r="r" t="t"/>
                <a:pathLst>
                  <a:path extrusionOk="0" h="250888" w="42100">
                    <a:moveTo>
                      <a:pt x="21431" y="230219"/>
                    </a:moveTo>
                    <a:lnTo>
                      <a:pt x="21431" y="20669"/>
                    </a:lnTo>
                    <a:cubicBezTo>
                      <a:pt x="21431" y="9239"/>
                      <a:pt x="30671" y="0"/>
                      <a:pt x="42100" y="0"/>
                    </a:cubicBezTo>
                    <a:lnTo>
                      <a:pt x="20669" y="0"/>
                    </a:lnTo>
                    <a:cubicBezTo>
                      <a:pt x="9239" y="0"/>
                      <a:pt x="0" y="9239"/>
                      <a:pt x="0" y="20669"/>
                    </a:cubicBezTo>
                    <a:lnTo>
                      <a:pt x="0" y="230219"/>
                    </a:lnTo>
                    <a:cubicBezTo>
                      <a:pt x="0" y="241649"/>
                      <a:pt x="9239" y="250888"/>
                      <a:pt x="20669" y="250888"/>
                    </a:cubicBezTo>
                    <a:lnTo>
                      <a:pt x="42100" y="250888"/>
                    </a:lnTo>
                    <a:cubicBezTo>
                      <a:pt x="30671" y="250888"/>
                      <a:pt x="21431" y="241649"/>
                      <a:pt x="21431" y="230219"/>
                    </a:cubicBezTo>
                    <a:lnTo>
                      <a:pt x="21431" y="230219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35"/>
              <p:cNvSpPr/>
              <p:nvPr/>
            </p:nvSpPr>
            <p:spPr>
              <a:xfrm>
                <a:off x="7109555" y="3903059"/>
                <a:ext cx="305085" cy="207998"/>
              </a:xfrm>
              <a:custGeom>
                <a:rect b="b" l="l" r="r" t="t"/>
                <a:pathLst>
                  <a:path extrusionOk="0" h="207998" w="305085">
                    <a:moveTo>
                      <a:pt x="299656" y="0"/>
                    </a:moveTo>
                    <a:lnTo>
                      <a:pt x="5429" y="0"/>
                    </a:lnTo>
                    <a:cubicBezTo>
                      <a:pt x="2381" y="0"/>
                      <a:pt x="0" y="2476"/>
                      <a:pt x="0" y="5429"/>
                    </a:cubicBezTo>
                    <a:lnTo>
                      <a:pt x="0" y="202501"/>
                    </a:lnTo>
                    <a:cubicBezTo>
                      <a:pt x="0" y="204597"/>
                      <a:pt x="1143" y="206407"/>
                      <a:pt x="2857" y="207264"/>
                    </a:cubicBezTo>
                    <a:cubicBezTo>
                      <a:pt x="4763" y="208312"/>
                      <a:pt x="-15526" y="207931"/>
                      <a:pt x="299656" y="207931"/>
                    </a:cubicBezTo>
                    <a:cubicBezTo>
                      <a:pt x="302705" y="207931"/>
                      <a:pt x="305086" y="205454"/>
                      <a:pt x="305086" y="202501"/>
                    </a:cubicBezTo>
                    <a:lnTo>
                      <a:pt x="305086" y="5429"/>
                    </a:lnTo>
                    <a:cubicBezTo>
                      <a:pt x="305086" y="2381"/>
                      <a:pt x="302609" y="0"/>
                      <a:pt x="299656" y="0"/>
                    </a:cubicBezTo>
                    <a:lnTo>
                      <a:pt x="299656" y="0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35"/>
              <p:cNvSpPr/>
              <p:nvPr/>
            </p:nvSpPr>
            <p:spPr>
              <a:xfrm>
                <a:off x="7109555" y="3903041"/>
                <a:ext cx="28479" cy="207948"/>
              </a:xfrm>
              <a:custGeom>
                <a:rect b="b" l="l" r="r" t="t"/>
                <a:pathLst>
                  <a:path extrusionOk="0" h="207948" w="28479">
                    <a:moveTo>
                      <a:pt x="23050" y="202520"/>
                    </a:moveTo>
                    <a:lnTo>
                      <a:pt x="23050" y="5447"/>
                    </a:lnTo>
                    <a:cubicBezTo>
                      <a:pt x="23050" y="2399"/>
                      <a:pt x="25527" y="18"/>
                      <a:pt x="28480" y="18"/>
                    </a:cubicBezTo>
                    <a:cubicBezTo>
                      <a:pt x="3620" y="18"/>
                      <a:pt x="4572" y="-172"/>
                      <a:pt x="2857" y="685"/>
                    </a:cubicBezTo>
                    <a:cubicBezTo>
                      <a:pt x="1143" y="1637"/>
                      <a:pt x="0" y="3447"/>
                      <a:pt x="0" y="5447"/>
                    </a:cubicBezTo>
                    <a:lnTo>
                      <a:pt x="0" y="202520"/>
                    </a:lnTo>
                    <a:cubicBezTo>
                      <a:pt x="0" y="205568"/>
                      <a:pt x="2477" y="207949"/>
                      <a:pt x="5429" y="207949"/>
                    </a:cubicBezTo>
                    <a:lnTo>
                      <a:pt x="28385" y="207949"/>
                    </a:lnTo>
                    <a:cubicBezTo>
                      <a:pt x="27432" y="207949"/>
                      <a:pt x="26575" y="207758"/>
                      <a:pt x="25813" y="207282"/>
                    </a:cubicBezTo>
                    <a:cubicBezTo>
                      <a:pt x="24098" y="206329"/>
                      <a:pt x="22955" y="204520"/>
                      <a:pt x="22955" y="202520"/>
                    </a:cubicBezTo>
                    <a:lnTo>
                      <a:pt x="22955" y="202520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35"/>
              <p:cNvSpPr/>
              <p:nvPr/>
            </p:nvSpPr>
            <p:spPr>
              <a:xfrm>
                <a:off x="7072217" y="4132516"/>
                <a:ext cx="380714" cy="43338"/>
              </a:xfrm>
              <a:custGeom>
                <a:rect b="b" l="l" r="r" t="t"/>
                <a:pathLst>
                  <a:path extrusionOk="0" h="43338" w="380714">
                    <a:moveTo>
                      <a:pt x="380619" y="7429"/>
                    </a:moveTo>
                    <a:cubicBezTo>
                      <a:pt x="380619" y="3334"/>
                      <a:pt x="377285" y="0"/>
                      <a:pt x="373189" y="0"/>
                    </a:cubicBezTo>
                    <a:lnTo>
                      <a:pt x="7429" y="0"/>
                    </a:lnTo>
                    <a:cubicBezTo>
                      <a:pt x="3334" y="0"/>
                      <a:pt x="0" y="3334"/>
                      <a:pt x="0" y="7429"/>
                    </a:cubicBezTo>
                    <a:cubicBezTo>
                      <a:pt x="0" y="27242"/>
                      <a:pt x="16002" y="43339"/>
                      <a:pt x="35814" y="43339"/>
                    </a:cubicBezTo>
                    <a:lnTo>
                      <a:pt x="344900" y="43339"/>
                    </a:lnTo>
                    <a:cubicBezTo>
                      <a:pt x="364617" y="43339"/>
                      <a:pt x="380715" y="27242"/>
                      <a:pt x="380715" y="7429"/>
                    </a:cubicBezTo>
                    <a:lnTo>
                      <a:pt x="380715" y="7429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35"/>
              <p:cNvSpPr/>
              <p:nvPr/>
            </p:nvSpPr>
            <p:spPr>
              <a:xfrm>
                <a:off x="7072217" y="4132516"/>
                <a:ext cx="79057" cy="43338"/>
              </a:xfrm>
              <a:custGeom>
                <a:rect b="b" l="l" r="r" t="t"/>
                <a:pathLst>
                  <a:path extrusionOk="0" h="43338" w="79057">
                    <a:moveTo>
                      <a:pt x="43244" y="7429"/>
                    </a:moveTo>
                    <a:cubicBezTo>
                      <a:pt x="43244" y="3334"/>
                      <a:pt x="46577" y="0"/>
                      <a:pt x="50673" y="0"/>
                    </a:cubicBezTo>
                    <a:lnTo>
                      <a:pt x="7429" y="0"/>
                    </a:lnTo>
                    <a:cubicBezTo>
                      <a:pt x="3334" y="0"/>
                      <a:pt x="0" y="3334"/>
                      <a:pt x="0" y="7429"/>
                    </a:cubicBezTo>
                    <a:cubicBezTo>
                      <a:pt x="0" y="27242"/>
                      <a:pt x="16002" y="43339"/>
                      <a:pt x="35814" y="43339"/>
                    </a:cubicBezTo>
                    <a:lnTo>
                      <a:pt x="79058" y="43339"/>
                    </a:lnTo>
                    <a:cubicBezTo>
                      <a:pt x="59246" y="43339"/>
                      <a:pt x="43244" y="27242"/>
                      <a:pt x="43244" y="7429"/>
                    </a:cubicBezTo>
                    <a:lnTo>
                      <a:pt x="43244" y="7429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35"/>
              <p:cNvSpPr/>
              <p:nvPr/>
            </p:nvSpPr>
            <p:spPr>
              <a:xfrm>
                <a:off x="7189755" y="4132421"/>
                <a:ext cx="145446" cy="21716"/>
              </a:xfrm>
              <a:custGeom>
                <a:rect b="b" l="l" r="r" t="t"/>
                <a:pathLst>
                  <a:path extrusionOk="0" h="21716" w="145446">
                    <a:moveTo>
                      <a:pt x="95" y="0"/>
                    </a:moveTo>
                    <a:lnTo>
                      <a:pt x="95" y="12192"/>
                    </a:lnTo>
                    <a:cubicBezTo>
                      <a:pt x="95" y="17431"/>
                      <a:pt x="4382" y="21717"/>
                      <a:pt x="9525" y="21717"/>
                    </a:cubicBezTo>
                    <a:lnTo>
                      <a:pt x="136017" y="21717"/>
                    </a:lnTo>
                    <a:cubicBezTo>
                      <a:pt x="141256" y="21717"/>
                      <a:pt x="145447" y="17431"/>
                      <a:pt x="145447" y="12192"/>
                    </a:cubicBezTo>
                    <a:lnTo>
                      <a:pt x="14544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35"/>
              <p:cNvSpPr/>
              <p:nvPr/>
            </p:nvSpPr>
            <p:spPr>
              <a:xfrm>
                <a:off x="7189850" y="4132421"/>
                <a:ext cx="32384" cy="21716"/>
              </a:xfrm>
              <a:custGeom>
                <a:rect b="b" l="l" r="r" t="t"/>
                <a:pathLst>
                  <a:path extrusionOk="0" h="21716" w="32384">
                    <a:moveTo>
                      <a:pt x="22955" y="12192"/>
                    </a:moveTo>
                    <a:lnTo>
                      <a:pt x="22955" y="0"/>
                    </a:lnTo>
                    <a:lnTo>
                      <a:pt x="0" y="0"/>
                    </a:lnTo>
                    <a:lnTo>
                      <a:pt x="0" y="12192"/>
                    </a:lnTo>
                    <a:cubicBezTo>
                      <a:pt x="0" y="17431"/>
                      <a:pt x="4286" y="21717"/>
                      <a:pt x="9430" y="21717"/>
                    </a:cubicBezTo>
                    <a:lnTo>
                      <a:pt x="32385" y="21717"/>
                    </a:lnTo>
                    <a:cubicBezTo>
                      <a:pt x="27146" y="21717"/>
                      <a:pt x="22955" y="17431"/>
                      <a:pt x="22955" y="12192"/>
                    </a:cubicBezTo>
                    <a:lnTo>
                      <a:pt x="22955" y="12192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35"/>
              <p:cNvSpPr/>
              <p:nvPr/>
            </p:nvSpPr>
            <p:spPr>
              <a:xfrm>
                <a:off x="7135939" y="3936301"/>
                <a:ext cx="141541" cy="141541"/>
              </a:xfrm>
              <a:custGeom>
                <a:rect b="b" l="l" r="r" t="t"/>
                <a:pathLst>
                  <a:path extrusionOk="0" h="141541" w="141541">
                    <a:moveTo>
                      <a:pt x="141542" y="70771"/>
                    </a:moveTo>
                    <a:cubicBezTo>
                      <a:pt x="141542" y="109823"/>
                      <a:pt x="109823" y="141542"/>
                      <a:pt x="70771" y="141542"/>
                    </a:cubicBezTo>
                    <a:cubicBezTo>
                      <a:pt x="31718" y="141542"/>
                      <a:pt x="0" y="109823"/>
                      <a:pt x="0" y="70771"/>
                    </a:cubicBezTo>
                    <a:cubicBezTo>
                      <a:pt x="0" y="31718"/>
                      <a:pt x="31718" y="0"/>
                      <a:pt x="70771" y="0"/>
                    </a:cubicBezTo>
                    <a:cubicBezTo>
                      <a:pt x="109823" y="0"/>
                      <a:pt x="141542" y="31718"/>
                      <a:pt x="141542" y="70771"/>
                    </a:cubicBezTo>
                    <a:lnTo>
                      <a:pt x="141542" y="70771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35"/>
              <p:cNvSpPr/>
              <p:nvPr/>
            </p:nvSpPr>
            <p:spPr>
              <a:xfrm>
                <a:off x="7301388" y="4037647"/>
                <a:ext cx="31337" cy="20764"/>
              </a:xfrm>
              <a:custGeom>
                <a:rect b="b" l="l" r="r" t="t"/>
                <a:pathLst>
                  <a:path extrusionOk="0" h="20764" w="31337">
                    <a:moveTo>
                      <a:pt x="20955" y="20765"/>
                    </a:moveTo>
                    <a:lnTo>
                      <a:pt x="10383" y="20765"/>
                    </a:lnTo>
                    <a:cubicBezTo>
                      <a:pt x="4667" y="20765"/>
                      <a:pt x="0" y="16097"/>
                      <a:pt x="0" y="10382"/>
                    </a:cubicBezTo>
                    <a:cubicBezTo>
                      <a:pt x="0" y="4667"/>
                      <a:pt x="4667" y="0"/>
                      <a:pt x="10383" y="0"/>
                    </a:cubicBezTo>
                    <a:lnTo>
                      <a:pt x="20955" y="0"/>
                    </a:lnTo>
                    <a:cubicBezTo>
                      <a:pt x="26670" y="0"/>
                      <a:pt x="31338" y="4667"/>
                      <a:pt x="31338" y="10382"/>
                    </a:cubicBezTo>
                    <a:cubicBezTo>
                      <a:pt x="31338" y="16097"/>
                      <a:pt x="26670" y="20765"/>
                      <a:pt x="20955" y="20765"/>
                    </a:cubicBezTo>
                    <a:lnTo>
                      <a:pt x="20955" y="20765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35"/>
              <p:cNvSpPr/>
              <p:nvPr/>
            </p:nvSpPr>
            <p:spPr>
              <a:xfrm>
                <a:off x="7301388" y="3955541"/>
                <a:ext cx="31337" cy="20764"/>
              </a:xfrm>
              <a:custGeom>
                <a:rect b="b" l="l" r="r" t="t"/>
                <a:pathLst>
                  <a:path extrusionOk="0" h="20764" w="31337">
                    <a:moveTo>
                      <a:pt x="20955" y="20765"/>
                    </a:moveTo>
                    <a:lnTo>
                      <a:pt x="10383" y="20765"/>
                    </a:lnTo>
                    <a:cubicBezTo>
                      <a:pt x="4667" y="20765"/>
                      <a:pt x="0" y="16097"/>
                      <a:pt x="0" y="10382"/>
                    </a:cubicBezTo>
                    <a:cubicBezTo>
                      <a:pt x="0" y="4667"/>
                      <a:pt x="4667" y="0"/>
                      <a:pt x="10383" y="0"/>
                    </a:cubicBezTo>
                    <a:lnTo>
                      <a:pt x="20955" y="0"/>
                    </a:lnTo>
                    <a:cubicBezTo>
                      <a:pt x="26670" y="0"/>
                      <a:pt x="31338" y="4667"/>
                      <a:pt x="31338" y="10382"/>
                    </a:cubicBezTo>
                    <a:cubicBezTo>
                      <a:pt x="31338" y="16097"/>
                      <a:pt x="26670" y="20765"/>
                      <a:pt x="20955" y="20765"/>
                    </a:cubicBezTo>
                    <a:lnTo>
                      <a:pt x="20955" y="20765"/>
                    </a:lnTo>
                    <a:close/>
                  </a:path>
                </a:pathLst>
              </a:custGeom>
              <a:solidFill>
                <a:srgbClr val="F7473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35"/>
              <p:cNvSpPr/>
              <p:nvPr/>
            </p:nvSpPr>
            <p:spPr>
              <a:xfrm>
                <a:off x="7301388" y="3996594"/>
                <a:ext cx="31337" cy="20764"/>
              </a:xfrm>
              <a:custGeom>
                <a:rect b="b" l="l" r="r" t="t"/>
                <a:pathLst>
                  <a:path extrusionOk="0" h="20764" w="31337">
                    <a:moveTo>
                      <a:pt x="20955" y="20765"/>
                    </a:moveTo>
                    <a:lnTo>
                      <a:pt x="10383" y="20765"/>
                    </a:lnTo>
                    <a:cubicBezTo>
                      <a:pt x="4667" y="20765"/>
                      <a:pt x="0" y="16097"/>
                      <a:pt x="0" y="10382"/>
                    </a:cubicBezTo>
                    <a:cubicBezTo>
                      <a:pt x="0" y="4667"/>
                      <a:pt x="4667" y="0"/>
                      <a:pt x="10383" y="0"/>
                    </a:cubicBezTo>
                    <a:lnTo>
                      <a:pt x="20955" y="0"/>
                    </a:lnTo>
                    <a:cubicBezTo>
                      <a:pt x="26670" y="0"/>
                      <a:pt x="31338" y="4667"/>
                      <a:pt x="31338" y="10382"/>
                    </a:cubicBezTo>
                    <a:cubicBezTo>
                      <a:pt x="31338" y="16097"/>
                      <a:pt x="26670" y="20765"/>
                      <a:pt x="20955" y="20765"/>
                    </a:cubicBezTo>
                    <a:lnTo>
                      <a:pt x="20955" y="20765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35"/>
              <p:cNvSpPr/>
              <p:nvPr/>
            </p:nvSpPr>
            <p:spPr>
              <a:xfrm>
                <a:off x="7301388" y="4037837"/>
                <a:ext cx="23527" cy="20764"/>
              </a:xfrm>
              <a:custGeom>
                <a:rect b="b" l="l" r="r" t="t"/>
                <a:pathLst>
                  <a:path extrusionOk="0" h="20764" w="23527">
                    <a:moveTo>
                      <a:pt x="15716" y="10287"/>
                    </a:moveTo>
                    <a:cubicBezTo>
                      <a:pt x="15716" y="5429"/>
                      <a:pt x="19050" y="1429"/>
                      <a:pt x="23527" y="286"/>
                    </a:cubicBezTo>
                    <a:cubicBezTo>
                      <a:pt x="22670" y="95"/>
                      <a:pt x="21907" y="0"/>
                      <a:pt x="20955" y="0"/>
                    </a:cubicBezTo>
                    <a:lnTo>
                      <a:pt x="10383" y="0"/>
                    </a:lnTo>
                    <a:cubicBezTo>
                      <a:pt x="4667" y="0"/>
                      <a:pt x="0" y="4667"/>
                      <a:pt x="0" y="10382"/>
                    </a:cubicBezTo>
                    <a:cubicBezTo>
                      <a:pt x="0" y="16097"/>
                      <a:pt x="4667" y="20765"/>
                      <a:pt x="10383" y="20765"/>
                    </a:cubicBezTo>
                    <a:lnTo>
                      <a:pt x="20955" y="20765"/>
                    </a:lnTo>
                    <a:cubicBezTo>
                      <a:pt x="21813" y="20765"/>
                      <a:pt x="22670" y="20669"/>
                      <a:pt x="23527" y="20479"/>
                    </a:cubicBezTo>
                    <a:cubicBezTo>
                      <a:pt x="19050" y="19336"/>
                      <a:pt x="15716" y="15335"/>
                      <a:pt x="15716" y="10478"/>
                    </a:cubicBezTo>
                    <a:lnTo>
                      <a:pt x="15716" y="10478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35"/>
              <p:cNvSpPr/>
              <p:nvPr/>
            </p:nvSpPr>
            <p:spPr>
              <a:xfrm>
                <a:off x="7301388" y="3955732"/>
                <a:ext cx="23527" cy="20764"/>
              </a:xfrm>
              <a:custGeom>
                <a:rect b="b" l="l" r="r" t="t"/>
                <a:pathLst>
                  <a:path extrusionOk="0" h="20764" w="23527">
                    <a:moveTo>
                      <a:pt x="15716" y="10287"/>
                    </a:moveTo>
                    <a:cubicBezTo>
                      <a:pt x="15716" y="5429"/>
                      <a:pt x="19050" y="1429"/>
                      <a:pt x="23527" y="286"/>
                    </a:cubicBezTo>
                    <a:cubicBezTo>
                      <a:pt x="22670" y="95"/>
                      <a:pt x="21907" y="0"/>
                      <a:pt x="20955" y="0"/>
                    </a:cubicBezTo>
                    <a:lnTo>
                      <a:pt x="10383" y="0"/>
                    </a:lnTo>
                    <a:cubicBezTo>
                      <a:pt x="4667" y="0"/>
                      <a:pt x="0" y="4667"/>
                      <a:pt x="0" y="10382"/>
                    </a:cubicBezTo>
                    <a:cubicBezTo>
                      <a:pt x="0" y="16097"/>
                      <a:pt x="4667" y="20764"/>
                      <a:pt x="10383" y="20764"/>
                    </a:cubicBezTo>
                    <a:lnTo>
                      <a:pt x="20955" y="20764"/>
                    </a:lnTo>
                    <a:cubicBezTo>
                      <a:pt x="21813" y="20764"/>
                      <a:pt x="22670" y="20669"/>
                      <a:pt x="23527" y="20479"/>
                    </a:cubicBezTo>
                    <a:cubicBezTo>
                      <a:pt x="19050" y="19336"/>
                      <a:pt x="15716" y="15335"/>
                      <a:pt x="15716" y="10477"/>
                    </a:cubicBezTo>
                    <a:lnTo>
                      <a:pt x="15716" y="10477"/>
                    </a:lnTo>
                    <a:close/>
                  </a:path>
                </a:pathLst>
              </a:custGeom>
              <a:solidFill>
                <a:srgbClr val="F7473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35"/>
              <p:cNvSpPr/>
              <p:nvPr/>
            </p:nvSpPr>
            <p:spPr>
              <a:xfrm>
                <a:off x="7301388" y="3996785"/>
                <a:ext cx="23527" cy="20764"/>
              </a:xfrm>
              <a:custGeom>
                <a:rect b="b" l="l" r="r" t="t"/>
                <a:pathLst>
                  <a:path extrusionOk="0" h="20764" w="23527">
                    <a:moveTo>
                      <a:pt x="15716" y="10287"/>
                    </a:moveTo>
                    <a:cubicBezTo>
                      <a:pt x="15716" y="5429"/>
                      <a:pt x="19050" y="1429"/>
                      <a:pt x="23527" y="286"/>
                    </a:cubicBezTo>
                    <a:cubicBezTo>
                      <a:pt x="22670" y="95"/>
                      <a:pt x="21907" y="0"/>
                      <a:pt x="20955" y="0"/>
                    </a:cubicBezTo>
                    <a:lnTo>
                      <a:pt x="10383" y="0"/>
                    </a:lnTo>
                    <a:cubicBezTo>
                      <a:pt x="4667" y="0"/>
                      <a:pt x="0" y="4667"/>
                      <a:pt x="0" y="10382"/>
                    </a:cubicBezTo>
                    <a:cubicBezTo>
                      <a:pt x="0" y="16097"/>
                      <a:pt x="4667" y="20764"/>
                      <a:pt x="10383" y="20764"/>
                    </a:cubicBezTo>
                    <a:lnTo>
                      <a:pt x="20955" y="20764"/>
                    </a:lnTo>
                    <a:cubicBezTo>
                      <a:pt x="21813" y="20764"/>
                      <a:pt x="22670" y="20669"/>
                      <a:pt x="23527" y="20479"/>
                    </a:cubicBezTo>
                    <a:cubicBezTo>
                      <a:pt x="19050" y="19336"/>
                      <a:pt x="15716" y="15335"/>
                      <a:pt x="15716" y="10478"/>
                    </a:cubicBezTo>
                    <a:lnTo>
                      <a:pt x="15716" y="10478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35"/>
              <p:cNvSpPr/>
              <p:nvPr/>
            </p:nvSpPr>
            <p:spPr>
              <a:xfrm>
                <a:off x="7135939" y="3936301"/>
                <a:ext cx="70770" cy="141541"/>
              </a:xfrm>
              <a:custGeom>
                <a:rect b="b" l="l" r="r" t="t"/>
                <a:pathLst>
                  <a:path extrusionOk="0" h="141541" w="70770">
                    <a:moveTo>
                      <a:pt x="0" y="70771"/>
                    </a:moveTo>
                    <a:cubicBezTo>
                      <a:pt x="0" y="109823"/>
                      <a:pt x="31718" y="141542"/>
                      <a:pt x="70771" y="141542"/>
                    </a:cubicBezTo>
                    <a:lnTo>
                      <a:pt x="70771" y="0"/>
                    </a:lnTo>
                    <a:cubicBezTo>
                      <a:pt x="31718" y="0"/>
                      <a:pt x="0" y="31718"/>
                      <a:pt x="0" y="70771"/>
                    </a:cubicBezTo>
                    <a:lnTo>
                      <a:pt x="0" y="70771"/>
                    </a:lnTo>
                    <a:close/>
                  </a:path>
                </a:pathLst>
              </a:custGeom>
              <a:solidFill>
                <a:srgbClr val="F7473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35"/>
              <p:cNvSpPr/>
              <p:nvPr/>
            </p:nvSpPr>
            <p:spPr>
              <a:xfrm>
                <a:off x="7136049" y="3940873"/>
                <a:ext cx="70660" cy="136969"/>
              </a:xfrm>
              <a:custGeom>
                <a:rect b="b" l="l" r="r" t="t"/>
                <a:pathLst>
                  <a:path extrusionOk="0" h="136969" w="70660">
                    <a:moveTo>
                      <a:pt x="45705" y="0"/>
                    </a:moveTo>
                    <a:cubicBezTo>
                      <a:pt x="-10111" y="21146"/>
                      <a:pt x="-16779" y="98869"/>
                      <a:pt x="36657" y="128302"/>
                    </a:cubicBezTo>
                    <a:cubicBezTo>
                      <a:pt x="46753" y="133826"/>
                      <a:pt x="58374" y="136969"/>
                      <a:pt x="70661" y="136969"/>
                    </a:cubicBezTo>
                    <a:lnTo>
                      <a:pt x="70661" y="122587"/>
                    </a:lnTo>
                    <a:cubicBezTo>
                      <a:pt x="16559" y="106775"/>
                      <a:pt x="1509" y="36100"/>
                      <a:pt x="45705" y="0"/>
                    </a:cubicBezTo>
                    <a:lnTo>
                      <a:pt x="45705" y="0"/>
                    </a:lnTo>
                    <a:close/>
                  </a:path>
                </a:pathLst>
              </a:custGeom>
              <a:solidFill>
                <a:srgbClr val="F7473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35"/>
              <p:cNvSpPr/>
              <p:nvPr/>
            </p:nvSpPr>
            <p:spPr>
              <a:xfrm>
                <a:off x="7206710" y="3936301"/>
                <a:ext cx="59245" cy="70770"/>
              </a:xfrm>
              <a:custGeom>
                <a:rect b="b" l="l" r="r" t="t"/>
                <a:pathLst>
                  <a:path extrusionOk="0" h="70770" w="59245">
                    <a:moveTo>
                      <a:pt x="59246" y="32099"/>
                    </a:moveTo>
                    <a:cubicBezTo>
                      <a:pt x="46577" y="12764"/>
                      <a:pt x="24765" y="0"/>
                      <a:pt x="0" y="0"/>
                    </a:cubicBezTo>
                    <a:lnTo>
                      <a:pt x="0" y="70771"/>
                    </a:lnTo>
                    <a:lnTo>
                      <a:pt x="59246" y="32099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35"/>
              <p:cNvSpPr/>
              <p:nvPr/>
            </p:nvSpPr>
            <p:spPr>
              <a:xfrm>
                <a:off x="7349395" y="3960304"/>
                <a:ext cx="40004" cy="11429"/>
              </a:xfrm>
              <a:custGeom>
                <a:rect b="b" l="l" r="r" t="t"/>
                <a:pathLst>
                  <a:path extrusionOk="0" h="11429" w="40004">
                    <a:moveTo>
                      <a:pt x="34290" y="11430"/>
                    </a:moveTo>
                    <a:lnTo>
                      <a:pt x="5715" y="11430"/>
                    </a:lnTo>
                    <a:cubicBezTo>
                      <a:pt x="2571" y="11430"/>
                      <a:pt x="0" y="8858"/>
                      <a:pt x="0" y="5715"/>
                    </a:cubicBezTo>
                    <a:cubicBezTo>
                      <a:pt x="0" y="2572"/>
                      <a:pt x="2571" y="0"/>
                      <a:pt x="5715" y="0"/>
                    </a:cubicBezTo>
                    <a:lnTo>
                      <a:pt x="34290" y="0"/>
                    </a:lnTo>
                    <a:cubicBezTo>
                      <a:pt x="37433" y="0"/>
                      <a:pt x="40005" y="2572"/>
                      <a:pt x="40005" y="5715"/>
                    </a:cubicBezTo>
                    <a:cubicBezTo>
                      <a:pt x="40005" y="8858"/>
                      <a:pt x="37433" y="11430"/>
                      <a:pt x="34290" y="11430"/>
                    </a:cubicBezTo>
                    <a:lnTo>
                      <a:pt x="34290" y="11430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35"/>
              <p:cNvSpPr/>
              <p:nvPr/>
            </p:nvSpPr>
            <p:spPr>
              <a:xfrm>
                <a:off x="7349395" y="4001357"/>
                <a:ext cx="40004" cy="11429"/>
              </a:xfrm>
              <a:custGeom>
                <a:rect b="b" l="l" r="r" t="t"/>
                <a:pathLst>
                  <a:path extrusionOk="0" h="11429" w="40004">
                    <a:moveTo>
                      <a:pt x="34290" y="11430"/>
                    </a:moveTo>
                    <a:lnTo>
                      <a:pt x="5715" y="11430"/>
                    </a:lnTo>
                    <a:cubicBezTo>
                      <a:pt x="2571" y="11430"/>
                      <a:pt x="0" y="8858"/>
                      <a:pt x="0" y="5715"/>
                    </a:cubicBezTo>
                    <a:cubicBezTo>
                      <a:pt x="0" y="2572"/>
                      <a:pt x="2571" y="0"/>
                      <a:pt x="5715" y="0"/>
                    </a:cubicBezTo>
                    <a:lnTo>
                      <a:pt x="34290" y="0"/>
                    </a:lnTo>
                    <a:cubicBezTo>
                      <a:pt x="37433" y="0"/>
                      <a:pt x="40005" y="2572"/>
                      <a:pt x="40005" y="5715"/>
                    </a:cubicBezTo>
                    <a:cubicBezTo>
                      <a:pt x="40005" y="8858"/>
                      <a:pt x="37433" y="11430"/>
                      <a:pt x="34290" y="11430"/>
                    </a:cubicBezTo>
                    <a:lnTo>
                      <a:pt x="34290" y="11430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35"/>
              <p:cNvSpPr/>
              <p:nvPr/>
            </p:nvSpPr>
            <p:spPr>
              <a:xfrm>
                <a:off x="7349395" y="4042409"/>
                <a:ext cx="40004" cy="11430"/>
              </a:xfrm>
              <a:custGeom>
                <a:rect b="b" l="l" r="r" t="t"/>
                <a:pathLst>
                  <a:path extrusionOk="0" h="11430" w="40004">
                    <a:moveTo>
                      <a:pt x="34290" y="11430"/>
                    </a:moveTo>
                    <a:lnTo>
                      <a:pt x="5715" y="11430"/>
                    </a:lnTo>
                    <a:cubicBezTo>
                      <a:pt x="2571" y="11430"/>
                      <a:pt x="0" y="8858"/>
                      <a:pt x="0" y="5715"/>
                    </a:cubicBezTo>
                    <a:cubicBezTo>
                      <a:pt x="0" y="2572"/>
                      <a:pt x="2571" y="0"/>
                      <a:pt x="5715" y="0"/>
                    </a:cubicBezTo>
                    <a:lnTo>
                      <a:pt x="34290" y="0"/>
                    </a:lnTo>
                    <a:cubicBezTo>
                      <a:pt x="37433" y="0"/>
                      <a:pt x="40005" y="2572"/>
                      <a:pt x="40005" y="5715"/>
                    </a:cubicBezTo>
                    <a:cubicBezTo>
                      <a:pt x="40005" y="8858"/>
                      <a:pt x="37433" y="11430"/>
                      <a:pt x="34290" y="11430"/>
                    </a:cubicBezTo>
                    <a:lnTo>
                      <a:pt x="34290" y="11430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9" name="Google Shape;739;p35"/>
          <p:cNvGrpSpPr/>
          <p:nvPr/>
        </p:nvGrpSpPr>
        <p:grpSpPr>
          <a:xfrm>
            <a:off x="7276652" y="1532200"/>
            <a:ext cx="482400" cy="482700"/>
            <a:chOff x="7269796" y="1456000"/>
            <a:chExt cx="482400" cy="482700"/>
          </a:xfrm>
        </p:grpSpPr>
        <p:sp>
          <p:nvSpPr>
            <p:cNvPr id="698" name="Google Shape;698;p35"/>
            <p:cNvSpPr/>
            <p:nvPr/>
          </p:nvSpPr>
          <p:spPr>
            <a:xfrm>
              <a:off x="7269796" y="1456000"/>
              <a:ext cx="482400" cy="48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0" name="Google Shape;740;p35"/>
            <p:cNvGrpSpPr/>
            <p:nvPr/>
          </p:nvGrpSpPr>
          <p:grpSpPr>
            <a:xfrm>
              <a:off x="7354865" y="1498982"/>
              <a:ext cx="312262" cy="396736"/>
              <a:chOff x="9444989" y="2638615"/>
              <a:chExt cx="298901" cy="379761"/>
            </a:xfrm>
          </p:grpSpPr>
          <p:sp>
            <p:nvSpPr>
              <p:cNvPr id="741" name="Google Shape;741;p35"/>
              <p:cNvSpPr/>
              <p:nvPr/>
            </p:nvSpPr>
            <p:spPr>
              <a:xfrm>
                <a:off x="9444989" y="2638615"/>
                <a:ext cx="298418" cy="379761"/>
              </a:xfrm>
              <a:custGeom>
                <a:rect b="b" l="l" r="r" t="t"/>
                <a:pathLst>
                  <a:path extrusionOk="0" h="379761" w="298418">
                    <a:moveTo>
                      <a:pt x="228124" y="95"/>
                    </a:moveTo>
                    <a:lnTo>
                      <a:pt x="13240" y="95"/>
                    </a:lnTo>
                    <a:cubicBezTo>
                      <a:pt x="5905" y="95"/>
                      <a:pt x="0" y="6001"/>
                      <a:pt x="0" y="13335"/>
                    </a:cubicBezTo>
                    <a:lnTo>
                      <a:pt x="0" y="366522"/>
                    </a:lnTo>
                    <a:cubicBezTo>
                      <a:pt x="0" y="373856"/>
                      <a:pt x="5905" y="379762"/>
                      <a:pt x="13240" y="379762"/>
                    </a:cubicBezTo>
                    <a:lnTo>
                      <a:pt x="282416" y="379762"/>
                    </a:lnTo>
                    <a:cubicBezTo>
                      <a:pt x="289465" y="379762"/>
                      <a:pt x="295561" y="375285"/>
                      <a:pt x="297752" y="368903"/>
                    </a:cubicBezTo>
                    <a:cubicBezTo>
                      <a:pt x="297752" y="368903"/>
                      <a:pt x="297752" y="368713"/>
                      <a:pt x="297752" y="368618"/>
                    </a:cubicBezTo>
                    <a:cubicBezTo>
                      <a:pt x="297847" y="368332"/>
                      <a:pt x="297942" y="367951"/>
                      <a:pt x="298038" y="367665"/>
                    </a:cubicBezTo>
                    <a:cubicBezTo>
                      <a:pt x="298038" y="367474"/>
                      <a:pt x="298038" y="367284"/>
                      <a:pt x="298133" y="367189"/>
                    </a:cubicBezTo>
                    <a:cubicBezTo>
                      <a:pt x="298133" y="366903"/>
                      <a:pt x="298228" y="366617"/>
                      <a:pt x="298323" y="366332"/>
                    </a:cubicBezTo>
                    <a:cubicBezTo>
                      <a:pt x="298323" y="366046"/>
                      <a:pt x="298323" y="365855"/>
                      <a:pt x="298418" y="365570"/>
                    </a:cubicBezTo>
                    <a:cubicBezTo>
                      <a:pt x="298418" y="365284"/>
                      <a:pt x="298418" y="365093"/>
                      <a:pt x="298418" y="364808"/>
                    </a:cubicBezTo>
                    <a:cubicBezTo>
                      <a:pt x="298418" y="364331"/>
                      <a:pt x="298418" y="363950"/>
                      <a:pt x="298418" y="363474"/>
                    </a:cubicBezTo>
                    <a:cubicBezTo>
                      <a:pt x="298418" y="363474"/>
                      <a:pt x="298418" y="363379"/>
                      <a:pt x="298418" y="363284"/>
                    </a:cubicBezTo>
                    <a:lnTo>
                      <a:pt x="298418" y="72676"/>
                    </a:lnTo>
                    <a:cubicBezTo>
                      <a:pt x="298418" y="64389"/>
                      <a:pt x="294323" y="57245"/>
                      <a:pt x="288513" y="51435"/>
                    </a:cubicBezTo>
                    <a:lnTo>
                      <a:pt x="245459" y="8382"/>
                    </a:lnTo>
                    <a:cubicBezTo>
                      <a:pt x="240602" y="3524"/>
                      <a:pt x="234696" y="0"/>
                      <a:pt x="227743" y="0"/>
                    </a:cubicBezTo>
                    <a:lnTo>
                      <a:pt x="227743" y="0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35"/>
              <p:cNvSpPr/>
              <p:nvPr/>
            </p:nvSpPr>
            <p:spPr>
              <a:xfrm>
                <a:off x="9444989" y="2638710"/>
                <a:ext cx="36195" cy="379666"/>
              </a:xfrm>
              <a:custGeom>
                <a:rect b="b" l="l" r="r" t="t"/>
                <a:pathLst>
                  <a:path extrusionOk="0" h="379666" w="36195">
                    <a:moveTo>
                      <a:pt x="22956" y="366427"/>
                    </a:moveTo>
                    <a:lnTo>
                      <a:pt x="22956" y="13240"/>
                    </a:lnTo>
                    <a:cubicBezTo>
                      <a:pt x="22956" y="5906"/>
                      <a:pt x="28861" y="0"/>
                      <a:pt x="36195" y="0"/>
                    </a:cubicBezTo>
                    <a:lnTo>
                      <a:pt x="13240" y="0"/>
                    </a:lnTo>
                    <a:cubicBezTo>
                      <a:pt x="5905" y="0"/>
                      <a:pt x="0" y="5906"/>
                      <a:pt x="0" y="13240"/>
                    </a:cubicBezTo>
                    <a:lnTo>
                      <a:pt x="0" y="366427"/>
                    </a:lnTo>
                    <a:cubicBezTo>
                      <a:pt x="0" y="373761"/>
                      <a:pt x="5905" y="379667"/>
                      <a:pt x="13240" y="379667"/>
                    </a:cubicBezTo>
                    <a:lnTo>
                      <a:pt x="36195" y="379667"/>
                    </a:lnTo>
                    <a:cubicBezTo>
                      <a:pt x="28861" y="379667"/>
                      <a:pt x="22956" y="373761"/>
                      <a:pt x="22956" y="366427"/>
                    </a:cubicBezTo>
                    <a:lnTo>
                      <a:pt x="22956" y="366427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35"/>
              <p:cNvSpPr/>
              <p:nvPr/>
            </p:nvSpPr>
            <p:spPr>
              <a:xfrm>
                <a:off x="9478137" y="2920174"/>
                <a:ext cx="99154" cy="30384"/>
              </a:xfrm>
              <a:custGeom>
                <a:rect b="b" l="l" r="r" t="t"/>
                <a:pathLst>
                  <a:path extrusionOk="0" h="30384" w="99154">
                    <a:moveTo>
                      <a:pt x="95" y="24098"/>
                    </a:moveTo>
                    <a:cubicBezTo>
                      <a:pt x="95" y="27527"/>
                      <a:pt x="2953" y="30385"/>
                      <a:pt x="6382" y="30385"/>
                    </a:cubicBezTo>
                    <a:lnTo>
                      <a:pt x="92869" y="30385"/>
                    </a:lnTo>
                    <a:cubicBezTo>
                      <a:pt x="96298" y="30385"/>
                      <a:pt x="99155" y="27527"/>
                      <a:pt x="99155" y="24098"/>
                    </a:cubicBezTo>
                    <a:lnTo>
                      <a:pt x="99155" y="0"/>
                    </a:lnTo>
                    <a:lnTo>
                      <a:pt x="0" y="0"/>
                    </a:lnTo>
                    <a:lnTo>
                      <a:pt x="0" y="24098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44" name="Google Shape;744;p35"/>
              <p:cNvGrpSpPr/>
              <p:nvPr/>
            </p:nvGrpSpPr>
            <p:grpSpPr>
              <a:xfrm>
                <a:off x="9609296" y="2638615"/>
                <a:ext cx="134594" cy="311943"/>
                <a:chOff x="9609296" y="2638615"/>
                <a:chExt cx="134594" cy="311943"/>
              </a:xfrm>
            </p:grpSpPr>
            <p:sp>
              <p:nvSpPr>
                <p:cNvPr id="745" name="Google Shape;745;p35"/>
                <p:cNvSpPr/>
                <p:nvPr/>
              </p:nvSpPr>
              <p:spPr>
                <a:xfrm>
                  <a:off x="9609296" y="2920174"/>
                  <a:ext cx="99155" cy="30384"/>
                </a:xfrm>
                <a:custGeom>
                  <a:rect b="b" l="l" r="r" t="t"/>
                  <a:pathLst>
                    <a:path extrusionOk="0" h="30384" w="99155">
                      <a:moveTo>
                        <a:pt x="95" y="24098"/>
                      </a:moveTo>
                      <a:cubicBezTo>
                        <a:pt x="95" y="27527"/>
                        <a:pt x="2953" y="30385"/>
                        <a:pt x="6382" y="30385"/>
                      </a:cubicBezTo>
                      <a:lnTo>
                        <a:pt x="92869" y="30385"/>
                      </a:lnTo>
                      <a:cubicBezTo>
                        <a:pt x="96298" y="30385"/>
                        <a:pt x="99156" y="27527"/>
                        <a:pt x="99156" y="24098"/>
                      </a:cubicBezTo>
                      <a:lnTo>
                        <a:pt x="99156" y="0"/>
                      </a:lnTo>
                      <a:lnTo>
                        <a:pt x="0" y="0"/>
                      </a:lnTo>
                      <a:lnTo>
                        <a:pt x="0" y="24098"/>
                      </a:lnTo>
                      <a:close/>
                    </a:path>
                  </a:pathLst>
                </a:custGeom>
                <a:solidFill>
                  <a:srgbClr val="4E416D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6" name="Google Shape;746;p35"/>
                <p:cNvSpPr/>
                <p:nvPr/>
              </p:nvSpPr>
              <p:spPr>
                <a:xfrm>
                  <a:off x="9667875" y="2638710"/>
                  <a:ext cx="76015" cy="78962"/>
                </a:xfrm>
                <a:custGeom>
                  <a:rect b="b" l="l" r="r" t="t"/>
                  <a:pathLst>
                    <a:path extrusionOk="0" h="78962" w="76015">
                      <a:moveTo>
                        <a:pt x="73152" y="59912"/>
                      </a:moveTo>
                      <a:cubicBezTo>
                        <a:pt x="69247" y="51625"/>
                        <a:pt x="67627" y="52102"/>
                        <a:pt x="23717" y="7715"/>
                      </a:cubicBezTo>
                      <a:cubicBezTo>
                        <a:pt x="20955" y="5239"/>
                        <a:pt x="20384" y="4572"/>
                        <a:pt x="16097" y="2381"/>
                      </a:cubicBezTo>
                      <a:cubicBezTo>
                        <a:pt x="8954" y="-857"/>
                        <a:pt x="3524" y="286"/>
                        <a:pt x="0" y="0"/>
                      </a:cubicBezTo>
                      <a:cubicBezTo>
                        <a:pt x="0" y="0"/>
                        <a:pt x="16097" y="1715"/>
                        <a:pt x="16097" y="18955"/>
                      </a:cubicBezTo>
                      <a:cubicBezTo>
                        <a:pt x="16097" y="45815"/>
                        <a:pt x="16002" y="44387"/>
                        <a:pt x="16383" y="46482"/>
                      </a:cubicBezTo>
                      <a:cubicBezTo>
                        <a:pt x="17812" y="54102"/>
                        <a:pt x="24479" y="59912"/>
                        <a:pt x="32480" y="59912"/>
                      </a:cubicBezTo>
                      <a:lnTo>
                        <a:pt x="56483" y="59912"/>
                      </a:lnTo>
                      <a:cubicBezTo>
                        <a:pt x="59912" y="59912"/>
                        <a:pt x="76009" y="61246"/>
                        <a:pt x="76009" y="78962"/>
                      </a:cubicBezTo>
                      <a:cubicBezTo>
                        <a:pt x="75724" y="74867"/>
                        <a:pt x="77058" y="68390"/>
                        <a:pt x="73247" y="59912"/>
                      </a:cubicBezTo>
                      <a:lnTo>
                        <a:pt x="73247" y="59912"/>
                      </a:lnTo>
                      <a:close/>
                    </a:path>
                  </a:pathLst>
                </a:custGeom>
                <a:solidFill>
                  <a:srgbClr val="1F143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7" name="Google Shape;747;p35"/>
                <p:cNvSpPr/>
                <p:nvPr/>
              </p:nvSpPr>
              <p:spPr>
                <a:xfrm>
                  <a:off x="9667875" y="2638615"/>
                  <a:ext cx="54673" cy="59912"/>
                </a:xfrm>
                <a:custGeom>
                  <a:rect b="b" l="l" r="r" t="t"/>
                  <a:pathLst>
                    <a:path extrusionOk="0" h="59912" w="54673">
                      <a:moveTo>
                        <a:pt x="38291" y="43529"/>
                      </a:moveTo>
                      <a:lnTo>
                        <a:pt x="38291" y="22193"/>
                      </a:lnTo>
                      <a:cubicBezTo>
                        <a:pt x="23241" y="7239"/>
                        <a:pt x="22098" y="5239"/>
                        <a:pt x="16097" y="2381"/>
                      </a:cubicBezTo>
                      <a:cubicBezTo>
                        <a:pt x="8954" y="-857"/>
                        <a:pt x="3524" y="286"/>
                        <a:pt x="0" y="0"/>
                      </a:cubicBezTo>
                      <a:cubicBezTo>
                        <a:pt x="0" y="0"/>
                        <a:pt x="16097" y="1715"/>
                        <a:pt x="16097" y="18955"/>
                      </a:cubicBezTo>
                      <a:cubicBezTo>
                        <a:pt x="16097" y="46006"/>
                        <a:pt x="15907" y="44672"/>
                        <a:pt x="16573" y="47339"/>
                      </a:cubicBezTo>
                      <a:cubicBezTo>
                        <a:pt x="18288" y="54578"/>
                        <a:pt x="24765" y="59912"/>
                        <a:pt x="32480" y="59912"/>
                      </a:cubicBezTo>
                      <a:lnTo>
                        <a:pt x="54673" y="59912"/>
                      </a:lnTo>
                      <a:cubicBezTo>
                        <a:pt x="45530" y="59912"/>
                        <a:pt x="38291" y="52483"/>
                        <a:pt x="38291" y="43529"/>
                      </a:cubicBezTo>
                      <a:lnTo>
                        <a:pt x="38291" y="43529"/>
                      </a:lnTo>
                      <a:close/>
                    </a:path>
                  </a:pathLst>
                </a:custGeom>
                <a:solidFill>
                  <a:srgbClr val="1F143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48" name="Google Shape;748;p35"/>
              <p:cNvSpPr/>
              <p:nvPr/>
            </p:nvSpPr>
            <p:spPr>
              <a:xfrm>
                <a:off x="9623298" y="2968752"/>
                <a:ext cx="71342" cy="11429"/>
              </a:xfrm>
              <a:custGeom>
                <a:rect b="b" l="l" r="r" t="t"/>
                <a:pathLst>
                  <a:path extrusionOk="0" h="11429" w="71342">
                    <a:moveTo>
                      <a:pt x="65627" y="11430"/>
                    </a:moveTo>
                    <a:lnTo>
                      <a:pt x="5715" y="11430"/>
                    </a:lnTo>
                    <a:cubicBezTo>
                      <a:pt x="2572" y="11430"/>
                      <a:pt x="0" y="8858"/>
                      <a:pt x="0" y="5715"/>
                    </a:cubicBezTo>
                    <a:cubicBezTo>
                      <a:pt x="0" y="2572"/>
                      <a:pt x="2572" y="0"/>
                      <a:pt x="5715" y="0"/>
                    </a:cubicBezTo>
                    <a:lnTo>
                      <a:pt x="65627" y="0"/>
                    </a:lnTo>
                    <a:cubicBezTo>
                      <a:pt x="68770" y="0"/>
                      <a:pt x="71342" y="2572"/>
                      <a:pt x="71342" y="5715"/>
                    </a:cubicBezTo>
                    <a:cubicBezTo>
                      <a:pt x="71342" y="8858"/>
                      <a:pt x="68770" y="11430"/>
                      <a:pt x="65627" y="11430"/>
                    </a:cubicBezTo>
                    <a:lnTo>
                      <a:pt x="65627" y="11430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35"/>
              <p:cNvSpPr/>
              <p:nvPr/>
            </p:nvSpPr>
            <p:spPr>
              <a:xfrm>
                <a:off x="9492043" y="2968752"/>
                <a:ext cx="71342" cy="11429"/>
              </a:xfrm>
              <a:custGeom>
                <a:rect b="b" l="l" r="r" t="t"/>
                <a:pathLst>
                  <a:path extrusionOk="0" h="11429" w="71342">
                    <a:moveTo>
                      <a:pt x="65627" y="11430"/>
                    </a:moveTo>
                    <a:lnTo>
                      <a:pt x="5715" y="11430"/>
                    </a:lnTo>
                    <a:cubicBezTo>
                      <a:pt x="2572" y="11430"/>
                      <a:pt x="0" y="8858"/>
                      <a:pt x="0" y="5715"/>
                    </a:cubicBezTo>
                    <a:cubicBezTo>
                      <a:pt x="0" y="2572"/>
                      <a:pt x="2572" y="0"/>
                      <a:pt x="5715" y="0"/>
                    </a:cubicBezTo>
                    <a:lnTo>
                      <a:pt x="65627" y="0"/>
                    </a:lnTo>
                    <a:cubicBezTo>
                      <a:pt x="68771" y="0"/>
                      <a:pt x="71343" y="2572"/>
                      <a:pt x="71343" y="5715"/>
                    </a:cubicBezTo>
                    <a:cubicBezTo>
                      <a:pt x="71343" y="8858"/>
                      <a:pt x="68771" y="11430"/>
                      <a:pt x="65627" y="11430"/>
                    </a:cubicBezTo>
                    <a:lnTo>
                      <a:pt x="65627" y="11430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35"/>
              <p:cNvSpPr/>
              <p:nvPr/>
            </p:nvSpPr>
            <p:spPr>
              <a:xfrm>
                <a:off x="9522047" y="2757297"/>
                <a:ext cx="11430" cy="31908"/>
              </a:xfrm>
              <a:custGeom>
                <a:rect b="b" l="l" r="r" t="t"/>
                <a:pathLst>
                  <a:path extrusionOk="0" h="31908" w="11430">
                    <a:moveTo>
                      <a:pt x="5715" y="31909"/>
                    </a:moveTo>
                    <a:cubicBezTo>
                      <a:pt x="2572" y="31909"/>
                      <a:pt x="0" y="29337"/>
                      <a:pt x="0" y="26194"/>
                    </a:cubicBezTo>
                    <a:lnTo>
                      <a:pt x="0" y="5715"/>
                    </a:lnTo>
                    <a:cubicBezTo>
                      <a:pt x="0" y="2572"/>
                      <a:pt x="2572" y="0"/>
                      <a:pt x="5715" y="0"/>
                    </a:cubicBezTo>
                    <a:cubicBezTo>
                      <a:pt x="8858" y="0"/>
                      <a:pt x="11430" y="2572"/>
                      <a:pt x="11430" y="5715"/>
                    </a:cubicBezTo>
                    <a:lnTo>
                      <a:pt x="11430" y="26194"/>
                    </a:lnTo>
                    <a:cubicBezTo>
                      <a:pt x="11430" y="29337"/>
                      <a:pt x="8858" y="31909"/>
                      <a:pt x="5715" y="31909"/>
                    </a:cubicBezTo>
                    <a:lnTo>
                      <a:pt x="5715" y="31909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35"/>
              <p:cNvSpPr/>
              <p:nvPr/>
            </p:nvSpPr>
            <p:spPr>
              <a:xfrm>
                <a:off x="9642157" y="2757297"/>
                <a:ext cx="11430" cy="31908"/>
              </a:xfrm>
              <a:custGeom>
                <a:rect b="b" l="l" r="r" t="t"/>
                <a:pathLst>
                  <a:path extrusionOk="0" h="31908" w="11430">
                    <a:moveTo>
                      <a:pt x="5715" y="31909"/>
                    </a:moveTo>
                    <a:cubicBezTo>
                      <a:pt x="2572" y="31909"/>
                      <a:pt x="0" y="29337"/>
                      <a:pt x="0" y="26194"/>
                    </a:cubicBezTo>
                    <a:lnTo>
                      <a:pt x="0" y="5715"/>
                    </a:lnTo>
                    <a:cubicBezTo>
                      <a:pt x="0" y="2572"/>
                      <a:pt x="2572" y="0"/>
                      <a:pt x="5715" y="0"/>
                    </a:cubicBezTo>
                    <a:cubicBezTo>
                      <a:pt x="8858" y="0"/>
                      <a:pt x="11430" y="2572"/>
                      <a:pt x="11430" y="5715"/>
                    </a:cubicBezTo>
                    <a:lnTo>
                      <a:pt x="11430" y="26194"/>
                    </a:lnTo>
                    <a:cubicBezTo>
                      <a:pt x="11430" y="29337"/>
                      <a:pt x="8858" y="31909"/>
                      <a:pt x="5715" y="31909"/>
                    </a:cubicBezTo>
                    <a:lnTo>
                      <a:pt x="5715" y="31909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35"/>
              <p:cNvSpPr/>
              <p:nvPr/>
            </p:nvSpPr>
            <p:spPr>
              <a:xfrm>
                <a:off x="9664350" y="2757297"/>
                <a:ext cx="11430" cy="31908"/>
              </a:xfrm>
              <a:custGeom>
                <a:rect b="b" l="l" r="r" t="t"/>
                <a:pathLst>
                  <a:path extrusionOk="0" h="31908" w="11430">
                    <a:moveTo>
                      <a:pt x="5715" y="31909"/>
                    </a:moveTo>
                    <a:cubicBezTo>
                      <a:pt x="2572" y="31909"/>
                      <a:pt x="0" y="29337"/>
                      <a:pt x="0" y="26194"/>
                    </a:cubicBezTo>
                    <a:lnTo>
                      <a:pt x="0" y="5715"/>
                    </a:lnTo>
                    <a:cubicBezTo>
                      <a:pt x="0" y="2572"/>
                      <a:pt x="2572" y="0"/>
                      <a:pt x="5715" y="0"/>
                    </a:cubicBezTo>
                    <a:cubicBezTo>
                      <a:pt x="8858" y="0"/>
                      <a:pt x="11430" y="2572"/>
                      <a:pt x="11430" y="5715"/>
                    </a:cubicBezTo>
                    <a:lnTo>
                      <a:pt x="11430" y="26194"/>
                    </a:lnTo>
                    <a:cubicBezTo>
                      <a:pt x="11430" y="29337"/>
                      <a:pt x="8858" y="31909"/>
                      <a:pt x="5715" y="31909"/>
                    </a:cubicBezTo>
                    <a:lnTo>
                      <a:pt x="5715" y="31909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35"/>
              <p:cNvSpPr/>
              <p:nvPr/>
            </p:nvSpPr>
            <p:spPr>
              <a:xfrm>
                <a:off x="9557056" y="2673338"/>
                <a:ext cx="74857" cy="74857"/>
              </a:xfrm>
              <a:custGeom>
                <a:rect b="b" l="l" r="r" t="t"/>
                <a:pathLst>
                  <a:path extrusionOk="0" h="74857" w="74857">
                    <a:moveTo>
                      <a:pt x="56145" y="69861"/>
                    </a:moveTo>
                    <a:cubicBezTo>
                      <a:pt x="38238" y="80148"/>
                      <a:pt x="15283" y="74052"/>
                      <a:pt x="4996" y="56145"/>
                    </a:cubicBezTo>
                    <a:cubicBezTo>
                      <a:pt x="-5291" y="38238"/>
                      <a:pt x="805" y="15283"/>
                      <a:pt x="18712" y="4996"/>
                    </a:cubicBezTo>
                    <a:cubicBezTo>
                      <a:pt x="36619" y="-5291"/>
                      <a:pt x="59574" y="805"/>
                      <a:pt x="69861" y="18712"/>
                    </a:cubicBezTo>
                    <a:cubicBezTo>
                      <a:pt x="80149" y="36619"/>
                      <a:pt x="74052" y="59574"/>
                      <a:pt x="56145" y="69861"/>
                    </a:cubicBezTo>
                    <a:lnTo>
                      <a:pt x="56145" y="69861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35"/>
              <p:cNvSpPr/>
              <p:nvPr/>
            </p:nvSpPr>
            <p:spPr>
              <a:xfrm>
                <a:off x="9556960" y="2674334"/>
                <a:ext cx="64432" cy="73766"/>
              </a:xfrm>
              <a:custGeom>
                <a:rect b="b" l="l" r="r" t="t"/>
                <a:pathLst>
                  <a:path extrusionOk="0" h="73766" w="64432">
                    <a:moveTo>
                      <a:pt x="23094" y="44672"/>
                    </a:moveTo>
                    <a:cubicBezTo>
                      <a:pt x="14617" y="29909"/>
                      <a:pt x="17283" y="11716"/>
                      <a:pt x="28523" y="0"/>
                    </a:cubicBezTo>
                    <a:cubicBezTo>
                      <a:pt x="25189" y="857"/>
                      <a:pt x="21856" y="2096"/>
                      <a:pt x="18712" y="3905"/>
                    </a:cubicBezTo>
                    <a:cubicBezTo>
                      <a:pt x="805" y="14192"/>
                      <a:pt x="-5291" y="37148"/>
                      <a:pt x="4996" y="55055"/>
                    </a:cubicBezTo>
                    <a:cubicBezTo>
                      <a:pt x="15283" y="72962"/>
                      <a:pt x="38238" y="79058"/>
                      <a:pt x="56145" y="68771"/>
                    </a:cubicBezTo>
                    <a:cubicBezTo>
                      <a:pt x="59289" y="66961"/>
                      <a:pt x="62051" y="64770"/>
                      <a:pt x="64432" y="62294"/>
                    </a:cubicBezTo>
                    <a:cubicBezTo>
                      <a:pt x="48621" y="66199"/>
                      <a:pt x="31571" y="59436"/>
                      <a:pt x="22999" y="44672"/>
                    </a:cubicBezTo>
                    <a:lnTo>
                      <a:pt x="22999" y="44672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35"/>
              <p:cNvSpPr/>
              <p:nvPr/>
            </p:nvSpPr>
            <p:spPr>
              <a:xfrm>
                <a:off x="9577845" y="2694127"/>
                <a:ext cx="33183" cy="33183"/>
              </a:xfrm>
              <a:custGeom>
                <a:rect b="b" l="l" r="r" t="t"/>
                <a:pathLst>
                  <a:path extrusionOk="0" h="33183" w="33183">
                    <a:moveTo>
                      <a:pt x="8305" y="2209"/>
                    </a:moveTo>
                    <a:cubicBezTo>
                      <a:pt x="399" y="6781"/>
                      <a:pt x="-2363" y="16973"/>
                      <a:pt x="2209" y="24879"/>
                    </a:cubicBezTo>
                    <a:cubicBezTo>
                      <a:pt x="6781" y="32784"/>
                      <a:pt x="16973" y="35547"/>
                      <a:pt x="24878" y="30975"/>
                    </a:cubicBezTo>
                    <a:cubicBezTo>
                      <a:pt x="32784" y="26403"/>
                      <a:pt x="35547" y="16211"/>
                      <a:pt x="30974" y="8305"/>
                    </a:cubicBezTo>
                    <a:cubicBezTo>
                      <a:pt x="26402" y="399"/>
                      <a:pt x="16211" y="-2363"/>
                      <a:pt x="8305" y="2209"/>
                    </a:cubicBezTo>
                    <a:lnTo>
                      <a:pt x="8305" y="2209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35"/>
              <p:cNvSpPr/>
              <p:nvPr/>
            </p:nvSpPr>
            <p:spPr>
              <a:xfrm>
                <a:off x="9577845" y="2694050"/>
                <a:ext cx="30974" cy="33260"/>
              </a:xfrm>
              <a:custGeom>
                <a:rect b="b" l="l" r="r" t="t"/>
                <a:pathLst>
                  <a:path extrusionOk="0" h="33260" w="30974">
                    <a:moveTo>
                      <a:pt x="16591" y="95"/>
                    </a:moveTo>
                    <a:cubicBezTo>
                      <a:pt x="13734" y="95"/>
                      <a:pt x="10877" y="762"/>
                      <a:pt x="8305" y="2286"/>
                    </a:cubicBezTo>
                    <a:cubicBezTo>
                      <a:pt x="399" y="6858"/>
                      <a:pt x="-2363" y="17050"/>
                      <a:pt x="2209" y="24956"/>
                    </a:cubicBezTo>
                    <a:cubicBezTo>
                      <a:pt x="6781" y="32861"/>
                      <a:pt x="16973" y="35624"/>
                      <a:pt x="24878" y="31052"/>
                    </a:cubicBezTo>
                    <a:cubicBezTo>
                      <a:pt x="27545" y="29528"/>
                      <a:pt x="29546" y="27432"/>
                      <a:pt x="30974" y="24956"/>
                    </a:cubicBezTo>
                    <a:cubicBezTo>
                      <a:pt x="18211" y="24956"/>
                      <a:pt x="10210" y="11144"/>
                      <a:pt x="16591" y="0"/>
                    </a:cubicBezTo>
                    <a:lnTo>
                      <a:pt x="16591" y="0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35"/>
              <p:cNvSpPr/>
              <p:nvPr/>
            </p:nvSpPr>
            <p:spPr>
              <a:xfrm>
                <a:off x="9478232" y="2920174"/>
                <a:ext cx="28003" cy="30384"/>
              </a:xfrm>
              <a:custGeom>
                <a:rect b="b" l="l" r="r" t="t"/>
                <a:pathLst>
                  <a:path extrusionOk="0" h="30384" w="28003">
                    <a:moveTo>
                      <a:pt x="6286" y="30385"/>
                    </a:moveTo>
                    <a:lnTo>
                      <a:pt x="28004" y="30385"/>
                    </a:lnTo>
                    <a:lnTo>
                      <a:pt x="28004" y="0"/>
                    </a:lnTo>
                    <a:lnTo>
                      <a:pt x="0" y="0"/>
                    </a:lnTo>
                    <a:lnTo>
                      <a:pt x="0" y="24098"/>
                    </a:lnTo>
                    <a:cubicBezTo>
                      <a:pt x="0" y="27527"/>
                      <a:pt x="2857" y="30385"/>
                      <a:pt x="6286" y="30385"/>
                    </a:cubicBezTo>
                    <a:lnTo>
                      <a:pt x="6286" y="30385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35"/>
              <p:cNvSpPr/>
              <p:nvPr/>
            </p:nvSpPr>
            <p:spPr>
              <a:xfrm>
                <a:off x="9609391" y="2920174"/>
                <a:ext cx="28003" cy="30384"/>
              </a:xfrm>
              <a:custGeom>
                <a:rect b="b" l="l" r="r" t="t"/>
                <a:pathLst>
                  <a:path extrusionOk="0" h="30384" w="28003">
                    <a:moveTo>
                      <a:pt x="6287" y="30385"/>
                    </a:moveTo>
                    <a:lnTo>
                      <a:pt x="28004" y="30385"/>
                    </a:lnTo>
                    <a:lnTo>
                      <a:pt x="28004" y="0"/>
                    </a:lnTo>
                    <a:lnTo>
                      <a:pt x="0" y="0"/>
                    </a:lnTo>
                    <a:lnTo>
                      <a:pt x="0" y="24098"/>
                    </a:lnTo>
                    <a:cubicBezTo>
                      <a:pt x="0" y="27527"/>
                      <a:pt x="2857" y="30385"/>
                      <a:pt x="6287" y="30385"/>
                    </a:cubicBezTo>
                    <a:lnTo>
                      <a:pt x="6287" y="30385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35"/>
              <p:cNvSpPr/>
              <p:nvPr/>
            </p:nvSpPr>
            <p:spPr>
              <a:xfrm>
                <a:off x="9478137" y="2803397"/>
                <a:ext cx="99154" cy="119062"/>
              </a:xfrm>
              <a:custGeom>
                <a:rect b="b" l="l" r="r" t="t"/>
                <a:pathLst>
                  <a:path extrusionOk="0" h="119062" w="99154">
                    <a:moveTo>
                      <a:pt x="99155" y="119063"/>
                    </a:moveTo>
                    <a:lnTo>
                      <a:pt x="0" y="119063"/>
                    </a:lnTo>
                    <a:lnTo>
                      <a:pt x="0" y="6287"/>
                    </a:lnTo>
                    <a:cubicBezTo>
                      <a:pt x="0" y="2858"/>
                      <a:pt x="2857" y="0"/>
                      <a:pt x="6286" y="0"/>
                    </a:cubicBezTo>
                    <a:lnTo>
                      <a:pt x="92773" y="0"/>
                    </a:lnTo>
                    <a:cubicBezTo>
                      <a:pt x="96202" y="0"/>
                      <a:pt x="99060" y="2858"/>
                      <a:pt x="99060" y="6287"/>
                    </a:cubicBezTo>
                    <a:lnTo>
                      <a:pt x="99060" y="1190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35"/>
              <p:cNvSpPr/>
              <p:nvPr/>
            </p:nvSpPr>
            <p:spPr>
              <a:xfrm>
                <a:off x="9497853" y="2884170"/>
                <a:ext cx="59912" cy="38385"/>
              </a:xfrm>
              <a:custGeom>
                <a:rect b="b" l="l" r="r" t="t"/>
                <a:pathLst>
                  <a:path extrusionOk="0" h="38385" w="59912">
                    <a:moveTo>
                      <a:pt x="48291" y="0"/>
                    </a:moveTo>
                    <a:lnTo>
                      <a:pt x="11620" y="0"/>
                    </a:lnTo>
                    <a:cubicBezTo>
                      <a:pt x="5239" y="0"/>
                      <a:pt x="0" y="5239"/>
                      <a:pt x="0" y="11620"/>
                    </a:cubicBezTo>
                    <a:lnTo>
                      <a:pt x="0" y="38386"/>
                    </a:lnTo>
                    <a:lnTo>
                      <a:pt x="59912" y="38386"/>
                    </a:lnTo>
                    <a:lnTo>
                      <a:pt x="59912" y="11620"/>
                    </a:lnTo>
                    <a:cubicBezTo>
                      <a:pt x="59912" y="5239"/>
                      <a:pt x="54769" y="0"/>
                      <a:pt x="48291" y="0"/>
                    </a:cubicBezTo>
                    <a:lnTo>
                      <a:pt x="48291" y="0"/>
                    </a:lnTo>
                    <a:close/>
                  </a:path>
                </a:pathLst>
              </a:custGeom>
              <a:solidFill>
                <a:srgbClr val="F7473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35"/>
              <p:cNvSpPr/>
              <p:nvPr/>
            </p:nvSpPr>
            <p:spPr>
              <a:xfrm>
                <a:off x="9508235" y="2827686"/>
                <a:ext cx="38862" cy="38861"/>
              </a:xfrm>
              <a:custGeom>
                <a:rect b="b" l="l" r="r" t="t"/>
                <a:pathLst>
                  <a:path extrusionOk="0" h="38861" w="38862">
                    <a:moveTo>
                      <a:pt x="38862" y="19431"/>
                    </a:moveTo>
                    <a:cubicBezTo>
                      <a:pt x="38862" y="30099"/>
                      <a:pt x="30194" y="38862"/>
                      <a:pt x="19431" y="38862"/>
                    </a:cubicBezTo>
                    <a:cubicBezTo>
                      <a:pt x="8668" y="38862"/>
                      <a:pt x="0" y="30194"/>
                      <a:pt x="0" y="19431"/>
                    </a:cubicBezTo>
                    <a:cubicBezTo>
                      <a:pt x="0" y="8668"/>
                      <a:pt x="8668" y="0"/>
                      <a:pt x="19431" y="0"/>
                    </a:cubicBezTo>
                    <a:cubicBezTo>
                      <a:pt x="30194" y="0"/>
                      <a:pt x="38862" y="8668"/>
                      <a:pt x="38862" y="19431"/>
                    </a:cubicBezTo>
                    <a:lnTo>
                      <a:pt x="38862" y="19431"/>
                    </a:lnTo>
                    <a:close/>
                  </a:path>
                </a:pathLst>
              </a:custGeom>
              <a:solidFill>
                <a:srgbClr val="F7CF9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35"/>
              <p:cNvSpPr/>
              <p:nvPr/>
            </p:nvSpPr>
            <p:spPr>
              <a:xfrm>
                <a:off x="9609391" y="2803397"/>
                <a:ext cx="99155" cy="119062"/>
              </a:xfrm>
              <a:custGeom>
                <a:rect b="b" l="l" r="r" t="t"/>
                <a:pathLst>
                  <a:path extrusionOk="0" h="119062" w="99155">
                    <a:moveTo>
                      <a:pt x="99156" y="119063"/>
                    </a:moveTo>
                    <a:lnTo>
                      <a:pt x="0" y="119063"/>
                    </a:lnTo>
                    <a:lnTo>
                      <a:pt x="0" y="6287"/>
                    </a:lnTo>
                    <a:cubicBezTo>
                      <a:pt x="0" y="2858"/>
                      <a:pt x="2857" y="0"/>
                      <a:pt x="6287" y="0"/>
                    </a:cubicBezTo>
                    <a:lnTo>
                      <a:pt x="92773" y="0"/>
                    </a:lnTo>
                    <a:cubicBezTo>
                      <a:pt x="96203" y="0"/>
                      <a:pt x="99060" y="2858"/>
                      <a:pt x="99060" y="6287"/>
                    </a:cubicBezTo>
                    <a:lnTo>
                      <a:pt x="99060" y="1190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35"/>
              <p:cNvSpPr/>
              <p:nvPr/>
            </p:nvSpPr>
            <p:spPr>
              <a:xfrm>
                <a:off x="9478232" y="2803397"/>
                <a:ext cx="29241" cy="119062"/>
              </a:xfrm>
              <a:custGeom>
                <a:rect b="b" l="l" r="r" t="t"/>
                <a:pathLst>
                  <a:path extrusionOk="0" h="119062" w="29241">
                    <a:moveTo>
                      <a:pt x="29241" y="0"/>
                    </a:moveTo>
                    <a:lnTo>
                      <a:pt x="6286" y="0"/>
                    </a:lnTo>
                    <a:cubicBezTo>
                      <a:pt x="2857" y="0"/>
                      <a:pt x="0" y="2858"/>
                      <a:pt x="0" y="6287"/>
                    </a:cubicBezTo>
                    <a:lnTo>
                      <a:pt x="0" y="119063"/>
                    </a:lnTo>
                    <a:lnTo>
                      <a:pt x="22955" y="119063"/>
                    </a:lnTo>
                    <a:lnTo>
                      <a:pt x="22955" y="6287"/>
                    </a:lnTo>
                    <a:cubicBezTo>
                      <a:pt x="22955" y="2858"/>
                      <a:pt x="25812" y="0"/>
                      <a:pt x="29241" y="0"/>
                    </a:cubicBezTo>
                    <a:lnTo>
                      <a:pt x="292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35"/>
              <p:cNvSpPr/>
              <p:nvPr/>
            </p:nvSpPr>
            <p:spPr>
              <a:xfrm>
                <a:off x="9609391" y="2803397"/>
                <a:ext cx="29241" cy="119062"/>
              </a:xfrm>
              <a:custGeom>
                <a:rect b="b" l="l" r="r" t="t"/>
                <a:pathLst>
                  <a:path extrusionOk="0" h="119062" w="29241">
                    <a:moveTo>
                      <a:pt x="29242" y="0"/>
                    </a:moveTo>
                    <a:lnTo>
                      <a:pt x="6287" y="0"/>
                    </a:lnTo>
                    <a:cubicBezTo>
                      <a:pt x="2857" y="0"/>
                      <a:pt x="0" y="2858"/>
                      <a:pt x="0" y="6287"/>
                    </a:cubicBezTo>
                    <a:lnTo>
                      <a:pt x="0" y="119063"/>
                    </a:lnTo>
                    <a:lnTo>
                      <a:pt x="22956" y="119063"/>
                    </a:lnTo>
                    <a:lnTo>
                      <a:pt x="22956" y="6287"/>
                    </a:lnTo>
                    <a:cubicBezTo>
                      <a:pt x="22956" y="2858"/>
                      <a:pt x="25813" y="0"/>
                      <a:pt x="29242" y="0"/>
                    </a:cubicBezTo>
                    <a:lnTo>
                      <a:pt x="292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35"/>
              <p:cNvSpPr/>
              <p:nvPr/>
            </p:nvSpPr>
            <p:spPr>
              <a:xfrm>
                <a:off x="9629012" y="2884170"/>
                <a:ext cx="59912" cy="38385"/>
              </a:xfrm>
              <a:custGeom>
                <a:rect b="b" l="l" r="r" t="t"/>
                <a:pathLst>
                  <a:path extrusionOk="0" h="38385" w="59912">
                    <a:moveTo>
                      <a:pt x="48292" y="0"/>
                    </a:moveTo>
                    <a:lnTo>
                      <a:pt x="11621" y="0"/>
                    </a:lnTo>
                    <a:cubicBezTo>
                      <a:pt x="5239" y="0"/>
                      <a:pt x="0" y="5239"/>
                      <a:pt x="0" y="11620"/>
                    </a:cubicBezTo>
                    <a:lnTo>
                      <a:pt x="0" y="38386"/>
                    </a:lnTo>
                    <a:lnTo>
                      <a:pt x="59913" y="38386"/>
                    </a:lnTo>
                    <a:lnTo>
                      <a:pt x="59913" y="11620"/>
                    </a:lnTo>
                    <a:cubicBezTo>
                      <a:pt x="59913" y="5239"/>
                      <a:pt x="54769" y="0"/>
                      <a:pt x="48292" y="0"/>
                    </a:cubicBezTo>
                    <a:lnTo>
                      <a:pt x="48292" y="0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35"/>
              <p:cNvSpPr/>
              <p:nvPr/>
            </p:nvSpPr>
            <p:spPr>
              <a:xfrm>
                <a:off x="9497758" y="2884170"/>
                <a:ext cx="34575" cy="38385"/>
              </a:xfrm>
              <a:custGeom>
                <a:rect b="b" l="l" r="r" t="t"/>
                <a:pathLst>
                  <a:path extrusionOk="0" h="38385" w="34575">
                    <a:moveTo>
                      <a:pt x="34576" y="0"/>
                    </a:moveTo>
                    <a:lnTo>
                      <a:pt x="11620" y="0"/>
                    </a:lnTo>
                    <a:cubicBezTo>
                      <a:pt x="5239" y="0"/>
                      <a:pt x="0" y="5239"/>
                      <a:pt x="0" y="11620"/>
                    </a:cubicBezTo>
                    <a:lnTo>
                      <a:pt x="0" y="38386"/>
                    </a:lnTo>
                    <a:lnTo>
                      <a:pt x="22955" y="38386"/>
                    </a:lnTo>
                    <a:lnTo>
                      <a:pt x="22955" y="11620"/>
                    </a:lnTo>
                    <a:cubicBezTo>
                      <a:pt x="22955" y="5239"/>
                      <a:pt x="28099" y="0"/>
                      <a:pt x="34576" y="0"/>
                    </a:cubicBezTo>
                    <a:lnTo>
                      <a:pt x="34576" y="0"/>
                    </a:lnTo>
                    <a:close/>
                  </a:path>
                </a:pathLst>
              </a:custGeom>
              <a:solidFill>
                <a:srgbClr val="F7473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35"/>
              <p:cNvSpPr/>
              <p:nvPr/>
            </p:nvSpPr>
            <p:spPr>
              <a:xfrm>
                <a:off x="9629012" y="2884170"/>
                <a:ext cx="34575" cy="38385"/>
              </a:xfrm>
              <a:custGeom>
                <a:rect b="b" l="l" r="r" t="t"/>
                <a:pathLst>
                  <a:path extrusionOk="0" h="38385" w="34575">
                    <a:moveTo>
                      <a:pt x="34576" y="0"/>
                    </a:moveTo>
                    <a:lnTo>
                      <a:pt x="11621" y="0"/>
                    </a:lnTo>
                    <a:cubicBezTo>
                      <a:pt x="5239" y="0"/>
                      <a:pt x="0" y="5239"/>
                      <a:pt x="0" y="11620"/>
                    </a:cubicBezTo>
                    <a:lnTo>
                      <a:pt x="0" y="38386"/>
                    </a:lnTo>
                    <a:lnTo>
                      <a:pt x="22956" y="38386"/>
                    </a:lnTo>
                    <a:lnTo>
                      <a:pt x="22956" y="11620"/>
                    </a:lnTo>
                    <a:cubicBezTo>
                      <a:pt x="22956" y="5239"/>
                      <a:pt x="28194" y="0"/>
                      <a:pt x="34576" y="0"/>
                    </a:cubicBezTo>
                    <a:lnTo>
                      <a:pt x="34576" y="0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35"/>
              <p:cNvSpPr/>
              <p:nvPr/>
            </p:nvSpPr>
            <p:spPr>
              <a:xfrm>
                <a:off x="9639490" y="2827686"/>
                <a:ext cx="38861" cy="38861"/>
              </a:xfrm>
              <a:custGeom>
                <a:rect b="b" l="l" r="r" t="t"/>
                <a:pathLst>
                  <a:path extrusionOk="0" h="38861" w="38861">
                    <a:moveTo>
                      <a:pt x="38862" y="19431"/>
                    </a:moveTo>
                    <a:cubicBezTo>
                      <a:pt x="38862" y="30099"/>
                      <a:pt x="30194" y="38862"/>
                      <a:pt x="19431" y="38862"/>
                    </a:cubicBezTo>
                    <a:cubicBezTo>
                      <a:pt x="8667" y="38862"/>
                      <a:pt x="0" y="30194"/>
                      <a:pt x="0" y="19431"/>
                    </a:cubicBezTo>
                    <a:cubicBezTo>
                      <a:pt x="0" y="8668"/>
                      <a:pt x="8667" y="0"/>
                      <a:pt x="19431" y="0"/>
                    </a:cubicBezTo>
                    <a:cubicBezTo>
                      <a:pt x="30194" y="0"/>
                      <a:pt x="38862" y="8668"/>
                      <a:pt x="38862" y="19431"/>
                    </a:cubicBezTo>
                    <a:lnTo>
                      <a:pt x="38862" y="19431"/>
                    </a:lnTo>
                    <a:close/>
                  </a:path>
                </a:pathLst>
              </a:custGeom>
              <a:solidFill>
                <a:srgbClr val="F7CF9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35"/>
              <p:cNvSpPr/>
              <p:nvPr/>
            </p:nvSpPr>
            <p:spPr>
              <a:xfrm>
                <a:off x="9508330" y="2827686"/>
                <a:ext cx="36100" cy="38767"/>
              </a:xfrm>
              <a:custGeom>
                <a:rect b="b" l="l" r="r" t="t"/>
                <a:pathLst>
                  <a:path extrusionOk="0" h="38767" w="36100">
                    <a:moveTo>
                      <a:pt x="19432" y="19431"/>
                    </a:moveTo>
                    <a:cubicBezTo>
                      <a:pt x="15812" y="13240"/>
                      <a:pt x="16098" y="5810"/>
                      <a:pt x="19432" y="0"/>
                    </a:cubicBezTo>
                    <a:cubicBezTo>
                      <a:pt x="16098" y="0"/>
                      <a:pt x="12765" y="857"/>
                      <a:pt x="9716" y="2572"/>
                    </a:cubicBezTo>
                    <a:cubicBezTo>
                      <a:pt x="477" y="7906"/>
                      <a:pt x="-2761" y="19812"/>
                      <a:pt x="2573" y="29051"/>
                    </a:cubicBezTo>
                    <a:cubicBezTo>
                      <a:pt x="7907" y="38290"/>
                      <a:pt x="19813" y="41529"/>
                      <a:pt x="29052" y="36195"/>
                    </a:cubicBezTo>
                    <a:cubicBezTo>
                      <a:pt x="32100" y="34385"/>
                      <a:pt x="34481" y="31909"/>
                      <a:pt x="36100" y="29051"/>
                    </a:cubicBezTo>
                    <a:cubicBezTo>
                      <a:pt x="29433" y="29051"/>
                      <a:pt x="22861" y="25527"/>
                      <a:pt x="19337" y="19336"/>
                    </a:cubicBezTo>
                    <a:lnTo>
                      <a:pt x="19337" y="19336"/>
                    </a:lnTo>
                    <a:close/>
                  </a:path>
                </a:pathLst>
              </a:custGeom>
              <a:solidFill>
                <a:srgbClr val="F7CF9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35"/>
              <p:cNvSpPr/>
              <p:nvPr/>
            </p:nvSpPr>
            <p:spPr>
              <a:xfrm>
                <a:off x="9639617" y="2827686"/>
                <a:ext cx="36258" cy="38731"/>
              </a:xfrm>
              <a:custGeom>
                <a:rect b="b" l="l" r="r" t="t"/>
                <a:pathLst>
                  <a:path extrusionOk="0" h="38731" w="36258">
                    <a:moveTo>
                      <a:pt x="19399" y="0"/>
                    </a:moveTo>
                    <a:cubicBezTo>
                      <a:pt x="4635" y="0"/>
                      <a:pt x="-4890" y="16097"/>
                      <a:pt x="2635" y="29051"/>
                    </a:cubicBezTo>
                    <a:cubicBezTo>
                      <a:pt x="10159" y="42005"/>
                      <a:pt x="28829" y="41910"/>
                      <a:pt x="36258" y="29051"/>
                    </a:cubicBezTo>
                    <a:cubicBezTo>
                      <a:pt x="21304" y="29051"/>
                      <a:pt x="12064" y="12859"/>
                      <a:pt x="19494" y="0"/>
                    </a:cubicBezTo>
                    <a:lnTo>
                      <a:pt x="19494" y="0"/>
                    </a:lnTo>
                    <a:close/>
                  </a:path>
                </a:pathLst>
              </a:custGeom>
              <a:solidFill>
                <a:srgbClr val="F7CF9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1" name="Google Shape;771;p35"/>
          <p:cNvGrpSpPr/>
          <p:nvPr/>
        </p:nvGrpSpPr>
        <p:grpSpPr>
          <a:xfrm>
            <a:off x="7276352" y="3290200"/>
            <a:ext cx="483000" cy="483000"/>
            <a:chOff x="7269496" y="3290200"/>
            <a:chExt cx="483000" cy="483000"/>
          </a:xfrm>
        </p:grpSpPr>
        <p:sp>
          <p:nvSpPr>
            <p:cNvPr id="713" name="Google Shape;713;p35"/>
            <p:cNvSpPr/>
            <p:nvPr/>
          </p:nvSpPr>
          <p:spPr>
            <a:xfrm>
              <a:off x="7269496" y="3290200"/>
              <a:ext cx="483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2" name="Google Shape;772;p35"/>
            <p:cNvGrpSpPr/>
            <p:nvPr/>
          </p:nvGrpSpPr>
          <p:grpSpPr>
            <a:xfrm>
              <a:off x="7312628" y="3333337"/>
              <a:ext cx="396736" cy="396780"/>
              <a:chOff x="3964114" y="2638668"/>
              <a:chExt cx="379761" cy="379803"/>
            </a:xfrm>
          </p:grpSpPr>
          <p:sp>
            <p:nvSpPr>
              <p:cNvPr id="773" name="Google Shape;773;p35"/>
              <p:cNvSpPr/>
              <p:nvPr/>
            </p:nvSpPr>
            <p:spPr>
              <a:xfrm>
                <a:off x="4143660" y="2790729"/>
                <a:ext cx="20669" cy="144208"/>
              </a:xfrm>
              <a:custGeom>
                <a:rect b="b" l="l" r="r" t="t"/>
                <a:pathLst>
                  <a:path extrusionOk="0" h="144208" w="20669">
                    <a:moveTo>
                      <a:pt x="0" y="95"/>
                    </a:moveTo>
                    <a:lnTo>
                      <a:pt x="0" y="144209"/>
                    </a:lnTo>
                    <a:lnTo>
                      <a:pt x="20669" y="144209"/>
                    </a:lnTo>
                    <a:lnTo>
                      <a:pt x="20669" y="0"/>
                    </a:lnTo>
                    <a:cubicBezTo>
                      <a:pt x="14954" y="5810"/>
                      <a:pt x="5810" y="5906"/>
                      <a:pt x="0" y="191"/>
                    </a:cubicBezTo>
                    <a:lnTo>
                      <a:pt x="0" y="191"/>
                    </a:lnTo>
                    <a:close/>
                  </a:path>
                </a:pathLst>
              </a:custGeom>
              <a:solidFill>
                <a:srgbClr val="1F143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35"/>
              <p:cNvSpPr/>
              <p:nvPr/>
            </p:nvSpPr>
            <p:spPr>
              <a:xfrm>
                <a:off x="4143660" y="2790729"/>
                <a:ext cx="10287" cy="144113"/>
              </a:xfrm>
              <a:custGeom>
                <a:rect b="b" l="l" r="r" t="t"/>
                <a:pathLst>
                  <a:path extrusionOk="0" h="144113" w="10287">
                    <a:moveTo>
                      <a:pt x="10287" y="4286"/>
                    </a:moveTo>
                    <a:cubicBezTo>
                      <a:pt x="6287" y="4286"/>
                      <a:pt x="2667" y="2667"/>
                      <a:pt x="0" y="0"/>
                    </a:cubicBezTo>
                    <a:lnTo>
                      <a:pt x="0" y="144113"/>
                    </a:lnTo>
                    <a:lnTo>
                      <a:pt x="10287" y="144113"/>
                    </a:lnTo>
                    <a:lnTo>
                      <a:pt x="10287" y="4286"/>
                    </a:lnTo>
                    <a:close/>
                  </a:path>
                </a:pathLst>
              </a:custGeom>
              <a:solidFill>
                <a:srgbClr val="1F143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35"/>
              <p:cNvSpPr/>
              <p:nvPr/>
            </p:nvSpPr>
            <p:spPr>
              <a:xfrm>
                <a:off x="4011929" y="2904362"/>
                <a:ext cx="22669" cy="21907"/>
              </a:xfrm>
              <a:custGeom>
                <a:rect b="b" l="l" r="r" t="t"/>
                <a:pathLst>
                  <a:path extrusionOk="0" h="21907" w="22669">
                    <a:moveTo>
                      <a:pt x="0" y="0"/>
                    </a:moveTo>
                    <a:lnTo>
                      <a:pt x="0" y="10573"/>
                    </a:lnTo>
                    <a:cubicBezTo>
                      <a:pt x="0" y="16859"/>
                      <a:pt x="5048" y="21908"/>
                      <a:pt x="11335" y="21908"/>
                    </a:cubicBezTo>
                    <a:cubicBezTo>
                      <a:pt x="17621" y="21908"/>
                      <a:pt x="22670" y="16859"/>
                      <a:pt x="22670" y="10573"/>
                    </a:cubicBezTo>
                    <a:lnTo>
                      <a:pt x="2267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35"/>
              <p:cNvSpPr/>
              <p:nvPr/>
            </p:nvSpPr>
            <p:spPr>
              <a:xfrm>
                <a:off x="4273391" y="2904362"/>
                <a:ext cx="22669" cy="21907"/>
              </a:xfrm>
              <a:custGeom>
                <a:rect b="b" l="l" r="r" t="t"/>
                <a:pathLst>
                  <a:path extrusionOk="0" h="21907" w="22669">
                    <a:moveTo>
                      <a:pt x="0" y="0"/>
                    </a:moveTo>
                    <a:lnTo>
                      <a:pt x="0" y="10573"/>
                    </a:lnTo>
                    <a:cubicBezTo>
                      <a:pt x="0" y="16859"/>
                      <a:pt x="5048" y="21908"/>
                      <a:pt x="11335" y="21908"/>
                    </a:cubicBezTo>
                    <a:cubicBezTo>
                      <a:pt x="17621" y="21908"/>
                      <a:pt x="22670" y="16859"/>
                      <a:pt x="22670" y="10573"/>
                    </a:cubicBezTo>
                    <a:lnTo>
                      <a:pt x="2267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35"/>
              <p:cNvSpPr/>
              <p:nvPr/>
            </p:nvSpPr>
            <p:spPr>
              <a:xfrm>
                <a:off x="4011929" y="2904362"/>
                <a:ext cx="16859" cy="21880"/>
              </a:xfrm>
              <a:custGeom>
                <a:rect b="b" l="l" r="r" t="t"/>
                <a:pathLst>
                  <a:path extrusionOk="0" h="21880" w="16859">
                    <a:moveTo>
                      <a:pt x="11049" y="10573"/>
                    </a:moveTo>
                    <a:lnTo>
                      <a:pt x="11049" y="0"/>
                    </a:lnTo>
                    <a:lnTo>
                      <a:pt x="0" y="0"/>
                    </a:lnTo>
                    <a:lnTo>
                      <a:pt x="0" y="10573"/>
                    </a:lnTo>
                    <a:cubicBezTo>
                      <a:pt x="0" y="19241"/>
                      <a:pt x="9334" y="24670"/>
                      <a:pt x="16859" y="20383"/>
                    </a:cubicBezTo>
                    <a:cubicBezTo>
                      <a:pt x="13430" y="18479"/>
                      <a:pt x="11144" y="14764"/>
                      <a:pt x="11144" y="10573"/>
                    </a:cubicBezTo>
                    <a:lnTo>
                      <a:pt x="11144" y="10573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35"/>
              <p:cNvSpPr/>
              <p:nvPr/>
            </p:nvSpPr>
            <p:spPr>
              <a:xfrm>
                <a:off x="4273391" y="2904362"/>
                <a:ext cx="16859" cy="21880"/>
              </a:xfrm>
              <a:custGeom>
                <a:rect b="b" l="l" r="r" t="t"/>
                <a:pathLst>
                  <a:path extrusionOk="0" h="21880" w="16859">
                    <a:moveTo>
                      <a:pt x="11049" y="10573"/>
                    </a:moveTo>
                    <a:lnTo>
                      <a:pt x="11049" y="0"/>
                    </a:lnTo>
                    <a:lnTo>
                      <a:pt x="0" y="0"/>
                    </a:lnTo>
                    <a:lnTo>
                      <a:pt x="0" y="10573"/>
                    </a:lnTo>
                    <a:cubicBezTo>
                      <a:pt x="0" y="19241"/>
                      <a:pt x="9335" y="24670"/>
                      <a:pt x="16859" y="20383"/>
                    </a:cubicBezTo>
                    <a:cubicBezTo>
                      <a:pt x="13430" y="18479"/>
                      <a:pt x="11144" y="14764"/>
                      <a:pt x="11144" y="10573"/>
                    </a:cubicBezTo>
                    <a:lnTo>
                      <a:pt x="11144" y="10573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35"/>
              <p:cNvSpPr/>
              <p:nvPr/>
            </p:nvSpPr>
            <p:spPr>
              <a:xfrm>
                <a:off x="4171950" y="2677795"/>
                <a:ext cx="141446" cy="61345"/>
              </a:xfrm>
              <a:custGeom>
                <a:rect b="b" l="l" r="r" t="t"/>
                <a:pathLst>
                  <a:path extrusionOk="0" h="61345" w="141446">
                    <a:moveTo>
                      <a:pt x="141446" y="50450"/>
                    </a:moveTo>
                    <a:cubicBezTo>
                      <a:pt x="141446" y="44735"/>
                      <a:pt x="136588" y="40163"/>
                      <a:pt x="130874" y="40449"/>
                    </a:cubicBezTo>
                    <a:cubicBezTo>
                      <a:pt x="93631" y="42163"/>
                      <a:pt x="68104" y="26256"/>
                      <a:pt x="55054" y="15112"/>
                    </a:cubicBezTo>
                    <a:cubicBezTo>
                      <a:pt x="32099" y="-4414"/>
                      <a:pt x="7049" y="920"/>
                      <a:pt x="0" y="63"/>
                    </a:cubicBezTo>
                    <a:cubicBezTo>
                      <a:pt x="0" y="1110"/>
                      <a:pt x="0" y="19589"/>
                      <a:pt x="0" y="20732"/>
                    </a:cubicBezTo>
                    <a:cubicBezTo>
                      <a:pt x="7715" y="21589"/>
                      <a:pt x="25241" y="17112"/>
                      <a:pt x="41243" y="30733"/>
                    </a:cubicBezTo>
                    <a:cubicBezTo>
                      <a:pt x="65056" y="51021"/>
                      <a:pt x="96393" y="62737"/>
                      <a:pt x="131254" y="61213"/>
                    </a:cubicBezTo>
                    <a:cubicBezTo>
                      <a:pt x="136970" y="60927"/>
                      <a:pt x="141446" y="56260"/>
                      <a:pt x="141446" y="50545"/>
                    </a:cubicBezTo>
                    <a:lnTo>
                      <a:pt x="141446" y="50545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35"/>
              <p:cNvSpPr/>
              <p:nvPr/>
            </p:nvSpPr>
            <p:spPr>
              <a:xfrm>
                <a:off x="3994594" y="2677795"/>
                <a:ext cx="141446" cy="61345"/>
              </a:xfrm>
              <a:custGeom>
                <a:rect b="b" l="l" r="r" t="t"/>
                <a:pathLst>
                  <a:path extrusionOk="0" h="61345" w="141446">
                    <a:moveTo>
                      <a:pt x="0" y="50450"/>
                    </a:moveTo>
                    <a:cubicBezTo>
                      <a:pt x="0" y="44735"/>
                      <a:pt x="4858" y="40163"/>
                      <a:pt x="10573" y="40449"/>
                    </a:cubicBezTo>
                    <a:cubicBezTo>
                      <a:pt x="47815" y="42163"/>
                      <a:pt x="73342" y="26256"/>
                      <a:pt x="86392" y="15112"/>
                    </a:cubicBezTo>
                    <a:cubicBezTo>
                      <a:pt x="109347" y="-4414"/>
                      <a:pt x="134398" y="920"/>
                      <a:pt x="141446" y="63"/>
                    </a:cubicBezTo>
                    <a:cubicBezTo>
                      <a:pt x="141446" y="1110"/>
                      <a:pt x="141446" y="19589"/>
                      <a:pt x="141446" y="20732"/>
                    </a:cubicBezTo>
                    <a:cubicBezTo>
                      <a:pt x="133731" y="21589"/>
                      <a:pt x="116205" y="17112"/>
                      <a:pt x="100203" y="30733"/>
                    </a:cubicBezTo>
                    <a:cubicBezTo>
                      <a:pt x="76390" y="51021"/>
                      <a:pt x="45053" y="62737"/>
                      <a:pt x="10192" y="61213"/>
                    </a:cubicBezTo>
                    <a:cubicBezTo>
                      <a:pt x="4477" y="60927"/>
                      <a:pt x="0" y="56260"/>
                      <a:pt x="0" y="50545"/>
                    </a:cubicBezTo>
                    <a:lnTo>
                      <a:pt x="0" y="50545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35"/>
              <p:cNvSpPr/>
              <p:nvPr/>
            </p:nvSpPr>
            <p:spPr>
              <a:xfrm>
                <a:off x="4171950" y="2677746"/>
                <a:ext cx="9525" cy="9922"/>
              </a:xfrm>
              <a:custGeom>
                <a:rect b="b" l="l" r="r" t="t"/>
                <a:pathLst>
                  <a:path extrusionOk="0" h="9922" w="9525">
                    <a:moveTo>
                      <a:pt x="0" y="9923"/>
                    </a:moveTo>
                    <a:cubicBezTo>
                      <a:pt x="0" y="-5413"/>
                      <a:pt x="0" y="2207"/>
                      <a:pt x="0" y="17"/>
                    </a:cubicBezTo>
                    <a:lnTo>
                      <a:pt x="0" y="17"/>
                    </a:lnTo>
                    <a:cubicBezTo>
                      <a:pt x="0" y="779"/>
                      <a:pt x="0" y="6875"/>
                      <a:pt x="0" y="9923"/>
                    </a:cubicBezTo>
                    <a:lnTo>
                      <a:pt x="0" y="9923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35"/>
              <p:cNvSpPr/>
              <p:nvPr/>
            </p:nvSpPr>
            <p:spPr>
              <a:xfrm>
                <a:off x="4136040" y="2677763"/>
                <a:ext cx="9525" cy="9906"/>
              </a:xfrm>
              <a:custGeom>
                <a:rect b="b" l="l" r="r" t="t"/>
                <a:pathLst>
                  <a:path extrusionOk="0" h="9906" w="9525">
                    <a:moveTo>
                      <a:pt x="0" y="9906"/>
                    </a:moveTo>
                    <a:cubicBezTo>
                      <a:pt x="0" y="5906"/>
                      <a:pt x="0" y="953"/>
                      <a:pt x="0" y="0"/>
                    </a:cubicBezTo>
                    <a:lnTo>
                      <a:pt x="0" y="0"/>
                    </a:lnTo>
                    <a:lnTo>
                      <a:pt x="0" y="9906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35"/>
              <p:cNvSpPr/>
              <p:nvPr/>
            </p:nvSpPr>
            <p:spPr>
              <a:xfrm>
                <a:off x="4090606" y="2933414"/>
                <a:ext cx="126682" cy="63912"/>
              </a:xfrm>
              <a:custGeom>
                <a:rect b="b" l="l" r="r" t="t"/>
                <a:pathLst>
                  <a:path extrusionOk="0" h="63912" w="126682">
                    <a:moveTo>
                      <a:pt x="125920" y="52769"/>
                    </a:moveTo>
                    <a:cubicBezTo>
                      <a:pt x="124777" y="46292"/>
                      <a:pt x="120682" y="40386"/>
                      <a:pt x="114109" y="37338"/>
                    </a:cubicBezTo>
                    <a:cubicBezTo>
                      <a:pt x="108871" y="34861"/>
                      <a:pt x="104394" y="30766"/>
                      <a:pt x="101441" y="25432"/>
                    </a:cubicBezTo>
                    <a:cubicBezTo>
                      <a:pt x="97441" y="18288"/>
                      <a:pt x="97917" y="11049"/>
                      <a:pt x="97822" y="11621"/>
                    </a:cubicBezTo>
                    <a:cubicBezTo>
                      <a:pt x="97822" y="10192"/>
                      <a:pt x="97155" y="8858"/>
                      <a:pt x="95917" y="8192"/>
                    </a:cubicBezTo>
                    <a:cubicBezTo>
                      <a:pt x="89154" y="4096"/>
                      <a:pt x="81629" y="1333"/>
                      <a:pt x="73628" y="0"/>
                    </a:cubicBezTo>
                    <a:lnTo>
                      <a:pt x="53054" y="0"/>
                    </a:lnTo>
                    <a:cubicBezTo>
                      <a:pt x="44958" y="1333"/>
                      <a:pt x="37433" y="4191"/>
                      <a:pt x="30766" y="8192"/>
                    </a:cubicBezTo>
                    <a:cubicBezTo>
                      <a:pt x="28575" y="9525"/>
                      <a:pt x="28861" y="11716"/>
                      <a:pt x="28765" y="13525"/>
                    </a:cubicBezTo>
                    <a:cubicBezTo>
                      <a:pt x="28099" y="23813"/>
                      <a:pt x="21812" y="32956"/>
                      <a:pt x="12573" y="37338"/>
                    </a:cubicBezTo>
                    <a:cubicBezTo>
                      <a:pt x="5810" y="40577"/>
                      <a:pt x="1619" y="46577"/>
                      <a:pt x="667" y="53435"/>
                    </a:cubicBezTo>
                    <a:cubicBezTo>
                      <a:pt x="95" y="57245"/>
                      <a:pt x="0" y="60484"/>
                      <a:pt x="0" y="63913"/>
                    </a:cubicBezTo>
                    <a:lnTo>
                      <a:pt x="126682" y="63913"/>
                    </a:lnTo>
                    <a:cubicBezTo>
                      <a:pt x="126682" y="59912"/>
                      <a:pt x="126587" y="56959"/>
                      <a:pt x="125920" y="52769"/>
                    </a:cubicBezTo>
                    <a:lnTo>
                      <a:pt x="125920" y="52769"/>
                    </a:lnTo>
                    <a:close/>
                  </a:path>
                </a:pathLst>
              </a:custGeom>
              <a:solidFill>
                <a:srgbClr val="18266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35"/>
              <p:cNvSpPr/>
              <p:nvPr/>
            </p:nvSpPr>
            <p:spPr>
              <a:xfrm>
                <a:off x="4090796" y="2933289"/>
                <a:ext cx="74676" cy="64037"/>
              </a:xfrm>
              <a:custGeom>
                <a:rect b="b" l="l" r="r" t="t"/>
                <a:pathLst>
                  <a:path extrusionOk="0" h="64037" w="74676">
                    <a:moveTo>
                      <a:pt x="48101" y="25461"/>
                    </a:moveTo>
                    <a:cubicBezTo>
                      <a:pt x="53531" y="15650"/>
                      <a:pt x="49816" y="10507"/>
                      <a:pt x="53531" y="8221"/>
                    </a:cubicBezTo>
                    <a:cubicBezTo>
                      <a:pt x="59912" y="4411"/>
                      <a:pt x="67056" y="1648"/>
                      <a:pt x="74676" y="220"/>
                    </a:cubicBezTo>
                    <a:cubicBezTo>
                      <a:pt x="71914" y="-257"/>
                      <a:pt x="76486" y="220"/>
                      <a:pt x="52959" y="29"/>
                    </a:cubicBezTo>
                    <a:cubicBezTo>
                      <a:pt x="44863" y="1363"/>
                      <a:pt x="37338" y="4220"/>
                      <a:pt x="30671" y="8221"/>
                    </a:cubicBezTo>
                    <a:cubicBezTo>
                      <a:pt x="28099" y="9745"/>
                      <a:pt x="29051" y="11840"/>
                      <a:pt x="28480" y="15841"/>
                    </a:cubicBezTo>
                    <a:cubicBezTo>
                      <a:pt x="27242" y="24889"/>
                      <a:pt x="21336" y="33271"/>
                      <a:pt x="12478" y="37462"/>
                    </a:cubicBezTo>
                    <a:cubicBezTo>
                      <a:pt x="6382" y="40320"/>
                      <a:pt x="1715" y="46130"/>
                      <a:pt x="667" y="53560"/>
                    </a:cubicBezTo>
                    <a:cubicBezTo>
                      <a:pt x="95" y="57370"/>
                      <a:pt x="0" y="60608"/>
                      <a:pt x="0" y="64037"/>
                    </a:cubicBezTo>
                    <a:lnTo>
                      <a:pt x="22955" y="64037"/>
                    </a:lnTo>
                    <a:cubicBezTo>
                      <a:pt x="22955" y="32605"/>
                      <a:pt x="38386" y="43273"/>
                      <a:pt x="48292" y="25461"/>
                    </a:cubicBezTo>
                    <a:lnTo>
                      <a:pt x="48292" y="25461"/>
                    </a:lnTo>
                    <a:close/>
                  </a:path>
                </a:pathLst>
              </a:custGeom>
              <a:solidFill>
                <a:srgbClr val="18266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35"/>
              <p:cNvSpPr/>
              <p:nvPr/>
            </p:nvSpPr>
            <p:spPr>
              <a:xfrm>
                <a:off x="4239101" y="2876073"/>
                <a:ext cx="90868" cy="30480"/>
              </a:xfrm>
              <a:custGeom>
                <a:rect b="b" l="l" r="r" t="t"/>
                <a:pathLst>
                  <a:path extrusionOk="0" h="30480" w="90868">
                    <a:moveTo>
                      <a:pt x="0" y="0"/>
                    </a:moveTo>
                    <a:cubicBezTo>
                      <a:pt x="0" y="11240"/>
                      <a:pt x="952" y="20003"/>
                      <a:pt x="11335" y="24956"/>
                    </a:cubicBezTo>
                    <a:cubicBezTo>
                      <a:pt x="17050" y="27718"/>
                      <a:pt x="17717" y="30480"/>
                      <a:pt x="22193" y="30480"/>
                    </a:cubicBezTo>
                    <a:lnTo>
                      <a:pt x="68675" y="30480"/>
                    </a:lnTo>
                    <a:cubicBezTo>
                      <a:pt x="72771" y="30480"/>
                      <a:pt x="73723" y="28004"/>
                      <a:pt x="78105" y="25622"/>
                    </a:cubicBezTo>
                    <a:cubicBezTo>
                      <a:pt x="80105" y="24479"/>
                      <a:pt x="88392" y="21241"/>
                      <a:pt x="90202" y="10954"/>
                    </a:cubicBezTo>
                    <a:cubicBezTo>
                      <a:pt x="90392" y="9525"/>
                      <a:pt x="90583" y="8477"/>
                      <a:pt x="90678" y="7144"/>
                    </a:cubicBezTo>
                    <a:cubicBezTo>
                      <a:pt x="90868" y="4953"/>
                      <a:pt x="90868" y="3334"/>
                      <a:pt x="9086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18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35"/>
              <p:cNvSpPr/>
              <p:nvPr/>
            </p:nvSpPr>
            <p:spPr>
              <a:xfrm>
                <a:off x="4235005" y="2705481"/>
                <a:ext cx="99072" cy="156031"/>
              </a:xfrm>
              <a:custGeom>
                <a:rect b="b" l="l" r="r" t="t"/>
                <a:pathLst>
                  <a:path extrusionOk="0" h="156031" w="99072">
                    <a:moveTo>
                      <a:pt x="98679" y="148209"/>
                    </a:moveTo>
                    <a:lnTo>
                      <a:pt x="55245" y="36100"/>
                    </a:lnTo>
                    <a:lnTo>
                      <a:pt x="55245" y="5715"/>
                    </a:lnTo>
                    <a:cubicBezTo>
                      <a:pt x="55245" y="2572"/>
                      <a:pt x="52674" y="0"/>
                      <a:pt x="49530" y="0"/>
                    </a:cubicBezTo>
                    <a:cubicBezTo>
                      <a:pt x="46387" y="0"/>
                      <a:pt x="43815" y="2572"/>
                      <a:pt x="43815" y="5715"/>
                    </a:cubicBezTo>
                    <a:lnTo>
                      <a:pt x="43815" y="36100"/>
                    </a:lnTo>
                    <a:lnTo>
                      <a:pt x="381" y="148209"/>
                    </a:lnTo>
                    <a:cubicBezTo>
                      <a:pt x="-1047" y="151924"/>
                      <a:pt x="1715" y="156019"/>
                      <a:pt x="5715" y="156019"/>
                    </a:cubicBezTo>
                    <a:cubicBezTo>
                      <a:pt x="8001" y="156019"/>
                      <a:pt x="10192" y="154591"/>
                      <a:pt x="11049" y="152400"/>
                    </a:cubicBezTo>
                    <a:lnTo>
                      <a:pt x="49530" y="53054"/>
                    </a:lnTo>
                    <a:lnTo>
                      <a:pt x="88011" y="152400"/>
                    </a:lnTo>
                    <a:cubicBezTo>
                      <a:pt x="89154" y="155353"/>
                      <a:pt x="92488" y="156781"/>
                      <a:pt x="95441" y="155638"/>
                    </a:cubicBezTo>
                    <a:cubicBezTo>
                      <a:pt x="98394" y="154496"/>
                      <a:pt x="99822" y="151162"/>
                      <a:pt x="98679" y="148209"/>
                    </a:cubicBezTo>
                    <a:lnTo>
                      <a:pt x="98679" y="148209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35"/>
              <p:cNvSpPr/>
              <p:nvPr/>
            </p:nvSpPr>
            <p:spPr>
              <a:xfrm>
                <a:off x="3973817" y="2705576"/>
                <a:ext cx="99072" cy="156031"/>
              </a:xfrm>
              <a:custGeom>
                <a:rect b="b" l="l" r="r" t="t"/>
                <a:pathLst>
                  <a:path extrusionOk="0" h="156031" w="99072">
                    <a:moveTo>
                      <a:pt x="55257" y="36100"/>
                    </a:moveTo>
                    <a:lnTo>
                      <a:pt x="55257" y="5715"/>
                    </a:lnTo>
                    <a:cubicBezTo>
                      <a:pt x="55257" y="2572"/>
                      <a:pt x="52686" y="0"/>
                      <a:pt x="49542" y="0"/>
                    </a:cubicBezTo>
                    <a:cubicBezTo>
                      <a:pt x="46399" y="0"/>
                      <a:pt x="43827" y="2572"/>
                      <a:pt x="43827" y="5715"/>
                    </a:cubicBezTo>
                    <a:lnTo>
                      <a:pt x="43827" y="36100"/>
                    </a:lnTo>
                    <a:lnTo>
                      <a:pt x="393" y="148209"/>
                    </a:lnTo>
                    <a:cubicBezTo>
                      <a:pt x="-750" y="151162"/>
                      <a:pt x="679" y="154495"/>
                      <a:pt x="3632" y="155638"/>
                    </a:cubicBezTo>
                    <a:cubicBezTo>
                      <a:pt x="6585" y="156781"/>
                      <a:pt x="9918" y="155353"/>
                      <a:pt x="11061" y="152400"/>
                    </a:cubicBezTo>
                    <a:lnTo>
                      <a:pt x="49542" y="53054"/>
                    </a:lnTo>
                    <a:lnTo>
                      <a:pt x="88023" y="152400"/>
                    </a:lnTo>
                    <a:cubicBezTo>
                      <a:pt x="88881" y="154686"/>
                      <a:pt x="91071" y="156019"/>
                      <a:pt x="93357" y="156019"/>
                    </a:cubicBezTo>
                    <a:cubicBezTo>
                      <a:pt x="97358" y="156019"/>
                      <a:pt x="100120" y="152019"/>
                      <a:pt x="98691" y="148209"/>
                    </a:cubicBezTo>
                    <a:lnTo>
                      <a:pt x="55257" y="36100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35"/>
              <p:cNvSpPr/>
              <p:nvPr/>
            </p:nvSpPr>
            <p:spPr>
              <a:xfrm>
                <a:off x="3977925" y="2875978"/>
                <a:ext cx="90868" cy="30575"/>
              </a:xfrm>
              <a:custGeom>
                <a:rect b="b" l="l" r="r" t="t"/>
                <a:pathLst>
                  <a:path extrusionOk="0" h="30575" w="90868">
                    <a:moveTo>
                      <a:pt x="90868" y="95"/>
                    </a:moveTo>
                    <a:cubicBezTo>
                      <a:pt x="90868" y="9811"/>
                      <a:pt x="90583" y="19812"/>
                      <a:pt x="79629" y="24955"/>
                    </a:cubicBezTo>
                    <a:cubicBezTo>
                      <a:pt x="73819" y="27718"/>
                      <a:pt x="73152" y="30575"/>
                      <a:pt x="68675" y="30575"/>
                    </a:cubicBezTo>
                    <a:lnTo>
                      <a:pt x="22193" y="30575"/>
                    </a:lnTo>
                    <a:cubicBezTo>
                      <a:pt x="17717" y="30575"/>
                      <a:pt x="17145" y="27718"/>
                      <a:pt x="11239" y="24955"/>
                    </a:cubicBezTo>
                    <a:cubicBezTo>
                      <a:pt x="5620" y="22288"/>
                      <a:pt x="1429" y="17145"/>
                      <a:pt x="476" y="9811"/>
                    </a:cubicBezTo>
                    <a:cubicBezTo>
                      <a:pt x="0" y="6191"/>
                      <a:pt x="0" y="3619"/>
                      <a:pt x="0" y="0"/>
                    </a:cubicBezTo>
                    <a:lnTo>
                      <a:pt x="90868" y="0"/>
                    </a:lnTo>
                    <a:close/>
                  </a:path>
                </a:pathLst>
              </a:custGeom>
              <a:solidFill>
                <a:srgbClr val="9518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35"/>
              <p:cNvSpPr/>
              <p:nvPr/>
            </p:nvSpPr>
            <p:spPr>
              <a:xfrm>
                <a:off x="4239101" y="2876168"/>
                <a:ext cx="45148" cy="30480"/>
              </a:xfrm>
              <a:custGeom>
                <a:rect b="b" l="l" r="r" t="t"/>
                <a:pathLst>
                  <a:path extrusionOk="0" h="30480" w="45148">
                    <a:moveTo>
                      <a:pt x="34195" y="24860"/>
                    </a:moveTo>
                    <a:cubicBezTo>
                      <a:pt x="23431" y="19812"/>
                      <a:pt x="22955" y="10382"/>
                      <a:pt x="22955" y="0"/>
                    </a:cubicBezTo>
                    <a:lnTo>
                      <a:pt x="0" y="0"/>
                    </a:lnTo>
                    <a:cubicBezTo>
                      <a:pt x="0" y="11144"/>
                      <a:pt x="857" y="20002"/>
                      <a:pt x="11335" y="24956"/>
                    </a:cubicBezTo>
                    <a:cubicBezTo>
                      <a:pt x="17050" y="27718"/>
                      <a:pt x="17621" y="30480"/>
                      <a:pt x="22193" y="30480"/>
                    </a:cubicBezTo>
                    <a:lnTo>
                      <a:pt x="45148" y="30480"/>
                    </a:lnTo>
                    <a:cubicBezTo>
                      <a:pt x="40672" y="30480"/>
                      <a:pt x="40005" y="27623"/>
                      <a:pt x="34195" y="24860"/>
                    </a:cubicBezTo>
                    <a:lnTo>
                      <a:pt x="34195" y="24860"/>
                    </a:lnTo>
                    <a:close/>
                  </a:path>
                </a:pathLst>
              </a:custGeom>
              <a:solidFill>
                <a:srgbClr val="9518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35"/>
              <p:cNvSpPr/>
              <p:nvPr/>
            </p:nvSpPr>
            <p:spPr>
              <a:xfrm>
                <a:off x="3977925" y="2876168"/>
                <a:ext cx="45148" cy="30480"/>
              </a:xfrm>
              <a:custGeom>
                <a:rect b="b" l="l" r="r" t="t"/>
                <a:pathLst>
                  <a:path extrusionOk="0" h="30480" w="45148">
                    <a:moveTo>
                      <a:pt x="34195" y="24860"/>
                    </a:moveTo>
                    <a:cubicBezTo>
                      <a:pt x="23336" y="19717"/>
                      <a:pt x="22955" y="9811"/>
                      <a:pt x="22955" y="0"/>
                    </a:cubicBezTo>
                    <a:lnTo>
                      <a:pt x="0" y="0"/>
                    </a:lnTo>
                    <a:cubicBezTo>
                      <a:pt x="0" y="9716"/>
                      <a:pt x="286" y="19812"/>
                      <a:pt x="11335" y="24956"/>
                    </a:cubicBezTo>
                    <a:cubicBezTo>
                      <a:pt x="17145" y="27718"/>
                      <a:pt x="17621" y="30480"/>
                      <a:pt x="22193" y="30480"/>
                    </a:cubicBezTo>
                    <a:lnTo>
                      <a:pt x="45148" y="30480"/>
                    </a:lnTo>
                    <a:cubicBezTo>
                      <a:pt x="40672" y="30480"/>
                      <a:pt x="40100" y="27623"/>
                      <a:pt x="34195" y="24860"/>
                    </a:cubicBezTo>
                    <a:lnTo>
                      <a:pt x="34195" y="24860"/>
                    </a:lnTo>
                    <a:close/>
                  </a:path>
                </a:pathLst>
              </a:custGeom>
              <a:solidFill>
                <a:srgbClr val="9518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35"/>
              <p:cNvSpPr/>
              <p:nvPr/>
            </p:nvSpPr>
            <p:spPr>
              <a:xfrm>
                <a:off x="4139183" y="2705004"/>
                <a:ext cx="29337" cy="92678"/>
              </a:xfrm>
              <a:custGeom>
                <a:rect b="b" l="l" r="r" t="t"/>
                <a:pathLst>
                  <a:path extrusionOk="0" h="92678" w="29337">
                    <a:moveTo>
                      <a:pt x="4572" y="1143"/>
                    </a:moveTo>
                    <a:cubicBezTo>
                      <a:pt x="2953" y="1143"/>
                      <a:pt x="1333" y="762"/>
                      <a:pt x="0" y="0"/>
                    </a:cubicBezTo>
                    <a:lnTo>
                      <a:pt x="0" y="78010"/>
                    </a:lnTo>
                    <a:cubicBezTo>
                      <a:pt x="0" y="86106"/>
                      <a:pt x="6572" y="92678"/>
                      <a:pt x="14669" y="92678"/>
                    </a:cubicBezTo>
                    <a:cubicBezTo>
                      <a:pt x="22765" y="92678"/>
                      <a:pt x="29337" y="86106"/>
                      <a:pt x="29337" y="78010"/>
                    </a:cubicBezTo>
                    <a:lnTo>
                      <a:pt x="29337" y="95"/>
                    </a:lnTo>
                    <a:cubicBezTo>
                      <a:pt x="25717" y="1905"/>
                      <a:pt x="24384" y="857"/>
                      <a:pt x="4572" y="1143"/>
                    </a:cubicBezTo>
                    <a:lnTo>
                      <a:pt x="4572" y="1143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35"/>
              <p:cNvSpPr/>
              <p:nvPr/>
            </p:nvSpPr>
            <p:spPr>
              <a:xfrm>
                <a:off x="4143660" y="2638806"/>
                <a:ext cx="20669" cy="31432"/>
              </a:xfrm>
              <a:custGeom>
                <a:rect b="b" l="l" r="r" t="t"/>
                <a:pathLst>
                  <a:path extrusionOk="0" h="31432" w="20669">
                    <a:moveTo>
                      <a:pt x="20574" y="31432"/>
                    </a:moveTo>
                    <a:lnTo>
                      <a:pt x="20574" y="10287"/>
                    </a:lnTo>
                    <a:cubicBezTo>
                      <a:pt x="20574" y="4572"/>
                      <a:pt x="16002" y="0"/>
                      <a:pt x="10287" y="0"/>
                    </a:cubicBezTo>
                    <a:cubicBezTo>
                      <a:pt x="4572" y="0"/>
                      <a:pt x="0" y="4572"/>
                      <a:pt x="0" y="10287"/>
                    </a:cubicBezTo>
                    <a:lnTo>
                      <a:pt x="0" y="31432"/>
                    </a:lnTo>
                    <a:cubicBezTo>
                      <a:pt x="0" y="31432"/>
                      <a:pt x="19812" y="31432"/>
                      <a:pt x="20669" y="31432"/>
                    </a:cubicBezTo>
                    <a:lnTo>
                      <a:pt x="20669" y="31432"/>
                    </a:lnTo>
                    <a:close/>
                  </a:path>
                </a:pathLst>
              </a:custGeom>
              <a:solidFill>
                <a:srgbClr val="1F143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3" name="Google Shape;793;p35"/>
              <p:cNvGrpSpPr/>
              <p:nvPr/>
            </p:nvGrpSpPr>
            <p:grpSpPr>
              <a:xfrm>
                <a:off x="4143660" y="2638668"/>
                <a:ext cx="20574" cy="41095"/>
                <a:chOff x="4143660" y="2638668"/>
                <a:chExt cx="20574" cy="41095"/>
              </a:xfrm>
            </p:grpSpPr>
            <p:sp>
              <p:nvSpPr>
                <p:cNvPr id="794" name="Google Shape;794;p35"/>
                <p:cNvSpPr/>
                <p:nvPr/>
              </p:nvSpPr>
              <p:spPr>
                <a:xfrm>
                  <a:off x="4164139" y="2670238"/>
                  <a:ext cx="95" cy="9525"/>
                </a:xfrm>
                <a:custGeom>
                  <a:rect b="b" l="l" r="r" t="t"/>
                  <a:pathLst>
                    <a:path extrusionOk="0" h="9525" w="95">
                      <a:moveTo>
                        <a:pt x="0" y="0"/>
                      </a:moveTo>
                      <a:cubicBezTo>
                        <a:pt x="0" y="0"/>
                        <a:pt x="0" y="0"/>
                        <a:pt x="95" y="0"/>
                      </a:cubicBezTo>
                      <a:lnTo>
                        <a:pt x="95" y="0"/>
                      </a:lnTo>
                      <a:cubicBezTo>
                        <a:pt x="95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35"/>
                <p:cNvSpPr/>
                <p:nvPr/>
              </p:nvSpPr>
              <p:spPr>
                <a:xfrm>
                  <a:off x="4143660" y="2638668"/>
                  <a:ext cx="15430" cy="31474"/>
                </a:xfrm>
                <a:custGeom>
                  <a:rect b="b" l="l" r="r" t="t"/>
                  <a:pathLst>
                    <a:path extrusionOk="0" h="31474" w="15430">
                      <a:moveTo>
                        <a:pt x="10287" y="10329"/>
                      </a:moveTo>
                      <a:cubicBezTo>
                        <a:pt x="10287" y="6519"/>
                        <a:pt x="12383" y="3185"/>
                        <a:pt x="15430" y="1375"/>
                      </a:cubicBezTo>
                      <a:cubicBezTo>
                        <a:pt x="8668" y="-2530"/>
                        <a:pt x="0" y="2328"/>
                        <a:pt x="0" y="10329"/>
                      </a:cubicBezTo>
                      <a:lnTo>
                        <a:pt x="0" y="31474"/>
                      </a:lnTo>
                      <a:cubicBezTo>
                        <a:pt x="1048" y="31474"/>
                        <a:pt x="7525" y="31474"/>
                        <a:pt x="10287" y="31474"/>
                      </a:cubicBezTo>
                      <a:lnTo>
                        <a:pt x="10287" y="10329"/>
                      </a:lnTo>
                      <a:lnTo>
                        <a:pt x="10287" y="10329"/>
                      </a:lnTo>
                      <a:close/>
                    </a:path>
                  </a:pathLst>
                </a:custGeom>
                <a:solidFill>
                  <a:srgbClr val="1F143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96" name="Google Shape;796;p35"/>
              <p:cNvSpPr/>
              <p:nvPr/>
            </p:nvSpPr>
            <p:spPr>
              <a:xfrm>
                <a:off x="4065174" y="2995802"/>
                <a:ext cx="177545" cy="22669"/>
              </a:xfrm>
              <a:custGeom>
                <a:rect b="b" l="l" r="r" t="t"/>
                <a:pathLst>
                  <a:path extrusionOk="0" h="22669" w="177545">
                    <a:moveTo>
                      <a:pt x="166211" y="22670"/>
                    </a:moveTo>
                    <a:lnTo>
                      <a:pt x="11335" y="22670"/>
                    </a:lnTo>
                    <a:cubicBezTo>
                      <a:pt x="5048" y="22670"/>
                      <a:pt x="0" y="17621"/>
                      <a:pt x="0" y="11335"/>
                    </a:cubicBezTo>
                    <a:cubicBezTo>
                      <a:pt x="0" y="5048"/>
                      <a:pt x="5048" y="0"/>
                      <a:pt x="11335" y="0"/>
                    </a:cubicBezTo>
                    <a:lnTo>
                      <a:pt x="166211" y="0"/>
                    </a:lnTo>
                    <a:cubicBezTo>
                      <a:pt x="172498" y="0"/>
                      <a:pt x="177546" y="5048"/>
                      <a:pt x="177546" y="11335"/>
                    </a:cubicBezTo>
                    <a:cubicBezTo>
                      <a:pt x="177546" y="17621"/>
                      <a:pt x="172498" y="22670"/>
                      <a:pt x="166211" y="22670"/>
                    </a:cubicBezTo>
                    <a:lnTo>
                      <a:pt x="166211" y="22670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35"/>
              <p:cNvSpPr/>
              <p:nvPr/>
            </p:nvSpPr>
            <p:spPr>
              <a:xfrm>
                <a:off x="4065270" y="2995802"/>
                <a:ext cx="47625" cy="22669"/>
              </a:xfrm>
              <a:custGeom>
                <a:rect b="b" l="l" r="r" t="t"/>
                <a:pathLst>
                  <a:path extrusionOk="0" h="22669" w="47625">
                    <a:moveTo>
                      <a:pt x="36290" y="11335"/>
                    </a:moveTo>
                    <a:cubicBezTo>
                      <a:pt x="36290" y="5048"/>
                      <a:pt x="41338" y="0"/>
                      <a:pt x="47625" y="0"/>
                    </a:cubicBezTo>
                    <a:lnTo>
                      <a:pt x="11335" y="0"/>
                    </a:lnTo>
                    <a:cubicBezTo>
                      <a:pt x="5048" y="0"/>
                      <a:pt x="0" y="5048"/>
                      <a:pt x="0" y="11335"/>
                    </a:cubicBezTo>
                    <a:cubicBezTo>
                      <a:pt x="0" y="17621"/>
                      <a:pt x="5048" y="22670"/>
                      <a:pt x="11335" y="22670"/>
                    </a:cubicBezTo>
                    <a:lnTo>
                      <a:pt x="47625" y="22670"/>
                    </a:lnTo>
                    <a:cubicBezTo>
                      <a:pt x="41338" y="22670"/>
                      <a:pt x="36290" y="17621"/>
                      <a:pt x="36290" y="11335"/>
                    </a:cubicBezTo>
                    <a:lnTo>
                      <a:pt x="36290" y="11335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35"/>
              <p:cNvSpPr/>
              <p:nvPr/>
            </p:nvSpPr>
            <p:spPr>
              <a:xfrm>
                <a:off x="4225575" y="2855785"/>
                <a:ext cx="118300" cy="22669"/>
              </a:xfrm>
              <a:custGeom>
                <a:rect b="b" l="l" r="r" t="t"/>
                <a:pathLst>
                  <a:path extrusionOk="0" h="22669" w="118300">
                    <a:moveTo>
                      <a:pt x="106966" y="0"/>
                    </a:moveTo>
                    <a:lnTo>
                      <a:pt x="11335" y="0"/>
                    </a:lnTo>
                    <a:cubicBezTo>
                      <a:pt x="5143" y="0"/>
                      <a:pt x="0" y="5048"/>
                      <a:pt x="0" y="11335"/>
                    </a:cubicBezTo>
                    <a:cubicBezTo>
                      <a:pt x="0" y="17621"/>
                      <a:pt x="5048" y="22669"/>
                      <a:pt x="11335" y="22669"/>
                    </a:cubicBezTo>
                    <a:lnTo>
                      <a:pt x="106966" y="22669"/>
                    </a:lnTo>
                    <a:cubicBezTo>
                      <a:pt x="113252" y="22669"/>
                      <a:pt x="118300" y="17621"/>
                      <a:pt x="118300" y="11335"/>
                    </a:cubicBezTo>
                    <a:cubicBezTo>
                      <a:pt x="118300" y="5048"/>
                      <a:pt x="113252" y="0"/>
                      <a:pt x="106966" y="0"/>
                    </a:cubicBezTo>
                    <a:lnTo>
                      <a:pt x="106966" y="0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35"/>
              <p:cNvSpPr/>
              <p:nvPr/>
            </p:nvSpPr>
            <p:spPr>
              <a:xfrm>
                <a:off x="3964114" y="2855785"/>
                <a:ext cx="118300" cy="22669"/>
              </a:xfrm>
              <a:custGeom>
                <a:rect b="b" l="l" r="r" t="t"/>
                <a:pathLst>
                  <a:path extrusionOk="0" h="22669" w="118300">
                    <a:moveTo>
                      <a:pt x="11335" y="0"/>
                    </a:moveTo>
                    <a:lnTo>
                      <a:pt x="106966" y="0"/>
                    </a:lnTo>
                    <a:cubicBezTo>
                      <a:pt x="113252" y="0"/>
                      <a:pt x="118301" y="5048"/>
                      <a:pt x="118301" y="11335"/>
                    </a:cubicBezTo>
                    <a:cubicBezTo>
                      <a:pt x="118301" y="17621"/>
                      <a:pt x="113252" y="22669"/>
                      <a:pt x="106966" y="22669"/>
                    </a:cubicBezTo>
                    <a:lnTo>
                      <a:pt x="11335" y="22669"/>
                    </a:lnTo>
                    <a:cubicBezTo>
                      <a:pt x="5048" y="22669"/>
                      <a:pt x="0" y="17621"/>
                      <a:pt x="0" y="11335"/>
                    </a:cubicBezTo>
                    <a:cubicBezTo>
                      <a:pt x="0" y="5048"/>
                      <a:pt x="5048" y="0"/>
                      <a:pt x="11335" y="0"/>
                    </a:cubicBezTo>
                    <a:lnTo>
                      <a:pt x="11335" y="0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35"/>
              <p:cNvSpPr/>
              <p:nvPr/>
            </p:nvSpPr>
            <p:spPr>
              <a:xfrm>
                <a:off x="4133659" y="2667857"/>
                <a:ext cx="40576" cy="40576"/>
              </a:xfrm>
              <a:custGeom>
                <a:rect b="b" l="l" r="r" t="t"/>
                <a:pathLst>
                  <a:path extrusionOk="0" h="40576" w="40576">
                    <a:moveTo>
                      <a:pt x="30480" y="40577"/>
                    </a:moveTo>
                    <a:lnTo>
                      <a:pt x="10096" y="40577"/>
                    </a:lnTo>
                    <a:cubicBezTo>
                      <a:pt x="4572" y="40577"/>
                      <a:pt x="0" y="36005"/>
                      <a:pt x="0" y="30480"/>
                    </a:cubicBezTo>
                    <a:lnTo>
                      <a:pt x="0" y="10097"/>
                    </a:lnTo>
                    <a:cubicBezTo>
                      <a:pt x="0" y="4572"/>
                      <a:pt x="4572" y="0"/>
                      <a:pt x="10096" y="0"/>
                    </a:cubicBezTo>
                    <a:lnTo>
                      <a:pt x="30480" y="0"/>
                    </a:lnTo>
                    <a:cubicBezTo>
                      <a:pt x="36004" y="0"/>
                      <a:pt x="40577" y="4572"/>
                      <a:pt x="40577" y="10097"/>
                    </a:cubicBezTo>
                    <a:lnTo>
                      <a:pt x="40577" y="30480"/>
                    </a:lnTo>
                    <a:cubicBezTo>
                      <a:pt x="40577" y="36005"/>
                      <a:pt x="36004" y="40577"/>
                      <a:pt x="30480" y="40577"/>
                    </a:cubicBezTo>
                    <a:lnTo>
                      <a:pt x="30480" y="40577"/>
                    </a:lnTo>
                    <a:close/>
                  </a:path>
                </a:pathLst>
              </a:custGeom>
              <a:solidFill>
                <a:srgbClr val="18266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35"/>
              <p:cNvSpPr/>
              <p:nvPr/>
            </p:nvSpPr>
            <p:spPr>
              <a:xfrm>
                <a:off x="4133659" y="2667857"/>
                <a:ext cx="30384" cy="40576"/>
              </a:xfrm>
              <a:custGeom>
                <a:rect b="b" l="l" r="r" t="t"/>
                <a:pathLst>
                  <a:path extrusionOk="0" h="40576" w="30384">
                    <a:moveTo>
                      <a:pt x="20288" y="30480"/>
                    </a:moveTo>
                    <a:lnTo>
                      <a:pt x="20288" y="10097"/>
                    </a:lnTo>
                    <a:cubicBezTo>
                      <a:pt x="20288" y="4572"/>
                      <a:pt x="24860" y="0"/>
                      <a:pt x="30385" y="0"/>
                    </a:cubicBezTo>
                    <a:lnTo>
                      <a:pt x="10096" y="0"/>
                    </a:lnTo>
                    <a:cubicBezTo>
                      <a:pt x="4572" y="0"/>
                      <a:pt x="0" y="4572"/>
                      <a:pt x="0" y="10097"/>
                    </a:cubicBezTo>
                    <a:lnTo>
                      <a:pt x="0" y="30480"/>
                    </a:lnTo>
                    <a:cubicBezTo>
                      <a:pt x="0" y="36005"/>
                      <a:pt x="4572" y="40577"/>
                      <a:pt x="10096" y="40577"/>
                    </a:cubicBezTo>
                    <a:lnTo>
                      <a:pt x="30385" y="40577"/>
                    </a:lnTo>
                    <a:cubicBezTo>
                      <a:pt x="24860" y="40577"/>
                      <a:pt x="20288" y="36005"/>
                      <a:pt x="20288" y="30480"/>
                    </a:cubicBezTo>
                    <a:lnTo>
                      <a:pt x="20288" y="30480"/>
                    </a:lnTo>
                    <a:close/>
                  </a:path>
                </a:pathLst>
              </a:custGeom>
              <a:solidFill>
                <a:srgbClr val="18266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2" name="Google Shape;802;p35"/>
          <p:cNvGrpSpPr/>
          <p:nvPr/>
        </p:nvGrpSpPr>
        <p:grpSpPr>
          <a:xfrm>
            <a:off x="5312452" y="1531975"/>
            <a:ext cx="483000" cy="483000"/>
            <a:chOff x="5305596" y="1455775"/>
            <a:chExt cx="483000" cy="483000"/>
          </a:xfrm>
        </p:grpSpPr>
        <p:sp>
          <p:nvSpPr>
            <p:cNvPr id="696" name="Google Shape;696;p35"/>
            <p:cNvSpPr/>
            <p:nvPr/>
          </p:nvSpPr>
          <p:spPr>
            <a:xfrm>
              <a:off x="5305596" y="1455775"/>
              <a:ext cx="483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3" name="Google Shape;803;p35"/>
            <p:cNvGrpSpPr/>
            <p:nvPr/>
          </p:nvGrpSpPr>
          <p:grpSpPr>
            <a:xfrm>
              <a:off x="5348280" y="1502063"/>
              <a:ext cx="397632" cy="390567"/>
              <a:chOff x="3186588" y="2642139"/>
              <a:chExt cx="380618" cy="373856"/>
            </a:xfrm>
          </p:grpSpPr>
          <p:sp>
            <p:nvSpPr>
              <p:cNvPr id="804" name="Google Shape;804;p35"/>
              <p:cNvSpPr/>
              <p:nvPr/>
            </p:nvSpPr>
            <p:spPr>
              <a:xfrm>
                <a:off x="3453955" y="2992945"/>
                <a:ext cx="69818" cy="23050"/>
              </a:xfrm>
              <a:custGeom>
                <a:rect b="b" l="l" r="r" t="t"/>
                <a:pathLst>
                  <a:path extrusionOk="0" h="23050" w="69818">
                    <a:moveTo>
                      <a:pt x="0" y="0"/>
                    </a:moveTo>
                    <a:lnTo>
                      <a:pt x="0" y="13811"/>
                    </a:lnTo>
                    <a:cubicBezTo>
                      <a:pt x="0" y="18859"/>
                      <a:pt x="4096" y="23050"/>
                      <a:pt x="9239" y="23050"/>
                    </a:cubicBezTo>
                    <a:lnTo>
                      <a:pt x="60579" y="23050"/>
                    </a:lnTo>
                    <a:cubicBezTo>
                      <a:pt x="65627" y="23050"/>
                      <a:pt x="69818" y="18955"/>
                      <a:pt x="69818" y="13811"/>
                    </a:cubicBezTo>
                    <a:lnTo>
                      <a:pt x="69818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18266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35"/>
              <p:cNvSpPr/>
              <p:nvPr/>
            </p:nvSpPr>
            <p:spPr>
              <a:xfrm>
                <a:off x="3229927" y="2992945"/>
                <a:ext cx="69818" cy="23050"/>
              </a:xfrm>
              <a:custGeom>
                <a:rect b="b" l="l" r="r" t="t"/>
                <a:pathLst>
                  <a:path extrusionOk="0" h="23050" w="69818">
                    <a:moveTo>
                      <a:pt x="0" y="0"/>
                    </a:moveTo>
                    <a:lnTo>
                      <a:pt x="0" y="13811"/>
                    </a:lnTo>
                    <a:cubicBezTo>
                      <a:pt x="0" y="18859"/>
                      <a:pt x="4096" y="23050"/>
                      <a:pt x="9239" y="23050"/>
                    </a:cubicBezTo>
                    <a:lnTo>
                      <a:pt x="60579" y="23050"/>
                    </a:lnTo>
                    <a:cubicBezTo>
                      <a:pt x="65627" y="23050"/>
                      <a:pt x="69818" y="18955"/>
                      <a:pt x="69818" y="13811"/>
                    </a:cubicBezTo>
                    <a:lnTo>
                      <a:pt x="69818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18266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35"/>
              <p:cNvSpPr/>
              <p:nvPr/>
            </p:nvSpPr>
            <p:spPr>
              <a:xfrm>
                <a:off x="3454050" y="2992850"/>
                <a:ext cx="32194" cy="23050"/>
              </a:xfrm>
              <a:custGeom>
                <a:rect b="b" l="l" r="r" t="t"/>
                <a:pathLst>
                  <a:path extrusionOk="0" h="23050" w="32194">
                    <a:moveTo>
                      <a:pt x="22955" y="13811"/>
                    </a:moveTo>
                    <a:lnTo>
                      <a:pt x="22955" y="0"/>
                    </a:lnTo>
                    <a:lnTo>
                      <a:pt x="0" y="0"/>
                    </a:lnTo>
                    <a:lnTo>
                      <a:pt x="0" y="13811"/>
                    </a:lnTo>
                    <a:cubicBezTo>
                      <a:pt x="0" y="18860"/>
                      <a:pt x="4096" y="23050"/>
                      <a:pt x="9239" y="23050"/>
                    </a:cubicBezTo>
                    <a:lnTo>
                      <a:pt x="32195" y="23050"/>
                    </a:lnTo>
                    <a:cubicBezTo>
                      <a:pt x="27146" y="23050"/>
                      <a:pt x="22955" y="18955"/>
                      <a:pt x="22955" y="13811"/>
                    </a:cubicBezTo>
                    <a:lnTo>
                      <a:pt x="22955" y="13811"/>
                    </a:lnTo>
                    <a:close/>
                  </a:path>
                </a:pathLst>
              </a:custGeom>
              <a:solidFill>
                <a:srgbClr val="18266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35"/>
              <p:cNvSpPr/>
              <p:nvPr/>
            </p:nvSpPr>
            <p:spPr>
              <a:xfrm>
                <a:off x="3229927" y="2992850"/>
                <a:ext cx="32194" cy="23050"/>
              </a:xfrm>
              <a:custGeom>
                <a:rect b="b" l="l" r="r" t="t"/>
                <a:pathLst>
                  <a:path extrusionOk="0" h="23050" w="32194">
                    <a:moveTo>
                      <a:pt x="22955" y="13811"/>
                    </a:moveTo>
                    <a:lnTo>
                      <a:pt x="22955" y="0"/>
                    </a:lnTo>
                    <a:lnTo>
                      <a:pt x="0" y="0"/>
                    </a:lnTo>
                    <a:lnTo>
                      <a:pt x="0" y="13811"/>
                    </a:lnTo>
                    <a:cubicBezTo>
                      <a:pt x="0" y="18860"/>
                      <a:pt x="4096" y="23050"/>
                      <a:pt x="9239" y="23050"/>
                    </a:cubicBezTo>
                    <a:lnTo>
                      <a:pt x="32195" y="23050"/>
                    </a:lnTo>
                    <a:cubicBezTo>
                      <a:pt x="27146" y="23050"/>
                      <a:pt x="22955" y="18955"/>
                      <a:pt x="22955" y="13811"/>
                    </a:cubicBezTo>
                    <a:lnTo>
                      <a:pt x="22955" y="13811"/>
                    </a:lnTo>
                    <a:close/>
                  </a:path>
                </a:pathLst>
              </a:custGeom>
              <a:solidFill>
                <a:srgbClr val="18266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35"/>
              <p:cNvSpPr/>
              <p:nvPr/>
            </p:nvSpPr>
            <p:spPr>
              <a:xfrm>
                <a:off x="3259074" y="2646807"/>
                <a:ext cx="235457" cy="69151"/>
              </a:xfrm>
              <a:custGeom>
                <a:rect b="b" l="l" r="r" t="t"/>
                <a:pathLst>
                  <a:path extrusionOk="0" h="69151" w="235457">
                    <a:moveTo>
                      <a:pt x="229743" y="69151"/>
                    </a:moveTo>
                    <a:cubicBezTo>
                      <a:pt x="226600" y="69151"/>
                      <a:pt x="224028" y="66580"/>
                      <a:pt x="224028" y="63437"/>
                    </a:cubicBezTo>
                    <a:lnTo>
                      <a:pt x="224028" y="31814"/>
                    </a:lnTo>
                    <a:cubicBezTo>
                      <a:pt x="224028" y="20764"/>
                      <a:pt x="214979" y="11620"/>
                      <a:pt x="203930" y="11430"/>
                    </a:cubicBezTo>
                    <a:lnTo>
                      <a:pt x="31528" y="11430"/>
                    </a:lnTo>
                    <a:cubicBezTo>
                      <a:pt x="20479" y="11525"/>
                      <a:pt x="11430" y="20669"/>
                      <a:pt x="11430" y="31814"/>
                    </a:cubicBezTo>
                    <a:lnTo>
                      <a:pt x="11430" y="63437"/>
                    </a:lnTo>
                    <a:cubicBezTo>
                      <a:pt x="11430" y="66580"/>
                      <a:pt x="8858" y="69151"/>
                      <a:pt x="5715" y="69151"/>
                    </a:cubicBezTo>
                    <a:cubicBezTo>
                      <a:pt x="2572" y="69151"/>
                      <a:pt x="0" y="66580"/>
                      <a:pt x="0" y="63437"/>
                    </a:cubicBezTo>
                    <a:lnTo>
                      <a:pt x="0" y="31814"/>
                    </a:lnTo>
                    <a:cubicBezTo>
                      <a:pt x="0" y="14478"/>
                      <a:pt x="14097" y="191"/>
                      <a:pt x="31432" y="0"/>
                    </a:cubicBezTo>
                    <a:lnTo>
                      <a:pt x="203930" y="0"/>
                    </a:lnTo>
                    <a:cubicBezTo>
                      <a:pt x="221361" y="191"/>
                      <a:pt x="235458" y="14478"/>
                      <a:pt x="235458" y="31814"/>
                    </a:cubicBezTo>
                    <a:lnTo>
                      <a:pt x="235458" y="63437"/>
                    </a:lnTo>
                    <a:cubicBezTo>
                      <a:pt x="235458" y="66580"/>
                      <a:pt x="232886" y="69151"/>
                      <a:pt x="229743" y="69151"/>
                    </a:cubicBezTo>
                    <a:lnTo>
                      <a:pt x="229743" y="69151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35"/>
              <p:cNvSpPr/>
              <p:nvPr/>
            </p:nvSpPr>
            <p:spPr>
              <a:xfrm>
                <a:off x="3186588" y="2706338"/>
                <a:ext cx="380618" cy="288893"/>
              </a:xfrm>
              <a:custGeom>
                <a:rect b="b" l="l" r="r" t="t"/>
                <a:pathLst>
                  <a:path extrusionOk="0" h="288893" w="380618">
                    <a:moveTo>
                      <a:pt x="356616" y="288893"/>
                    </a:moveTo>
                    <a:lnTo>
                      <a:pt x="23908" y="288893"/>
                    </a:lnTo>
                    <a:cubicBezTo>
                      <a:pt x="10763" y="288893"/>
                      <a:pt x="0" y="278130"/>
                      <a:pt x="0" y="264890"/>
                    </a:cubicBezTo>
                    <a:lnTo>
                      <a:pt x="0" y="24003"/>
                    </a:lnTo>
                    <a:cubicBezTo>
                      <a:pt x="0" y="10858"/>
                      <a:pt x="10763" y="0"/>
                      <a:pt x="23908" y="0"/>
                    </a:cubicBezTo>
                    <a:lnTo>
                      <a:pt x="356616" y="0"/>
                    </a:lnTo>
                    <a:cubicBezTo>
                      <a:pt x="369761" y="0"/>
                      <a:pt x="380619" y="10763"/>
                      <a:pt x="380619" y="24003"/>
                    </a:cubicBezTo>
                    <a:lnTo>
                      <a:pt x="380619" y="264890"/>
                    </a:lnTo>
                    <a:cubicBezTo>
                      <a:pt x="380619" y="278035"/>
                      <a:pt x="369856" y="288893"/>
                      <a:pt x="356616" y="288893"/>
                    </a:cubicBezTo>
                    <a:lnTo>
                      <a:pt x="356616" y="288893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35"/>
              <p:cNvSpPr/>
              <p:nvPr/>
            </p:nvSpPr>
            <p:spPr>
              <a:xfrm>
                <a:off x="3186588" y="2706338"/>
                <a:ext cx="46862" cy="288893"/>
              </a:xfrm>
              <a:custGeom>
                <a:rect b="b" l="l" r="r" t="t"/>
                <a:pathLst>
                  <a:path extrusionOk="0" h="288893" w="46862">
                    <a:moveTo>
                      <a:pt x="22955" y="264890"/>
                    </a:moveTo>
                    <a:lnTo>
                      <a:pt x="22955" y="24003"/>
                    </a:lnTo>
                    <a:cubicBezTo>
                      <a:pt x="22955" y="10858"/>
                      <a:pt x="33718" y="0"/>
                      <a:pt x="46863" y="0"/>
                    </a:cubicBezTo>
                    <a:lnTo>
                      <a:pt x="23908" y="0"/>
                    </a:lnTo>
                    <a:cubicBezTo>
                      <a:pt x="10763" y="0"/>
                      <a:pt x="0" y="10763"/>
                      <a:pt x="0" y="24003"/>
                    </a:cubicBezTo>
                    <a:lnTo>
                      <a:pt x="0" y="264890"/>
                    </a:lnTo>
                    <a:cubicBezTo>
                      <a:pt x="0" y="278035"/>
                      <a:pt x="10763" y="288893"/>
                      <a:pt x="23908" y="288893"/>
                    </a:cubicBezTo>
                    <a:lnTo>
                      <a:pt x="46863" y="288893"/>
                    </a:lnTo>
                    <a:cubicBezTo>
                      <a:pt x="33718" y="288893"/>
                      <a:pt x="22955" y="278130"/>
                      <a:pt x="22955" y="264890"/>
                    </a:cubicBezTo>
                    <a:lnTo>
                      <a:pt x="22955" y="264890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35"/>
              <p:cNvSpPr/>
              <p:nvPr/>
            </p:nvSpPr>
            <p:spPr>
              <a:xfrm>
                <a:off x="3186588" y="2706433"/>
                <a:ext cx="380523" cy="123253"/>
              </a:xfrm>
              <a:custGeom>
                <a:rect b="b" l="l" r="r" t="t"/>
                <a:pathLst>
                  <a:path extrusionOk="0" h="123253" w="380523">
                    <a:moveTo>
                      <a:pt x="356616" y="0"/>
                    </a:moveTo>
                    <a:lnTo>
                      <a:pt x="23908" y="0"/>
                    </a:lnTo>
                    <a:cubicBezTo>
                      <a:pt x="10763" y="0"/>
                      <a:pt x="0" y="10763"/>
                      <a:pt x="0" y="24003"/>
                    </a:cubicBezTo>
                    <a:lnTo>
                      <a:pt x="0" y="99346"/>
                    </a:lnTo>
                    <a:cubicBezTo>
                      <a:pt x="0" y="112490"/>
                      <a:pt x="10763" y="123254"/>
                      <a:pt x="23908" y="123254"/>
                    </a:cubicBezTo>
                    <a:lnTo>
                      <a:pt x="356616" y="123254"/>
                    </a:lnTo>
                    <a:cubicBezTo>
                      <a:pt x="369761" y="123254"/>
                      <a:pt x="380524" y="112490"/>
                      <a:pt x="380524" y="99346"/>
                    </a:cubicBezTo>
                    <a:lnTo>
                      <a:pt x="380524" y="24003"/>
                    </a:lnTo>
                    <a:cubicBezTo>
                      <a:pt x="380524" y="10858"/>
                      <a:pt x="369761" y="0"/>
                      <a:pt x="356616" y="0"/>
                    </a:cubicBezTo>
                    <a:lnTo>
                      <a:pt x="356616" y="0"/>
                    </a:lnTo>
                    <a:close/>
                  </a:path>
                </a:pathLst>
              </a:custGeom>
              <a:solidFill>
                <a:srgbClr val="F7473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35"/>
              <p:cNvSpPr/>
              <p:nvPr/>
            </p:nvSpPr>
            <p:spPr>
              <a:xfrm>
                <a:off x="3186588" y="2706338"/>
                <a:ext cx="46862" cy="123253"/>
              </a:xfrm>
              <a:custGeom>
                <a:rect b="b" l="l" r="r" t="t"/>
                <a:pathLst>
                  <a:path extrusionOk="0" h="123253" w="46862">
                    <a:moveTo>
                      <a:pt x="22955" y="99346"/>
                    </a:moveTo>
                    <a:lnTo>
                      <a:pt x="22955" y="24003"/>
                    </a:lnTo>
                    <a:cubicBezTo>
                      <a:pt x="22955" y="10858"/>
                      <a:pt x="33718" y="0"/>
                      <a:pt x="46863" y="0"/>
                    </a:cubicBezTo>
                    <a:lnTo>
                      <a:pt x="23908" y="0"/>
                    </a:lnTo>
                    <a:cubicBezTo>
                      <a:pt x="10763" y="0"/>
                      <a:pt x="0" y="10763"/>
                      <a:pt x="0" y="24003"/>
                    </a:cubicBezTo>
                    <a:lnTo>
                      <a:pt x="0" y="99346"/>
                    </a:lnTo>
                    <a:cubicBezTo>
                      <a:pt x="0" y="112490"/>
                      <a:pt x="10763" y="123254"/>
                      <a:pt x="23908" y="123254"/>
                    </a:cubicBezTo>
                    <a:lnTo>
                      <a:pt x="46863" y="123254"/>
                    </a:lnTo>
                    <a:cubicBezTo>
                      <a:pt x="33718" y="123254"/>
                      <a:pt x="22955" y="112490"/>
                      <a:pt x="22955" y="99346"/>
                    </a:cubicBezTo>
                    <a:lnTo>
                      <a:pt x="22955" y="99346"/>
                    </a:lnTo>
                    <a:close/>
                  </a:path>
                </a:pathLst>
              </a:custGeom>
              <a:solidFill>
                <a:srgbClr val="F7473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35"/>
              <p:cNvSpPr/>
              <p:nvPr/>
            </p:nvSpPr>
            <p:spPr>
              <a:xfrm>
                <a:off x="3398710" y="2775394"/>
                <a:ext cx="11429" cy="32670"/>
              </a:xfrm>
              <a:custGeom>
                <a:rect b="b" l="l" r="r" t="t"/>
                <a:pathLst>
                  <a:path extrusionOk="0" h="32670" w="11429">
                    <a:moveTo>
                      <a:pt x="5715" y="32671"/>
                    </a:moveTo>
                    <a:cubicBezTo>
                      <a:pt x="2572" y="32671"/>
                      <a:pt x="0" y="30099"/>
                      <a:pt x="0" y="26956"/>
                    </a:cubicBezTo>
                    <a:lnTo>
                      <a:pt x="0" y="5715"/>
                    </a:lnTo>
                    <a:cubicBezTo>
                      <a:pt x="0" y="2572"/>
                      <a:pt x="2572" y="0"/>
                      <a:pt x="5715" y="0"/>
                    </a:cubicBezTo>
                    <a:cubicBezTo>
                      <a:pt x="8858" y="0"/>
                      <a:pt x="11430" y="2572"/>
                      <a:pt x="11430" y="5715"/>
                    </a:cubicBezTo>
                    <a:lnTo>
                      <a:pt x="11430" y="26956"/>
                    </a:lnTo>
                    <a:cubicBezTo>
                      <a:pt x="11430" y="30099"/>
                      <a:pt x="8858" y="32671"/>
                      <a:pt x="5715" y="32671"/>
                    </a:cubicBezTo>
                    <a:lnTo>
                      <a:pt x="5715" y="32671"/>
                    </a:lnTo>
                    <a:close/>
                  </a:path>
                </a:pathLst>
              </a:custGeom>
              <a:solidFill>
                <a:srgbClr val="F7473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35"/>
              <p:cNvSpPr/>
              <p:nvPr/>
            </p:nvSpPr>
            <p:spPr>
              <a:xfrm>
                <a:off x="3371087" y="2775394"/>
                <a:ext cx="11430" cy="32670"/>
              </a:xfrm>
              <a:custGeom>
                <a:rect b="b" l="l" r="r" t="t"/>
                <a:pathLst>
                  <a:path extrusionOk="0" h="32670" w="11430">
                    <a:moveTo>
                      <a:pt x="5715" y="32671"/>
                    </a:moveTo>
                    <a:cubicBezTo>
                      <a:pt x="2572" y="32671"/>
                      <a:pt x="0" y="30099"/>
                      <a:pt x="0" y="26956"/>
                    </a:cubicBezTo>
                    <a:lnTo>
                      <a:pt x="0" y="5715"/>
                    </a:lnTo>
                    <a:cubicBezTo>
                      <a:pt x="0" y="2572"/>
                      <a:pt x="2572" y="0"/>
                      <a:pt x="5715" y="0"/>
                    </a:cubicBezTo>
                    <a:cubicBezTo>
                      <a:pt x="8858" y="0"/>
                      <a:pt x="11430" y="2572"/>
                      <a:pt x="11430" y="5715"/>
                    </a:cubicBezTo>
                    <a:lnTo>
                      <a:pt x="11430" y="26956"/>
                    </a:lnTo>
                    <a:cubicBezTo>
                      <a:pt x="11430" y="30099"/>
                      <a:pt x="8858" y="32671"/>
                      <a:pt x="5715" y="32671"/>
                    </a:cubicBezTo>
                    <a:lnTo>
                      <a:pt x="5715" y="32671"/>
                    </a:lnTo>
                    <a:close/>
                  </a:path>
                </a:pathLst>
              </a:custGeom>
              <a:solidFill>
                <a:srgbClr val="F7473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35"/>
              <p:cNvSpPr/>
              <p:nvPr/>
            </p:nvSpPr>
            <p:spPr>
              <a:xfrm>
                <a:off x="3343560" y="2775394"/>
                <a:ext cx="11430" cy="32670"/>
              </a:xfrm>
              <a:custGeom>
                <a:rect b="b" l="l" r="r" t="t"/>
                <a:pathLst>
                  <a:path extrusionOk="0" h="32670" w="11430">
                    <a:moveTo>
                      <a:pt x="5715" y="32671"/>
                    </a:moveTo>
                    <a:cubicBezTo>
                      <a:pt x="2572" y="32671"/>
                      <a:pt x="0" y="30099"/>
                      <a:pt x="0" y="26956"/>
                    </a:cubicBezTo>
                    <a:lnTo>
                      <a:pt x="0" y="5715"/>
                    </a:lnTo>
                    <a:cubicBezTo>
                      <a:pt x="0" y="2572"/>
                      <a:pt x="2572" y="0"/>
                      <a:pt x="5715" y="0"/>
                    </a:cubicBezTo>
                    <a:cubicBezTo>
                      <a:pt x="8858" y="0"/>
                      <a:pt x="11430" y="2572"/>
                      <a:pt x="11430" y="5715"/>
                    </a:cubicBezTo>
                    <a:lnTo>
                      <a:pt x="11430" y="26956"/>
                    </a:lnTo>
                    <a:cubicBezTo>
                      <a:pt x="11430" y="30099"/>
                      <a:pt x="8858" y="32671"/>
                      <a:pt x="5715" y="32671"/>
                    </a:cubicBezTo>
                    <a:lnTo>
                      <a:pt x="5715" y="32671"/>
                    </a:lnTo>
                    <a:close/>
                  </a:path>
                </a:pathLst>
              </a:custGeom>
              <a:solidFill>
                <a:srgbClr val="F7473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35"/>
              <p:cNvSpPr/>
              <p:nvPr/>
            </p:nvSpPr>
            <p:spPr>
              <a:xfrm>
                <a:off x="3290601" y="2642139"/>
                <a:ext cx="172497" cy="20764"/>
              </a:xfrm>
              <a:custGeom>
                <a:rect b="b" l="l" r="r" t="t"/>
                <a:pathLst>
                  <a:path extrusionOk="0" h="20764" w="172497">
                    <a:moveTo>
                      <a:pt x="162115" y="20765"/>
                    </a:moveTo>
                    <a:lnTo>
                      <a:pt x="10382" y="20765"/>
                    </a:lnTo>
                    <a:cubicBezTo>
                      <a:pt x="4667" y="20765"/>
                      <a:pt x="0" y="16097"/>
                      <a:pt x="0" y="10382"/>
                    </a:cubicBezTo>
                    <a:cubicBezTo>
                      <a:pt x="0" y="4667"/>
                      <a:pt x="4667" y="0"/>
                      <a:pt x="10382" y="0"/>
                    </a:cubicBezTo>
                    <a:lnTo>
                      <a:pt x="162115" y="0"/>
                    </a:lnTo>
                    <a:cubicBezTo>
                      <a:pt x="167830" y="0"/>
                      <a:pt x="172498" y="4667"/>
                      <a:pt x="172498" y="10382"/>
                    </a:cubicBezTo>
                    <a:cubicBezTo>
                      <a:pt x="172498" y="16097"/>
                      <a:pt x="167830" y="20765"/>
                      <a:pt x="162115" y="20765"/>
                    </a:cubicBezTo>
                    <a:lnTo>
                      <a:pt x="162115" y="20765"/>
                    </a:lnTo>
                    <a:close/>
                  </a:path>
                </a:pathLst>
              </a:custGeom>
              <a:solidFill>
                <a:srgbClr val="18266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35"/>
              <p:cNvSpPr/>
              <p:nvPr/>
            </p:nvSpPr>
            <p:spPr>
              <a:xfrm>
                <a:off x="3290601" y="2642139"/>
                <a:ext cx="96583" cy="20764"/>
              </a:xfrm>
              <a:custGeom>
                <a:rect b="b" l="l" r="r" t="t"/>
                <a:pathLst>
                  <a:path extrusionOk="0" h="20764" w="96583">
                    <a:moveTo>
                      <a:pt x="86201" y="10382"/>
                    </a:moveTo>
                    <a:cubicBezTo>
                      <a:pt x="86201" y="4667"/>
                      <a:pt x="90869" y="0"/>
                      <a:pt x="96583" y="0"/>
                    </a:cubicBezTo>
                    <a:lnTo>
                      <a:pt x="10382" y="0"/>
                    </a:lnTo>
                    <a:cubicBezTo>
                      <a:pt x="4667" y="0"/>
                      <a:pt x="0" y="4667"/>
                      <a:pt x="0" y="10382"/>
                    </a:cubicBezTo>
                    <a:cubicBezTo>
                      <a:pt x="0" y="16097"/>
                      <a:pt x="4667" y="20765"/>
                      <a:pt x="10382" y="20765"/>
                    </a:cubicBezTo>
                    <a:lnTo>
                      <a:pt x="96583" y="20765"/>
                    </a:lnTo>
                    <a:cubicBezTo>
                      <a:pt x="90869" y="20765"/>
                      <a:pt x="86201" y="16097"/>
                      <a:pt x="86201" y="10382"/>
                    </a:cubicBezTo>
                    <a:lnTo>
                      <a:pt x="86201" y="10382"/>
                    </a:lnTo>
                    <a:close/>
                  </a:path>
                </a:pathLst>
              </a:custGeom>
              <a:solidFill>
                <a:srgbClr val="18266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35"/>
              <p:cNvSpPr/>
              <p:nvPr/>
            </p:nvSpPr>
            <p:spPr>
              <a:xfrm>
                <a:off x="3326250" y="2862333"/>
                <a:ext cx="101199" cy="96591"/>
              </a:xfrm>
              <a:custGeom>
                <a:rect b="b" l="l" r="r" t="t"/>
                <a:pathLst>
                  <a:path extrusionOk="0" h="96591" w="101199">
                    <a:moveTo>
                      <a:pt x="54172" y="2215"/>
                    </a:moveTo>
                    <a:lnTo>
                      <a:pt x="66745" y="27646"/>
                    </a:lnTo>
                    <a:cubicBezTo>
                      <a:pt x="67316" y="28789"/>
                      <a:pt x="68459" y="29647"/>
                      <a:pt x="69697" y="29837"/>
                    </a:cubicBezTo>
                    <a:lnTo>
                      <a:pt x="97796" y="33933"/>
                    </a:lnTo>
                    <a:cubicBezTo>
                      <a:pt x="101035" y="34409"/>
                      <a:pt x="102368" y="38410"/>
                      <a:pt x="99987" y="40696"/>
                    </a:cubicBezTo>
                    <a:lnTo>
                      <a:pt x="79699" y="60508"/>
                    </a:lnTo>
                    <a:cubicBezTo>
                      <a:pt x="78746" y="61460"/>
                      <a:pt x="78365" y="62698"/>
                      <a:pt x="78556" y="64032"/>
                    </a:cubicBezTo>
                    <a:lnTo>
                      <a:pt x="83318" y="91940"/>
                    </a:lnTo>
                    <a:cubicBezTo>
                      <a:pt x="83890" y="95179"/>
                      <a:pt x="80461" y="97655"/>
                      <a:pt x="77508" y="96131"/>
                    </a:cubicBezTo>
                    <a:lnTo>
                      <a:pt x="52457" y="82987"/>
                    </a:lnTo>
                    <a:cubicBezTo>
                      <a:pt x="51314" y="82415"/>
                      <a:pt x="49885" y="82415"/>
                      <a:pt x="48743" y="82987"/>
                    </a:cubicBezTo>
                    <a:lnTo>
                      <a:pt x="23692" y="96131"/>
                    </a:lnTo>
                    <a:cubicBezTo>
                      <a:pt x="20739" y="97655"/>
                      <a:pt x="17405" y="95179"/>
                      <a:pt x="17881" y="91940"/>
                    </a:cubicBezTo>
                    <a:lnTo>
                      <a:pt x="22644" y="64032"/>
                    </a:lnTo>
                    <a:cubicBezTo>
                      <a:pt x="22835" y="62698"/>
                      <a:pt x="22454" y="61460"/>
                      <a:pt x="21501" y="60508"/>
                    </a:cubicBezTo>
                    <a:lnTo>
                      <a:pt x="1213" y="40696"/>
                    </a:lnTo>
                    <a:cubicBezTo>
                      <a:pt x="-1169" y="38410"/>
                      <a:pt x="165" y="34409"/>
                      <a:pt x="3404" y="33933"/>
                    </a:cubicBezTo>
                    <a:lnTo>
                      <a:pt x="31502" y="29837"/>
                    </a:lnTo>
                    <a:cubicBezTo>
                      <a:pt x="32836" y="29647"/>
                      <a:pt x="33883" y="28789"/>
                      <a:pt x="34455" y="27646"/>
                    </a:cubicBezTo>
                    <a:lnTo>
                      <a:pt x="47028" y="2215"/>
                    </a:lnTo>
                    <a:cubicBezTo>
                      <a:pt x="48457" y="-738"/>
                      <a:pt x="52743" y="-738"/>
                      <a:pt x="54172" y="2215"/>
                    </a:cubicBezTo>
                    <a:lnTo>
                      <a:pt x="54172" y="2215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35"/>
              <p:cNvSpPr/>
              <p:nvPr/>
            </p:nvSpPr>
            <p:spPr>
              <a:xfrm>
                <a:off x="3326345" y="2892647"/>
                <a:ext cx="50361" cy="66183"/>
              </a:xfrm>
              <a:custGeom>
                <a:rect b="b" l="l" r="r" t="t"/>
                <a:pathLst>
                  <a:path extrusionOk="0" h="66183" w="50361">
                    <a:moveTo>
                      <a:pt x="50171" y="25622"/>
                    </a:moveTo>
                    <a:cubicBezTo>
                      <a:pt x="50362" y="24289"/>
                      <a:pt x="49981" y="23050"/>
                      <a:pt x="49028" y="22098"/>
                    </a:cubicBezTo>
                    <a:lnTo>
                      <a:pt x="28740" y="2286"/>
                    </a:lnTo>
                    <a:cubicBezTo>
                      <a:pt x="28073" y="1619"/>
                      <a:pt x="27692" y="857"/>
                      <a:pt x="27597" y="0"/>
                    </a:cubicBezTo>
                    <a:lnTo>
                      <a:pt x="3404" y="3524"/>
                    </a:lnTo>
                    <a:cubicBezTo>
                      <a:pt x="165" y="4000"/>
                      <a:pt x="-1169" y="8001"/>
                      <a:pt x="1213" y="10287"/>
                    </a:cubicBezTo>
                    <a:lnTo>
                      <a:pt x="21501" y="30099"/>
                    </a:lnTo>
                    <a:cubicBezTo>
                      <a:pt x="22454" y="31051"/>
                      <a:pt x="22835" y="32290"/>
                      <a:pt x="22644" y="33623"/>
                    </a:cubicBezTo>
                    <a:lnTo>
                      <a:pt x="17881" y="61531"/>
                    </a:lnTo>
                    <a:cubicBezTo>
                      <a:pt x="17310" y="64770"/>
                      <a:pt x="20739" y="67246"/>
                      <a:pt x="23692" y="65722"/>
                    </a:cubicBezTo>
                    <a:lnTo>
                      <a:pt x="45504" y="54292"/>
                    </a:lnTo>
                    <a:cubicBezTo>
                      <a:pt x="45504" y="53435"/>
                      <a:pt x="45314" y="54959"/>
                      <a:pt x="50362" y="25527"/>
                    </a:cubicBezTo>
                    <a:lnTo>
                      <a:pt x="50362" y="25527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35"/>
              <p:cNvSpPr/>
              <p:nvPr/>
            </p:nvSpPr>
            <p:spPr>
              <a:xfrm>
                <a:off x="3254406" y="2858928"/>
                <a:ext cx="20764" cy="26669"/>
              </a:xfrm>
              <a:custGeom>
                <a:rect b="b" l="l" r="r" t="t"/>
                <a:pathLst>
                  <a:path extrusionOk="0" h="26669" w="20764">
                    <a:moveTo>
                      <a:pt x="18383" y="286"/>
                    </a:moveTo>
                    <a:cubicBezTo>
                      <a:pt x="2096" y="190"/>
                      <a:pt x="2191" y="571"/>
                      <a:pt x="0" y="0"/>
                    </a:cubicBezTo>
                    <a:lnTo>
                      <a:pt x="0" y="16288"/>
                    </a:lnTo>
                    <a:cubicBezTo>
                      <a:pt x="0" y="22003"/>
                      <a:pt x="4667" y="26670"/>
                      <a:pt x="10382" y="26670"/>
                    </a:cubicBezTo>
                    <a:cubicBezTo>
                      <a:pt x="16097" y="26670"/>
                      <a:pt x="20765" y="22003"/>
                      <a:pt x="20765" y="16288"/>
                    </a:cubicBezTo>
                    <a:lnTo>
                      <a:pt x="20765" y="0"/>
                    </a:lnTo>
                    <a:cubicBezTo>
                      <a:pt x="20002" y="190"/>
                      <a:pt x="19241" y="286"/>
                      <a:pt x="18383" y="286"/>
                    </a:cubicBezTo>
                    <a:lnTo>
                      <a:pt x="18383" y="286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35"/>
              <p:cNvSpPr/>
              <p:nvPr/>
            </p:nvSpPr>
            <p:spPr>
              <a:xfrm>
                <a:off x="3478434" y="2858928"/>
                <a:ext cx="20764" cy="26669"/>
              </a:xfrm>
              <a:custGeom>
                <a:rect b="b" l="l" r="r" t="t"/>
                <a:pathLst>
                  <a:path extrusionOk="0" h="26669" w="20764">
                    <a:moveTo>
                      <a:pt x="18383" y="286"/>
                    </a:moveTo>
                    <a:cubicBezTo>
                      <a:pt x="2096" y="190"/>
                      <a:pt x="2096" y="571"/>
                      <a:pt x="0" y="0"/>
                    </a:cubicBezTo>
                    <a:lnTo>
                      <a:pt x="0" y="16288"/>
                    </a:lnTo>
                    <a:cubicBezTo>
                      <a:pt x="0" y="22003"/>
                      <a:pt x="4667" y="26670"/>
                      <a:pt x="10382" y="26670"/>
                    </a:cubicBezTo>
                    <a:cubicBezTo>
                      <a:pt x="16097" y="26670"/>
                      <a:pt x="20765" y="22003"/>
                      <a:pt x="20765" y="16288"/>
                    </a:cubicBezTo>
                    <a:lnTo>
                      <a:pt x="20765" y="0"/>
                    </a:lnTo>
                    <a:cubicBezTo>
                      <a:pt x="20002" y="190"/>
                      <a:pt x="19240" y="286"/>
                      <a:pt x="18383" y="286"/>
                    </a:cubicBezTo>
                    <a:lnTo>
                      <a:pt x="18383" y="286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35"/>
              <p:cNvSpPr/>
              <p:nvPr/>
            </p:nvSpPr>
            <p:spPr>
              <a:xfrm>
                <a:off x="3247548" y="2820066"/>
                <a:ext cx="34480" cy="41433"/>
              </a:xfrm>
              <a:custGeom>
                <a:rect b="b" l="l" r="r" t="t"/>
                <a:pathLst>
                  <a:path extrusionOk="0" h="41433" w="34480">
                    <a:moveTo>
                      <a:pt x="34481" y="32194"/>
                    </a:moveTo>
                    <a:lnTo>
                      <a:pt x="34481" y="9239"/>
                    </a:lnTo>
                    <a:cubicBezTo>
                      <a:pt x="34481" y="4191"/>
                      <a:pt x="30385" y="0"/>
                      <a:pt x="25241" y="0"/>
                    </a:cubicBezTo>
                    <a:lnTo>
                      <a:pt x="9239" y="0"/>
                    </a:lnTo>
                    <a:cubicBezTo>
                      <a:pt x="4191" y="0"/>
                      <a:pt x="0" y="4096"/>
                      <a:pt x="0" y="9239"/>
                    </a:cubicBezTo>
                    <a:lnTo>
                      <a:pt x="0" y="32194"/>
                    </a:lnTo>
                    <a:cubicBezTo>
                      <a:pt x="0" y="37243"/>
                      <a:pt x="4096" y="41434"/>
                      <a:pt x="9239" y="41434"/>
                    </a:cubicBezTo>
                    <a:lnTo>
                      <a:pt x="25241" y="41434"/>
                    </a:lnTo>
                    <a:cubicBezTo>
                      <a:pt x="30290" y="41434"/>
                      <a:pt x="34481" y="37338"/>
                      <a:pt x="34481" y="32194"/>
                    </a:cubicBezTo>
                    <a:lnTo>
                      <a:pt x="34481" y="32194"/>
                    </a:lnTo>
                    <a:close/>
                  </a:path>
                </a:pathLst>
              </a:custGeom>
              <a:solidFill>
                <a:srgbClr val="9518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35"/>
              <p:cNvSpPr/>
              <p:nvPr/>
            </p:nvSpPr>
            <p:spPr>
              <a:xfrm>
                <a:off x="3471576" y="2820066"/>
                <a:ext cx="34480" cy="41433"/>
              </a:xfrm>
              <a:custGeom>
                <a:rect b="b" l="l" r="r" t="t"/>
                <a:pathLst>
                  <a:path extrusionOk="0" h="41433" w="34480">
                    <a:moveTo>
                      <a:pt x="34480" y="32194"/>
                    </a:moveTo>
                    <a:lnTo>
                      <a:pt x="34480" y="9239"/>
                    </a:lnTo>
                    <a:cubicBezTo>
                      <a:pt x="34480" y="4191"/>
                      <a:pt x="30385" y="0"/>
                      <a:pt x="25241" y="0"/>
                    </a:cubicBezTo>
                    <a:lnTo>
                      <a:pt x="9239" y="0"/>
                    </a:lnTo>
                    <a:cubicBezTo>
                      <a:pt x="4191" y="0"/>
                      <a:pt x="0" y="4096"/>
                      <a:pt x="0" y="9239"/>
                    </a:cubicBezTo>
                    <a:lnTo>
                      <a:pt x="0" y="32194"/>
                    </a:lnTo>
                    <a:cubicBezTo>
                      <a:pt x="0" y="37243"/>
                      <a:pt x="4096" y="41434"/>
                      <a:pt x="9239" y="41434"/>
                    </a:cubicBezTo>
                    <a:lnTo>
                      <a:pt x="25241" y="41434"/>
                    </a:lnTo>
                    <a:cubicBezTo>
                      <a:pt x="30290" y="41434"/>
                      <a:pt x="34480" y="37338"/>
                      <a:pt x="34480" y="32194"/>
                    </a:cubicBezTo>
                    <a:lnTo>
                      <a:pt x="34480" y="32194"/>
                    </a:lnTo>
                    <a:close/>
                  </a:path>
                </a:pathLst>
              </a:custGeom>
              <a:solidFill>
                <a:srgbClr val="9518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4" name="Google Shape;824;p35"/>
          <p:cNvGrpSpPr/>
          <p:nvPr/>
        </p:nvGrpSpPr>
        <p:grpSpPr>
          <a:xfrm>
            <a:off x="1470867" y="1590473"/>
            <a:ext cx="396774" cy="396777"/>
            <a:chOff x="6295513" y="2638643"/>
            <a:chExt cx="379797" cy="379800"/>
          </a:xfrm>
        </p:grpSpPr>
        <p:grpSp>
          <p:nvGrpSpPr>
            <p:cNvPr id="825" name="Google Shape;825;p35"/>
            <p:cNvGrpSpPr/>
            <p:nvPr/>
          </p:nvGrpSpPr>
          <p:grpSpPr>
            <a:xfrm>
              <a:off x="6295513" y="2638643"/>
              <a:ext cx="379768" cy="379800"/>
              <a:chOff x="6295513" y="2638643"/>
              <a:chExt cx="379768" cy="379800"/>
            </a:xfrm>
          </p:grpSpPr>
          <p:sp>
            <p:nvSpPr>
              <p:cNvPr id="826" name="Google Shape;826;p35"/>
              <p:cNvSpPr/>
              <p:nvPr/>
            </p:nvSpPr>
            <p:spPr>
              <a:xfrm>
                <a:off x="6295576" y="2638643"/>
                <a:ext cx="379705" cy="379705"/>
              </a:xfrm>
              <a:custGeom>
                <a:rect b="b" l="l" r="r" t="t"/>
                <a:pathLst>
                  <a:path extrusionOk="0" h="379705" w="379705">
                    <a:moveTo>
                      <a:pt x="94936" y="25499"/>
                    </a:moveTo>
                    <a:cubicBezTo>
                      <a:pt x="4163" y="77886"/>
                      <a:pt x="-26984" y="193996"/>
                      <a:pt x="25499" y="284769"/>
                    </a:cubicBezTo>
                    <a:cubicBezTo>
                      <a:pt x="77886" y="375543"/>
                      <a:pt x="193996" y="406689"/>
                      <a:pt x="284769" y="354207"/>
                    </a:cubicBezTo>
                    <a:cubicBezTo>
                      <a:pt x="375543" y="301819"/>
                      <a:pt x="406689" y="185709"/>
                      <a:pt x="354207" y="94936"/>
                    </a:cubicBezTo>
                    <a:cubicBezTo>
                      <a:pt x="301819" y="4163"/>
                      <a:pt x="185709" y="-26984"/>
                      <a:pt x="94936" y="25499"/>
                    </a:cubicBezTo>
                    <a:lnTo>
                      <a:pt x="94936" y="25499"/>
                    </a:lnTo>
                    <a:close/>
                    <a:moveTo>
                      <a:pt x="260766" y="312678"/>
                    </a:moveTo>
                    <a:cubicBezTo>
                      <a:pt x="192948" y="351825"/>
                      <a:pt x="106271" y="328584"/>
                      <a:pt x="67123" y="260766"/>
                    </a:cubicBezTo>
                    <a:cubicBezTo>
                      <a:pt x="27975" y="192948"/>
                      <a:pt x="51216" y="106271"/>
                      <a:pt x="119034" y="67123"/>
                    </a:cubicBezTo>
                    <a:cubicBezTo>
                      <a:pt x="186852" y="27975"/>
                      <a:pt x="273530" y="51216"/>
                      <a:pt x="312678" y="119034"/>
                    </a:cubicBezTo>
                    <a:cubicBezTo>
                      <a:pt x="351825" y="186852"/>
                      <a:pt x="328584" y="273530"/>
                      <a:pt x="260766" y="312678"/>
                    </a:cubicBezTo>
                    <a:lnTo>
                      <a:pt x="260766" y="312678"/>
                    </a:lnTo>
                    <a:close/>
                  </a:path>
                </a:pathLst>
              </a:custGeom>
              <a:solidFill>
                <a:srgbClr val="9518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35"/>
              <p:cNvSpPr/>
              <p:nvPr/>
            </p:nvSpPr>
            <p:spPr>
              <a:xfrm>
                <a:off x="6295513" y="2658903"/>
                <a:ext cx="294167" cy="359540"/>
              </a:xfrm>
              <a:custGeom>
                <a:rect b="b" l="l" r="r" t="t"/>
                <a:pathLst>
                  <a:path extrusionOk="0" h="359540" w="294167">
                    <a:moveTo>
                      <a:pt x="44708" y="253460"/>
                    </a:moveTo>
                    <a:cubicBezTo>
                      <a:pt x="-5870" y="165925"/>
                      <a:pt x="21276" y="54769"/>
                      <a:pt x="104715" y="0"/>
                    </a:cubicBezTo>
                    <a:cubicBezTo>
                      <a:pt x="6703" y="49340"/>
                      <a:pt x="-28920" y="170402"/>
                      <a:pt x="25467" y="264605"/>
                    </a:cubicBezTo>
                    <a:cubicBezTo>
                      <a:pt x="77855" y="355378"/>
                      <a:pt x="193965" y="386525"/>
                      <a:pt x="284738" y="334042"/>
                    </a:cubicBezTo>
                    <a:cubicBezTo>
                      <a:pt x="287976" y="332137"/>
                      <a:pt x="291120" y="330232"/>
                      <a:pt x="294167" y="328232"/>
                    </a:cubicBezTo>
                    <a:cubicBezTo>
                      <a:pt x="205014" y="373094"/>
                      <a:pt x="95190" y="341090"/>
                      <a:pt x="44613" y="253460"/>
                    </a:cubicBezTo>
                    <a:lnTo>
                      <a:pt x="44613" y="253460"/>
                    </a:lnTo>
                    <a:close/>
                  </a:path>
                </a:pathLst>
              </a:custGeom>
              <a:solidFill>
                <a:srgbClr val="9518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8" name="Google Shape;828;p35"/>
            <p:cNvSpPr/>
            <p:nvPr/>
          </p:nvSpPr>
          <p:spPr>
            <a:xfrm>
              <a:off x="6485382" y="2638806"/>
              <a:ext cx="143732" cy="97250"/>
            </a:xfrm>
            <a:custGeom>
              <a:rect b="b" l="l" r="r" t="t"/>
              <a:pathLst>
                <a:path extrusionOk="0" h="97250" w="143732">
                  <a:moveTo>
                    <a:pt x="107347" y="97250"/>
                  </a:moveTo>
                  <a:lnTo>
                    <a:pt x="143732" y="65913"/>
                  </a:lnTo>
                  <a:cubicBezTo>
                    <a:pt x="108966" y="25527"/>
                    <a:pt x="57436" y="0"/>
                    <a:pt x="0" y="0"/>
                  </a:cubicBezTo>
                  <a:lnTo>
                    <a:pt x="0" y="48101"/>
                  </a:lnTo>
                  <a:cubicBezTo>
                    <a:pt x="42958" y="48101"/>
                    <a:pt x="81344" y="67151"/>
                    <a:pt x="107347" y="97250"/>
                  </a:cubicBezTo>
                  <a:lnTo>
                    <a:pt x="107347" y="97250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6295548" y="2638710"/>
              <a:ext cx="189833" cy="310991"/>
            </a:xfrm>
            <a:custGeom>
              <a:rect b="b" l="l" r="r" t="t"/>
              <a:pathLst>
                <a:path extrusionOk="0" h="310991" w="189833">
                  <a:moveTo>
                    <a:pt x="48101" y="189833"/>
                  </a:moveTo>
                  <a:cubicBezTo>
                    <a:pt x="48101" y="111538"/>
                    <a:pt x="111538" y="48101"/>
                    <a:pt x="189833" y="48101"/>
                  </a:cubicBezTo>
                  <a:lnTo>
                    <a:pt x="189833" y="0"/>
                  </a:lnTo>
                  <a:cubicBezTo>
                    <a:pt x="84963" y="0"/>
                    <a:pt x="0" y="84963"/>
                    <a:pt x="0" y="189833"/>
                  </a:cubicBezTo>
                  <a:cubicBezTo>
                    <a:pt x="0" y="235839"/>
                    <a:pt x="16383" y="278130"/>
                    <a:pt x="43720" y="310991"/>
                  </a:cubicBezTo>
                  <a:lnTo>
                    <a:pt x="80677" y="280321"/>
                  </a:lnTo>
                  <a:cubicBezTo>
                    <a:pt x="60293" y="255746"/>
                    <a:pt x="48101" y="224219"/>
                    <a:pt x="48101" y="189833"/>
                  </a:cubicBezTo>
                  <a:lnTo>
                    <a:pt x="48101" y="189833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6410325" y="2644520"/>
              <a:ext cx="72485" cy="46862"/>
            </a:xfrm>
            <a:custGeom>
              <a:rect b="b" l="l" r="r" t="t"/>
              <a:pathLst>
                <a:path extrusionOk="0" h="46862" w="72485">
                  <a:moveTo>
                    <a:pt x="72485" y="42291"/>
                  </a:moveTo>
                  <a:lnTo>
                    <a:pt x="28194" y="0"/>
                  </a:lnTo>
                  <a:cubicBezTo>
                    <a:pt x="18479" y="2477"/>
                    <a:pt x="9049" y="5715"/>
                    <a:pt x="0" y="9620"/>
                  </a:cubicBezTo>
                  <a:lnTo>
                    <a:pt x="39053" y="46863"/>
                  </a:lnTo>
                  <a:cubicBezTo>
                    <a:pt x="49721" y="44006"/>
                    <a:pt x="60960" y="42481"/>
                    <a:pt x="72485" y="42291"/>
                  </a:cubicBezTo>
                  <a:lnTo>
                    <a:pt x="72485" y="42291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6365081" y="2666523"/>
              <a:ext cx="57816" cy="48768"/>
            </a:xfrm>
            <a:custGeom>
              <a:rect b="b" l="l" r="r" t="t"/>
              <a:pathLst>
                <a:path extrusionOk="0" h="48768" w="57816">
                  <a:moveTo>
                    <a:pt x="0" y="15240"/>
                  </a:moveTo>
                  <a:lnTo>
                    <a:pt x="35147" y="48768"/>
                  </a:lnTo>
                  <a:cubicBezTo>
                    <a:pt x="42196" y="43434"/>
                    <a:pt x="49816" y="38767"/>
                    <a:pt x="57817" y="34766"/>
                  </a:cubicBezTo>
                  <a:lnTo>
                    <a:pt x="21431" y="0"/>
                  </a:lnTo>
                  <a:cubicBezTo>
                    <a:pt x="13906" y="4572"/>
                    <a:pt x="6763" y="9620"/>
                    <a:pt x="0" y="15240"/>
                  </a:cubicBezTo>
                  <a:lnTo>
                    <a:pt x="0" y="15240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6330029" y="2699385"/>
              <a:ext cx="51149" cy="53911"/>
            </a:xfrm>
            <a:custGeom>
              <a:rect b="b" l="l" r="r" t="t"/>
              <a:pathLst>
                <a:path extrusionOk="0" h="53911" w="51149">
                  <a:moveTo>
                    <a:pt x="16288" y="0"/>
                  </a:moveTo>
                  <a:cubicBezTo>
                    <a:pt x="10382" y="6286"/>
                    <a:pt x="4953" y="13049"/>
                    <a:pt x="0" y="20193"/>
                  </a:cubicBezTo>
                  <a:lnTo>
                    <a:pt x="35338" y="53911"/>
                  </a:lnTo>
                  <a:cubicBezTo>
                    <a:pt x="40005" y="46577"/>
                    <a:pt x="45244" y="39624"/>
                    <a:pt x="51149" y="33242"/>
                  </a:cubicBezTo>
                  <a:lnTo>
                    <a:pt x="16383" y="95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6305264" y="2743009"/>
              <a:ext cx="47529" cy="63722"/>
            </a:xfrm>
            <a:custGeom>
              <a:rect b="b" l="l" r="r" t="t"/>
              <a:pathLst>
                <a:path extrusionOk="0" h="63722" w="47529">
                  <a:moveTo>
                    <a:pt x="10668" y="0"/>
                  </a:moveTo>
                  <a:cubicBezTo>
                    <a:pt x="6477" y="8191"/>
                    <a:pt x="2953" y="16764"/>
                    <a:pt x="0" y="25527"/>
                  </a:cubicBezTo>
                  <a:lnTo>
                    <a:pt x="40005" y="63722"/>
                  </a:lnTo>
                  <a:cubicBezTo>
                    <a:pt x="41529" y="53816"/>
                    <a:pt x="44101" y="44291"/>
                    <a:pt x="47530" y="35242"/>
                  </a:cubicBezTo>
                  <a:lnTo>
                    <a:pt x="10573" y="0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6295636" y="2797206"/>
              <a:ext cx="61729" cy="92297"/>
            </a:xfrm>
            <a:custGeom>
              <a:rect b="b" l="l" r="r" t="t"/>
              <a:pathLst>
                <a:path extrusionOk="0" h="92297" w="61729">
                  <a:moveTo>
                    <a:pt x="48585" y="43910"/>
                  </a:moveTo>
                  <a:lnTo>
                    <a:pt x="2579" y="0"/>
                  </a:lnTo>
                  <a:cubicBezTo>
                    <a:pt x="769" y="11049"/>
                    <a:pt x="-88" y="22003"/>
                    <a:pt x="7" y="33338"/>
                  </a:cubicBezTo>
                  <a:lnTo>
                    <a:pt x="61729" y="92297"/>
                  </a:lnTo>
                  <a:cubicBezTo>
                    <a:pt x="54681" y="77438"/>
                    <a:pt x="50109" y="61150"/>
                    <a:pt x="48585" y="43910"/>
                  </a:cubicBezTo>
                  <a:lnTo>
                    <a:pt x="48585" y="43910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6300977" y="2873597"/>
              <a:ext cx="60483" cy="76104"/>
            </a:xfrm>
            <a:custGeom>
              <a:rect b="b" l="l" r="r" t="t"/>
              <a:pathLst>
                <a:path extrusionOk="0" h="76104" w="60483">
                  <a:moveTo>
                    <a:pt x="38291" y="76105"/>
                  </a:moveTo>
                  <a:lnTo>
                    <a:pt x="60484" y="57721"/>
                  </a:lnTo>
                  <a:lnTo>
                    <a:pt x="0" y="0"/>
                  </a:lnTo>
                  <a:cubicBezTo>
                    <a:pt x="6953" y="28384"/>
                    <a:pt x="20193" y="54292"/>
                    <a:pt x="38291" y="76105"/>
                  </a:cubicBezTo>
                  <a:lnTo>
                    <a:pt x="38291" y="76105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6592824" y="2704623"/>
              <a:ext cx="82486" cy="123920"/>
            </a:xfrm>
            <a:custGeom>
              <a:rect b="b" l="l" r="r" t="t"/>
              <a:pathLst>
                <a:path extrusionOk="0" h="123920" w="82486">
                  <a:moveTo>
                    <a:pt x="36386" y="0"/>
                  </a:moveTo>
                  <a:lnTo>
                    <a:pt x="0" y="31337"/>
                  </a:lnTo>
                  <a:cubicBezTo>
                    <a:pt x="21431" y="56198"/>
                    <a:pt x="34385" y="88487"/>
                    <a:pt x="34385" y="123920"/>
                  </a:cubicBezTo>
                  <a:lnTo>
                    <a:pt x="82487" y="123920"/>
                  </a:lnTo>
                  <a:cubicBezTo>
                    <a:pt x="82487" y="76581"/>
                    <a:pt x="65151" y="33242"/>
                    <a:pt x="36481" y="0"/>
                  </a:cubicBezTo>
                  <a:lnTo>
                    <a:pt x="36481" y="0"/>
                  </a:lnTo>
                  <a:close/>
                </a:path>
              </a:pathLst>
            </a:custGeom>
            <a:solidFill>
              <a:srgbClr val="1F14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7" name="Google Shape;837;p35"/>
          <p:cNvGrpSpPr/>
          <p:nvPr/>
        </p:nvGrpSpPr>
        <p:grpSpPr>
          <a:xfrm>
            <a:off x="3436728" y="1550067"/>
            <a:ext cx="306682" cy="396749"/>
            <a:chOff x="2452877" y="3238785"/>
            <a:chExt cx="293560" cy="379773"/>
          </a:xfrm>
        </p:grpSpPr>
        <p:sp>
          <p:nvSpPr>
            <p:cNvPr id="838" name="Google Shape;838;p35"/>
            <p:cNvSpPr/>
            <p:nvPr/>
          </p:nvSpPr>
          <p:spPr>
            <a:xfrm>
              <a:off x="2452973" y="3254216"/>
              <a:ext cx="260413" cy="354425"/>
            </a:xfrm>
            <a:custGeom>
              <a:rect b="b" l="l" r="r" t="t"/>
              <a:pathLst>
                <a:path extrusionOk="0" h="354425" w="260413">
                  <a:moveTo>
                    <a:pt x="235268" y="0"/>
                  </a:moveTo>
                  <a:lnTo>
                    <a:pt x="25146" y="0"/>
                  </a:lnTo>
                  <a:cubicBezTo>
                    <a:pt x="11335" y="0"/>
                    <a:pt x="0" y="11335"/>
                    <a:pt x="0" y="25146"/>
                  </a:cubicBezTo>
                  <a:lnTo>
                    <a:pt x="0" y="329279"/>
                  </a:lnTo>
                  <a:cubicBezTo>
                    <a:pt x="0" y="343090"/>
                    <a:pt x="11335" y="354425"/>
                    <a:pt x="25146" y="354425"/>
                  </a:cubicBezTo>
                  <a:lnTo>
                    <a:pt x="235268" y="354425"/>
                  </a:lnTo>
                  <a:cubicBezTo>
                    <a:pt x="249079" y="354425"/>
                    <a:pt x="260414" y="343090"/>
                    <a:pt x="260414" y="329279"/>
                  </a:cubicBezTo>
                  <a:lnTo>
                    <a:pt x="260414" y="25146"/>
                  </a:lnTo>
                  <a:cubicBezTo>
                    <a:pt x="260414" y="11335"/>
                    <a:pt x="249079" y="0"/>
                    <a:pt x="235268" y="0"/>
                  </a:cubicBezTo>
                  <a:lnTo>
                    <a:pt x="235268" y="0"/>
                  </a:lnTo>
                  <a:close/>
                </a:path>
              </a:pathLst>
            </a:custGeom>
            <a:solidFill>
              <a:srgbClr val="9518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2452877" y="3254311"/>
              <a:ext cx="46291" cy="354425"/>
            </a:xfrm>
            <a:custGeom>
              <a:rect b="b" l="l" r="r" t="t"/>
              <a:pathLst>
                <a:path extrusionOk="0" h="354425" w="46291">
                  <a:moveTo>
                    <a:pt x="21145" y="329279"/>
                  </a:moveTo>
                  <a:lnTo>
                    <a:pt x="21145" y="25146"/>
                  </a:lnTo>
                  <a:cubicBezTo>
                    <a:pt x="21145" y="11335"/>
                    <a:pt x="32480" y="0"/>
                    <a:pt x="46292" y="0"/>
                  </a:cubicBezTo>
                  <a:lnTo>
                    <a:pt x="25146" y="0"/>
                  </a:lnTo>
                  <a:cubicBezTo>
                    <a:pt x="11335" y="0"/>
                    <a:pt x="0" y="11335"/>
                    <a:pt x="0" y="25146"/>
                  </a:cubicBezTo>
                  <a:lnTo>
                    <a:pt x="0" y="329279"/>
                  </a:lnTo>
                  <a:cubicBezTo>
                    <a:pt x="0" y="343090"/>
                    <a:pt x="11335" y="354425"/>
                    <a:pt x="25146" y="354425"/>
                  </a:cubicBezTo>
                  <a:lnTo>
                    <a:pt x="46292" y="354425"/>
                  </a:lnTo>
                  <a:cubicBezTo>
                    <a:pt x="32480" y="354425"/>
                    <a:pt x="21145" y="343090"/>
                    <a:pt x="21145" y="329279"/>
                  </a:cubicBezTo>
                  <a:lnTo>
                    <a:pt x="21145" y="329279"/>
                  </a:lnTo>
                  <a:close/>
                </a:path>
              </a:pathLst>
            </a:custGeom>
            <a:solidFill>
              <a:srgbClr val="9518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2474118" y="3274864"/>
              <a:ext cx="218027" cy="313001"/>
            </a:xfrm>
            <a:custGeom>
              <a:rect b="b" l="l" r="r" t="t"/>
              <a:pathLst>
                <a:path extrusionOk="0" h="313001" w="218027">
                  <a:moveTo>
                    <a:pt x="208883" y="116"/>
                  </a:moveTo>
                  <a:lnTo>
                    <a:pt x="58007" y="116"/>
                  </a:lnTo>
                  <a:cubicBezTo>
                    <a:pt x="5334" y="116"/>
                    <a:pt x="7430" y="-646"/>
                    <a:pt x="4001" y="1735"/>
                  </a:cubicBezTo>
                  <a:cubicBezTo>
                    <a:pt x="1905" y="3164"/>
                    <a:pt x="572" y="5355"/>
                    <a:pt x="191" y="7450"/>
                  </a:cubicBezTo>
                  <a:cubicBezTo>
                    <a:pt x="-95" y="8974"/>
                    <a:pt x="0" y="304249"/>
                    <a:pt x="95" y="304726"/>
                  </a:cubicBezTo>
                  <a:cubicBezTo>
                    <a:pt x="667" y="309297"/>
                    <a:pt x="4382" y="311488"/>
                    <a:pt x="4096" y="311298"/>
                  </a:cubicBezTo>
                  <a:cubicBezTo>
                    <a:pt x="7715" y="313774"/>
                    <a:pt x="-2095" y="312822"/>
                    <a:pt x="150876" y="312822"/>
                  </a:cubicBezTo>
                  <a:lnTo>
                    <a:pt x="208883" y="312822"/>
                  </a:lnTo>
                  <a:cubicBezTo>
                    <a:pt x="213931" y="312822"/>
                    <a:pt x="218027" y="308726"/>
                    <a:pt x="218027" y="303678"/>
                  </a:cubicBezTo>
                  <a:lnTo>
                    <a:pt x="218027" y="9260"/>
                  </a:lnTo>
                  <a:cubicBezTo>
                    <a:pt x="218027" y="4212"/>
                    <a:pt x="213931" y="116"/>
                    <a:pt x="208883" y="116"/>
                  </a:cubicBezTo>
                  <a:lnTo>
                    <a:pt x="208883" y="116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2473994" y="3274933"/>
              <a:ext cx="32128" cy="312824"/>
            </a:xfrm>
            <a:custGeom>
              <a:rect b="b" l="l" r="r" t="t"/>
              <a:pathLst>
                <a:path extrusionOk="0" h="312824" w="32128">
                  <a:moveTo>
                    <a:pt x="22984" y="303609"/>
                  </a:moveTo>
                  <a:cubicBezTo>
                    <a:pt x="23365" y="-12716"/>
                    <a:pt x="21079" y="6810"/>
                    <a:pt x="26032" y="2429"/>
                  </a:cubicBezTo>
                  <a:cubicBezTo>
                    <a:pt x="27842" y="810"/>
                    <a:pt x="29938" y="48"/>
                    <a:pt x="32128" y="48"/>
                  </a:cubicBezTo>
                  <a:cubicBezTo>
                    <a:pt x="7935" y="48"/>
                    <a:pt x="8983" y="-143"/>
                    <a:pt x="7363" y="238"/>
                  </a:cubicBezTo>
                  <a:cubicBezTo>
                    <a:pt x="3839" y="1000"/>
                    <a:pt x="982" y="3762"/>
                    <a:pt x="220" y="7382"/>
                  </a:cubicBezTo>
                  <a:cubicBezTo>
                    <a:pt x="-257" y="9668"/>
                    <a:pt x="220" y="-3000"/>
                    <a:pt x="29" y="303609"/>
                  </a:cubicBezTo>
                  <a:cubicBezTo>
                    <a:pt x="29" y="309134"/>
                    <a:pt x="4792" y="311706"/>
                    <a:pt x="4125" y="311229"/>
                  </a:cubicBezTo>
                  <a:cubicBezTo>
                    <a:pt x="7173" y="313325"/>
                    <a:pt x="6792" y="312753"/>
                    <a:pt x="32128" y="312753"/>
                  </a:cubicBezTo>
                  <a:cubicBezTo>
                    <a:pt x="26985" y="312753"/>
                    <a:pt x="22984" y="308467"/>
                    <a:pt x="22984" y="303609"/>
                  </a:cubicBezTo>
                  <a:lnTo>
                    <a:pt x="22984" y="303609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2538221" y="3265550"/>
              <a:ext cx="89820" cy="38766"/>
            </a:xfrm>
            <a:custGeom>
              <a:rect b="b" l="l" r="r" t="t"/>
              <a:pathLst>
                <a:path extrusionOk="0" h="38766" w="89820">
                  <a:moveTo>
                    <a:pt x="74105" y="38767"/>
                  </a:moveTo>
                  <a:lnTo>
                    <a:pt x="15716" y="38767"/>
                  </a:lnTo>
                  <a:cubicBezTo>
                    <a:pt x="7049" y="38767"/>
                    <a:pt x="0" y="31718"/>
                    <a:pt x="0" y="23050"/>
                  </a:cubicBezTo>
                  <a:lnTo>
                    <a:pt x="0" y="5715"/>
                  </a:lnTo>
                  <a:cubicBezTo>
                    <a:pt x="0" y="2572"/>
                    <a:pt x="2572" y="0"/>
                    <a:pt x="5715" y="0"/>
                  </a:cubicBezTo>
                  <a:cubicBezTo>
                    <a:pt x="8858" y="0"/>
                    <a:pt x="11430" y="2572"/>
                    <a:pt x="11430" y="5715"/>
                  </a:cubicBezTo>
                  <a:lnTo>
                    <a:pt x="11430" y="23050"/>
                  </a:lnTo>
                  <a:cubicBezTo>
                    <a:pt x="11430" y="25432"/>
                    <a:pt x="13335" y="27337"/>
                    <a:pt x="15716" y="27337"/>
                  </a:cubicBezTo>
                  <a:lnTo>
                    <a:pt x="74105" y="27337"/>
                  </a:lnTo>
                  <a:cubicBezTo>
                    <a:pt x="76486" y="27337"/>
                    <a:pt x="78391" y="25432"/>
                    <a:pt x="78391" y="23050"/>
                  </a:cubicBezTo>
                  <a:lnTo>
                    <a:pt x="78391" y="5715"/>
                  </a:lnTo>
                  <a:cubicBezTo>
                    <a:pt x="78391" y="2572"/>
                    <a:pt x="80963" y="0"/>
                    <a:pt x="84106" y="0"/>
                  </a:cubicBezTo>
                  <a:cubicBezTo>
                    <a:pt x="87249" y="0"/>
                    <a:pt x="89821" y="2572"/>
                    <a:pt x="89821" y="5715"/>
                  </a:cubicBezTo>
                  <a:lnTo>
                    <a:pt x="89821" y="23050"/>
                  </a:lnTo>
                  <a:cubicBezTo>
                    <a:pt x="89821" y="31718"/>
                    <a:pt x="82772" y="38767"/>
                    <a:pt x="74105" y="38767"/>
                  </a:cubicBezTo>
                  <a:lnTo>
                    <a:pt x="74105" y="38767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2535745" y="3346799"/>
              <a:ext cx="118490" cy="11430"/>
            </a:xfrm>
            <a:custGeom>
              <a:rect b="b" l="l" r="r" t="t"/>
              <a:pathLst>
                <a:path extrusionOk="0" h="11430" w="118490">
                  <a:moveTo>
                    <a:pt x="112776" y="11430"/>
                  </a:moveTo>
                  <a:lnTo>
                    <a:pt x="5715" y="11430"/>
                  </a:lnTo>
                  <a:cubicBezTo>
                    <a:pt x="2572" y="11430"/>
                    <a:pt x="0" y="8858"/>
                    <a:pt x="0" y="5715"/>
                  </a:cubicBezTo>
                  <a:cubicBezTo>
                    <a:pt x="0" y="2572"/>
                    <a:pt x="2572" y="0"/>
                    <a:pt x="5715" y="0"/>
                  </a:cubicBezTo>
                  <a:lnTo>
                    <a:pt x="112776" y="0"/>
                  </a:lnTo>
                  <a:cubicBezTo>
                    <a:pt x="115919" y="0"/>
                    <a:pt x="118491" y="2572"/>
                    <a:pt x="118491" y="5715"/>
                  </a:cubicBezTo>
                  <a:cubicBezTo>
                    <a:pt x="118491" y="8858"/>
                    <a:pt x="115919" y="11430"/>
                    <a:pt x="112776" y="11430"/>
                  </a:cubicBezTo>
                  <a:lnTo>
                    <a:pt x="112776" y="1143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2535745" y="3374326"/>
              <a:ext cx="118490" cy="11430"/>
            </a:xfrm>
            <a:custGeom>
              <a:rect b="b" l="l" r="r" t="t"/>
              <a:pathLst>
                <a:path extrusionOk="0" h="11430" w="118490">
                  <a:moveTo>
                    <a:pt x="112776" y="11430"/>
                  </a:moveTo>
                  <a:lnTo>
                    <a:pt x="5715" y="11430"/>
                  </a:lnTo>
                  <a:cubicBezTo>
                    <a:pt x="2572" y="11430"/>
                    <a:pt x="0" y="8858"/>
                    <a:pt x="0" y="5715"/>
                  </a:cubicBezTo>
                  <a:cubicBezTo>
                    <a:pt x="0" y="2572"/>
                    <a:pt x="2572" y="0"/>
                    <a:pt x="5715" y="0"/>
                  </a:cubicBezTo>
                  <a:lnTo>
                    <a:pt x="112776" y="0"/>
                  </a:lnTo>
                  <a:cubicBezTo>
                    <a:pt x="115919" y="0"/>
                    <a:pt x="118491" y="2572"/>
                    <a:pt x="118491" y="5715"/>
                  </a:cubicBezTo>
                  <a:cubicBezTo>
                    <a:pt x="118491" y="8858"/>
                    <a:pt x="115919" y="11430"/>
                    <a:pt x="112776" y="11430"/>
                  </a:cubicBezTo>
                  <a:lnTo>
                    <a:pt x="112776" y="1143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2535745" y="3429285"/>
              <a:ext cx="118490" cy="11429"/>
            </a:xfrm>
            <a:custGeom>
              <a:rect b="b" l="l" r="r" t="t"/>
              <a:pathLst>
                <a:path extrusionOk="0" h="11429" w="118490">
                  <a:moveTo>
                    <a:pt x="112776" y="11430"/>
                  </a:moveTo>
                  <a:lnTo>
                    <a:pt x="5715" y="11430"/>
                  </a:lnTo>
                  <a:cubicBezTo>
                    <a:pt x="2572" y="11430"/>
                    <a:pt x="0" y="8858"/>
                    <a:pt x="0" y="5715"/>
                  </a:cubicBezTo>
                  <a:cubicBezTo>
                    <a:pt x="0" y="2572"/>
                    <a:pt x="2572" y="0"/>
                    <a:pt x="5715" y="0"/>
                  </a:cubicBezTo>
                  <a:lnTo>
                    <a:pt x="112776" y="0"/>
                  </a:lnTo>
                  <a:cubicBezTo>
                    <a:pt x="115919" y="0"/>
                    <a:pt x="118491" y="2572"/>
                    <a:pt x="118491" y="5715"/>
                  </a:cubicBezTo>
                  <a:cubicBezTo>
                    <a:pt x="118491" y="8858"/>
                    <a:pt x="115919" y="11430"/>
                    <a:pt x="112776" y="11430"/>
                  </a:cubicBezTo>
                  <a:lnTo>
                    <a:pt x="112776" y="1143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2535745" y="3401758"/>
              <a:ext cx="118490" cy="11429"/>
            </a:xfrm>
            <a:custGeom>
              <a:rect b="b" l="l" r="r" t="t"/>
              <a:pathLst>
                <a:path extrusionOk="0" h="11429" w="118490">
                  <a:moveTo>
                    <a:pt x="112776" y="11430"/>
                  </a:moveTo>
                  <a:lnTo>
                    <a:pt x="5715" y="11430"/>
                  </a:lnTo>
                  <a:cubicBezTo>
                    <a:pt x="2572" y="11430"/>
                    <a:pt x="0" y="8858"/>
                    <a:pt x="0" y="5715"/>
                  </a:cubicBezTo>
                  <a:cubicBezTo>
                    <a:pt x="0" y="2572"/>
                    <a:pt x="2572" y="0"/>
                    <a:pt x="5715" y="0"/>
                  </a:cubicBezTo>
                  <a:lnTo>
                    <a:pt x="112776" y="0"/>
                  </a:lnTo>
                  <a:cubicBezTo>
                    <a:pt x="115919" y="0"/>
                    <a:pt x="118491" y="2572"/>
                    <a:pt x="118491" y="5715"/>
                  </a:cubicBezTo>
                  <a:cubicBezTo>
                    <a:pt x="118491" y="8858"/>
                    <a:pt x="115919" y="11430"/>
                    <a:pt x="112776" y="11430"/>
                  </a:cubicBezTo>
                  <a:lnTo>
                    <a:pt x="112776" y="1143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2535745" y="3456812"/>
              <a:ext cx="118490" cy="11429"/>
            </a:xfrm>
            <a:custGeom>
              <a:rect b="b" l="l" r="r" t="t"/>
              <a:pathLst>
                <a:path extrusionOk="0" h="11429" w="118490">
                  <a:moveTo>
                    <a:pt x="112776" y="11430"/>
                  </a:moveTo>
                  <a:lnTo>
                    <a:pt x="5715" y="11430"/>
                  </a:lnTo>
                  <a:cubicBezTo>
                    <a:pt x="2572" y="11430"/>
                    <a:pt x="0" y="8858"/>
                    <a:pt x="0" y="5715"/>
                  </a:cubicBezTo>
                  <a:cubicBezTo>
                    <a:pt x="0" y="2572"/>
                    <a:pt x="2572" y="0"/>
                    <a:pt x="5715" y="0"/>
                  </a:cubicBezTo>
                  <a:lnTo>
                    <a:pt x="112776" y="0"/>
                  </a:lnTo>
                  <a:cubicBezTo>
                    <a:pt x="115919" y="0"/>
                    <a:pt x="118491" y="2572"/>
                    <a:pt x="118491" y="5715"/>
                  </a:cubicBezTo>
                  <a:cubicBezTo>
                    <a:pt x="118491" y="8858"/>
                    <a:pt x="115919" y="11430"/>
                    <a:pt x="112776" y="11430"/>
                  </a:cubicBezTo>
                  <a:lnTo>
                    <a:pt x="112776" y="1143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2535745" y="3511772"/>
              <a:ext cx="118490" cy="11429"/>
            </a:xfrm>
            <a:custGeom>
              <a:rect b="b" l="l" r="r" t="t"/>
              <a:pathLst>
                <a:path extrusionOk="0" h="11429" w="118490">
                  <a:moveTo>
                    <a:pt x="112776" y="11430"/>
                  </a:moveTo>
                  <a:lnTo>
                    <a:pt x="5715" y="11430"/>
                  </a:lnTo>
                  <a:cubicBezTo>
                    <a:pt x="2572" y="11430"/>
                    <a:pt x="0" y="8858"/>
                    <a:pt x="0" y="5715"/>
                  </a:cubicBezTo>
                  <a:cubicBezTo>
                    <a:pt x="0" y="2572"/>
                    <a:pt x="2572" y="0"/>
                    <a:pt x="5715" y="0"/>
                  </a:cubicBezTo>
                  <a:lnTo>
                    <a:pt x="112776" y="0"/>
                  </a:lnTo>
                  <a:cubicBezTo>
                    <a:pt x="115919" y="0"/>
                    <a:pt x="118491" y="2572"/>
                    <a:pt x="118491" y="5715"/>
                  </a:cubicBezTo>
                  <a:cubicBezTo>
                    <a:pt x="118491" y="8858"/>
                    <a:pt x="115919" y="11430"/>
                    <a:pt x="112776" y="11430"/>
                  </a:cubicBezTo>
                  <a:lnTo>
                    <a:pt x="112776" y="1143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2535745" y="3484245"/>
              <a:ext cx="118490" cy="11429"/>
            </a:xfrm>
            <a:custGeom>
              <a:rect b="b" l="l" r="r" t="t"/>
              <a:pathLst>
                <a:path extrusionOk="0" h="11429" w="118490">
                  <a:moveTo>
                    <a:pt x="112776" y="11430"/>
                  </a:moveTo>
                  <a:lnTo>
                    <a:pt x="5715" y="11430"/>
                  </a:lnTo>
                  <a:cubicBezTo>
                    <a:pt x="2572" y="11430"/>
                    <a:pt x="0" y="8858"/>
                    <a:pt x="0" y="5715"/>
                  </a:cubicBezTo>
                  <a:cubicBezTo>
                    <a:pt x="0" y="2572"/>
                    <a:pt x="2572" y="0"/>
                    <a:pt x="5715" y="0"/>
                  </a:cubicBezTo>
                  <a:lnTo>
                    <a:pt x="112776" y="0"/>
                  </a:lnTo>
                  <a:cubicBezTo>
                    <a:pt x="115919" y="0"/>
                    <a:pt x="118491" y="2572"/>
                    <a:pt x="118491" y="5715"/>
                  </a:cubicBezTo>
                  <a:cubicBezTo>
                    <a:pt x="118491" y="8858"/>
                    <a:pt x="115919" y="11430"/>
                    <a:pt x="112776" y="11430"/>
                  </a:cubicBezTo>
                  <a:lnTo>
                    <a:pt x="112776" y="1143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2512123" y="3346846"/>
              <a:ext cx="11334" cy="11382"/>
            </a:xfrm>
            <a:custGeom>
              <a:rect b="b" l="l" r="r" t="t"/>
              <a:pathLst>
                <a:path extrusionOk="0" h="11382" w="11334">
                  <a:moveTo>
                    <a:pt x="5620" y="11382"/>
                  </a:moveTo>
                  <a:cubicBezTo>
                    <a:pt x="5620" y="11382"/>
                    <a:pt x="4858" y="11382"/>
                    <a:pt x="4477" y="11287"/>
                  </a:cubicBezTo>
                  <a:cubicBezTo>
                    <a:pt x="4096" y="11287"/>
                    <a:pt x="3715" y="11097"/>
                    <a:pt x="3429" y="11001"/>
                  </a:cubicBezTo>
                  <a:cubicBezTo>
                    <a:pt x="3048" y="10811"/>
                    <a:pt x="2762" y="10716"/>
                    <a:pt x="2477" y="10430"/>
                  </a:cubicBezTo>
                  <a:cubicBezTo>
                    <a:pt x="2191" y="10239"/>
                    <a:pt x="1905" y="9954"/>
                    <a:pt x="1619" y="9763"/>
                  </a:cubicBezTo>
                  <a:cubicBezTo>
                    <a:pt x="1334" y="9477"/>
                    <a:pt x="1143" y="9192"/>
                    <a:pt x="953" y="8906"/>
                  </a:cubicBezTo>
                  <a:cubicBezTo>
                    <a:pt x="762" y="8620"/>
                    <a:pt x="572" y="8239"/>
                    <a:pt x="381" y="7953"/>
                  </a:cubicBezTo>
                  <a:cubicBezTo>
                    <a:pt x="191" y="7572"/>
                    <a:pt x="95" y="7287"/>
                    <a:pt x="95" y="6906"/>
                  </a:cubicBezTo>
                  <a:cubicBezTo>
                    <a:pt x="95" y="6525"/>
                    <a:pt x="0" y="6144"/>
                    <a:pt x="0" y="5763"/>
                  </a:cubicBezTo>
                  <a:cubicBezTo>
                    <a:pt x="0" y="4239"/>
                    <a:pt x="572" y="2810"/>
                    <a:pt x="1715" y="1667"/>
                  </a:cubicBezTo>
                  <a:cubicBezTo>
                    <a:pt x="2000" y="1381"/>
                    <a:pt x="2286" y="1191"/>
                    <a:pt x="2572" y="1000"/>
                  </a:cubicBezTo>
                  <a:cubicBezTo>
                    <a:pt x="2858" y="810"/>
                    <a:pt x="3239" y="619"/>
                    <a:pt x="3524" y="429"/>
                  </a:cubicBezTo>
                  <a:cubicBezTo>
                    <a:pt x="3905" y="238"/>
                    <a:pt x="4191" y="143"/>
                    <a:pt x="4572" y="143"/>
                  </a:cubicBezTo>
                  <a:cubicBezTo>
                    <a:pt x="5334" y="-48"/>
                    <a:pt x="6096" y="-48"/>
                    <a:pt x="6763" y="143"/>
                  </a:cubicBezTo>
                  <a:cubicBezTo>
                    <a:pt x="7144" y="143"/>
                    <a:pt x="7525" y="333"/>
                    <a:pt x="7811" y="429"/>
                  </a:cubicBezTo>
                  <a:cubicBezTo>
                    <a:pt x="8192" y="524"/>
                    <a:pt x="8477" y="714"/>
                    <a:pt x="8763" y="1000"/>
                  </a:cubicBezTo>
                  <a:cubicBezTo>
                    <a:pt x="9049" y="1191"/>
                    <a:pt x="9335" y="1476"/>
                    <a:pt x="9620" y="1667"/>
                  </a:cubicBezTo>
                  <a:cubicBezTo>
                    <a:pt x="10668" y="2715"/>
                    <a:pt x="11335" y="4239"/>
                    <a:pt x="11335" y="5763"/>
                  </a:cubicBezTo>
                  <a:cubicBezTo>
                    <a:pt x="11335" y="6144"/>
                    <a:pt x="11335" y="6525"/>
                    <a:pt x="11240" y="6906"/>
                  </a:cubicBezTo>
                  <a:cubicBezTo>
                    <a:pt x="11240" y="7287"/>
                    <a:pt x="11049" y="7668"/>
                    <a:pt x="10954" y="7953"/>
                  </a:cubicBezTo>
                  <a:cubicBezTo>
                    <a:pt x="10763" y="8334"/>
                    <a:pt x="10668" y="8620"/>
                    <a:pt x="10382" y="8906"/>
                  </a:cubicBezTo>
                  <a:cubicBezTo>
                    <a:pt x="10192" y="9192"/>
                    <a:pt x="9906" y="9477"/>
                    <a:pt x="9716" y="9763"/>
                  </a:cubicBezTo>
                  <a:cubicBezTo>
                    <a:pt x="9430" y="10049"/>
                    <a:pt x="9144" y="10239"/>
                    <a:pt x="8858" y="10430"/>
                  </a:cubicBezTo>
                  <a:cubicBezTo>
                    <a:pt x="8573" y="10620"/>
                    <a:pt x="8192" y="10811"/>
                    <a:pt x="7906" y="11001"/>
                  </a:cubicBezTo>
                  <a:cubicBezTo>
                    <a:pt x="7525" y="11192"/>
                    <a:pt x="7239" y="11287"/>
                    <a:pt x="6858" y="11287"/>
                  </a:cubicBezTo>
                  <a:cubicBezTo>
                    <a:pt x="6477" y="11287"/>
                    <a:pt x="6096" y="11382"/>
                    <a:pt x="5715" y="11382"/>
                  </a:cubicBezTo>
                  <a:lnTo>
                    <a:pt x="5715" y="11382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2512123" y="3374278"/>
              <a:ext cx="11144" cy="11477"/>
            </a:xfrm>
            <a:custGeom>
              <a:rect b="b" l="l" r="r" t="t"/>
              <a:pathLst>
                <a:path extrusionOk="0" h="11477" w="11144">
                  <a:moveTo>
                    <a:pt x="5620" y="11478"/>
                  </a:moveTo>
                  <a:cubicBezTo>
                    <a:pt x="5620" y="11478"/>
                    <a:pt x="4858" y="11478"/>
                    <a:pt x="4477" y="11382"/>
                  </a:cubicBezTo>
                  <a:cubicBezTo>
                    <a:pt x="4096" y="11382"/>
                    <a:pt x="3715" y="11192"/>
                    <a:pt x="3429" y="11097"/>
                  </a:cubicBezTo>
                  <a:cubicBezTo>
                    <a:pt x="3048" y="10906"/>
                    <a:pt x="2762" y="10811"/>
                    <a:pt x="2477" y="10525"/>
                  </a:cubicBezTo>
                  <a:cubicBezTo>
                    <a:pt x="2191" y="10335"/>
                    <a:pt x="1905" y="10049"/>
                    <a:pt x="1619" y="9763"/>
                  </a:cubicBezTo>
                  <a:cubicBezTo>
                    <a:pt x="1334" y="9477"/>
                    <a:pt x="1143" y="9192"/>
                    <a:pt x="953" y="8906"/>
                  </a:cubicBezTo>
                  <a:cubicBezTo>
                    <a:pt x="762" y="8620"/>
                    <a:pt x="572" y="8239"/>
                    <a:pt x="381" y="7953"/>
                  </a:cubicBezTo>
                  <a:cubicBezTo>
                    <a:pt x="191" y="7572"/>
                    <a:pt x="95" y="7287"/>
                    <a:pt x="95" y="6906"/>
                  </a:cubicBezTo>
                  <a:cubicBezTo>
                    <a:pt x="95" y="6525"/>
                    <a:pt x="0" y="6144"/>
                    <a:pt x="0" y="5763"/>
                  </a:cubicBezTo>
                  <a:cubicBezTo>
                    <a:pt x="0" y="5382"/>
                    <a:pt x="0" y="5001"/>
                    <a:pt x="95" y="4620"/>
                  </a:cubicBezTo>
                  <a:cubicBezTo>
                    <a:pt x="95" y="4239"/>
                    <a:pt x="286" y="3858"/>
                    <a:pt x="381" y="3572"/>
                  </a:cubicBezTo>
                  <a:cubicBezTo>
                    <a:pt x="476" y="3191"/>
                    <a:pt x="667" y="2905"/>
                    <a:pt x="953" y="2619"/>
                  </a:cubicBezTo>
                  <a:cubicBezTo>
                    <a:pt x="1143" y="2334"/>
                    <a:pt x="1429" y="2048"/>
                    <a:pt x="1619" y="1762"/>
                  </a:cubicBezTo>
                  <a:cubicBezTo>
                    <a:pt x="1905" y="1476"/>
                    <a:pt x="2191" y="1286"/>
                    <a:pt x="2477" y="1000"/>
                  </a:cubicBezTo>
                  <a:cubicBezTo>
                    <a:pt x="2762" y="810"/>
                    <a:pt x="3143" y="619"/>
                    <a:pt x="3429" y="429"/>
                  </a:cubicBezTo>
                  <a:cubicBezTo>
                    <a:pt x="3810" y="333"/>
                    <a:pt x="4096" y="143"/>
                    <a:pt x="4477" y="143"/>
                  </a:cubicBezTo>
                  <a:cubicBezTo>
                    <a:pt x="5239" y="-48"/>
                    <a:pt x="6001" y="-48"/>
                    <a:pt x="6667" y="143"/>
                  </a:cubicBezTo>
                  <a:cubicBezTo>
                    <a:pt x="7048" y="143"/>
                    <a:pt x="7430" y="333"/>
                    <a:pt x="7715" y="429"/>
                  </a:cubicBezTo>
                  <a:cubicBezTo>
                    <a:pt x="8096" y="619"/>
                    <a:pt x="8382" y="714"/>
                    <a:pt x="8668" y="1000"/>
                  </a:cubicBezTo>
                  <a:cubicBezTo>
                    <a:pt x="8954" y="1191"/>
                    <a:pt x="9239" y="1476"/>
                    <a:pt x="9525" y="1762"/>
                  </a:cubicBezTo>
                  <a:cubicBezTo>
                    <a:pt x="9811" y="2048"/>
                    <a:pt x="10001" y="2334"/>
                    <a:pt x="10192" y="2619"/>
                  </a:cubicBezTo>
                  <a:cubicBezTo>
                    <a:pt x="10382" y="2905"/>
                    <a:pt x="10573" y="3286"/>
                    <a:pt x="10763" y="3572"/>
                  </a:cubicBezTo>
                  <a:cubicBezTo>
                    <a:pt x="10954" y="3953"/>
                    <a:pt x="11049" y="4239"/>
                    <a:pt x="11049" y="4620"/>
                  </a:cubicBezTo>
                  <a:cubicBezTo>
                    <a:pt x="11049" y="5001"/>
                    <a:pt x="11144" y="5382"/>
                    <a:pt x="11144" y="5763"/>
                  </a:cubicBezTo>
                  <a:cubicBezTo>
                    <a:pt x="11144" y="6144"/>
                    <a:pt x="11144" y="6525"/>
                    <a:pt x="11049" y="6906"/>
                  </a:cubicBezTo>
                  <a:cubicBezTo>
                    <a:pt x="11049" y="7287"/>
                    <a:pt x="10859" y="7668"/>
                    <a:pt x="10763" y="7953"/>
                  </a:cubicBezTo>
                  <a:cubicBezTo>
                    <a:pt x="10573" y="8334"/>
                    <a:pt x="10478" y="8620"/>
                    <a:pt x="10192" y="8906"/>
                  </a:cubicBezTo>
                  <a:cubicBezTo>
                    <a:pt x="10001" y="9192"/>
                    <a:pt x="9716" y="9477"/>
                    <a:pt x="9525" y="9763"/>
                  </a:cubicBezTo>
                  <a:cubicBezTo>
                    <a:pt x="9239" y="10049"/>
                    <a:pt x="8954" y="10239"/>
                    <a:pt x="8668" y="10525"/>
                  </a:cubicBezTo>
                  <a:cubicBezTo>
                    <a:pt x="8382" y="10716"/>
                    <a:pt x="8001" y="10906"/>
                    <a:pt x="7715" y="11097"/>
                  </a:cubicBezTo>
                  <a:cubicBezTo>
                    <a:pt x="7334" y="11192"/>
                    <a:pt x="7048" y="11382"/>
                    <a:pt x="6667" y="11382"/>
                  </a:cubicBezTo>
                  <a:cubicBezTo>
                    <a:pt x="6286" y="11382"/>
                    <a:pt x="5905" y="11478"/>
                    <a:pt x="5524" y="11478"/>
                  </a:cubicBezTo>
                  <a:lnTo>
                    <a:pt x="5524" y="11478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2512028" y="3429333"/>
              <a:ext cx="11144" cy="11382"/>
            </a:xfrm>
            <a:custGeom>
              <a:rect b="b" l="l" r="r" t="t"/>
              <a:pathLst>
                <a:path extrusionOk="0" h="11382" w="11144">
                  <a:moveTo>
                    <a:pt x="5715" y="11382"/>
                  </a:moveTo>
                  <a:cubicBezTo>
                    <a:pt x="4191" y="11382"/>
                    <a:pt x="2762" y="10811"/>
                    <a:pt x="1619" y="9668"/>
                  </a:cubicBezTo>
                  <a:cubicBezTo>
                    <a:pt x="1334" y="9382"/>
                    <a:pt x="1143" y="9096"/>
                    <a:pt x="953" y="8811"/>
                  </a:cubicBezTo>
                  <a:cubicBezTo>
                    <a:pt x="762" y="8525"/>
                    <a:pt x="572" y="8144"/>
                    <a:pt x="381" y="7858"/>
                  </a:cubicBezTo>
                  <a:cubicBezTo>
                    <a:pt x="191" y="7477"/>
                    <a:pt x="95" y="7191"/>
                    <a:pt x="95" y="6810"/>
                  </a:cubicBezTo>
                  <a:cubicBezTo>
                    <a:pt x="95" y="6429"/>
                    <a:pt x="0" y="6048"/>
                    <a:pt x="0" y="5667"/>
                  </a:cubicBezTo>
                  <a:cubicBezTo>
                    <a:pt x="0" y="5286"/>
                    <a:pt x="0" y="4905"/>
                    <a:pt x="95" y="4524"/>
                  </a:cubicBezTo>
                  <a:cubicBezTo>
                    <a:pt x="95" y="4143"/>
                    <a:pt x="286" y="3762"/>
                    <a:pt x="381" y="3477"/>
                  </a:cubicBezTo>
                  <a:cubicBezTo>
                    <a:pt x="572" y="3096"/>
                    <a:pt x="667" y="2810"/>
                    <a:pt x="953" y="2524"/>
                  </a:cubicBezTo>
                  <a:cubicBezTo>
                    <a:pt x="1143" y="2238"/>
                    <a:pt x="1429" y="1953"/>
                    <a:pt x="1619" y="1667"/>
                  </a:cubicBezTo>
                  <a:cubicBezTo>
                    <a:pt x="1905" y="1381"/>
                    <a:pt x="2191" y="1191"/>
                    <a:pt x="2477" y="1000"/>
                  </a:cubicBezTo>
                  <a:cubicBezTo>
                    <a:pt x="2762" y="810"/>
                    <a:pt x="3143" y="619"/>
                    <a:pt x="3429" y="429"/>
                  </a:cubicBezTo>
                  <a:cubicBezTo>
                    <a:pt x="3810" y="238"/>
                    <a:pt x="4096" y="143"/>
                    <a:pt x="4477" y="143"/>
                  </a:cubicBezTo>
                  <a:cubicBezTo>
                    <a:pt x="5239" y="-48"/>
                    <a:pt x="6001" y="-48"/>
                    <a:pt x="6668" y="143"/>
                  </a:cubicBezTo>
                  <a:cubicBezTo>
                    <a:pt x="7049" y="143"/>
                    <a:pt x="7430" y="333"/>
                    <a:pt x="7715" y="429"/>
                  </a:cubicBezTo>
                  <a:cubicBezTo>
                    <a:pt x="8096" y="619"/>
                    <a:pt x="8382" y="714"/>
                    <a:pt x="8668" y="1000"/>
                  </a:cubicBezTo>
                  <a:cubicBezTo>
                    <a:pt x="8954" y="1191"/>
                    <a:pt x="9239" y="1476"/>
                    <a:pt x="9525" y="1667"/>
                  </a:cubicBezTo>
                  <a:cubicBezTo>
                    <a:pt x="9811" y="1953"/>
                    <a:pt x="10001" y="2238"/>
                    <a:pt x="10192" y="2524"/>
                  </a:cubicBezTo>
                  <a:cubicBezTo>
                    <a:pt x="10382" y="2810"/>
                    <a:pt x="10573" y="3191"/>
                    <a:pt x="10763" y="3477"/>
                  </a:cubicBezTo>
                  <a:cubicBezTo>
                    <a:pt x="10954" y="3858"/>
                    <a:pt x="11049" y="4143"/>
                    <a:pt x="11049" y="4524"/>
                  </a:cubicBezTo>
                  <a:cubicBezTo>
                    <a:pt x="11049" y="4905"/>
                    <a:pt x="11144" y="5286"/>
                    <a:pt x="11144" y="5667"/>
                  </a:cubicBezTo>
                  <a:cubicBezTo>
                    <a:pt x="11144" y="6048"/>
                    <a:pt x="11144" y="6429"/>
                    <a:pt x="11049" y="6810"/>
                  </a:cubicBezTo>
                  <a:cubicBezTo>
                    <a:pt x="11049" y="7191"/>
                    <a:pt x="10859" y="7572"/>
                    <a:pt x="10763" y="7858"/>
                  </a:cubicBezTo>
                  <a:cubicBezTo>
                    <a:pt x="10573" y="8239"/>
                    <a:pt x="10478" y="8525"/>
                    <a:pt x="10192" y="8811"/>
                  </a:cubicBezTo>
                  <a:cubicBezTo>
                    <a:pt x="10001" y="9096"/>
                    <a:pt x="9716" y="9382"/>
                    <a:pt x="9525" y="9668"/>
                  </a:cubicBezTo>
                  <a:cubicBezTo>
                    <a:pt x="9239" y="9954"/>
                    <a:pt x="8954" y="10144"/>
                    <a:pt x="8668" y="10335"/>
                  </a:cubicBezTo>
                  <a:cubicBezTo>
                    <a:pt x="8382" y="10525"/>
                    <a:pt x="8001" y="10716"/>
                    <a:pt x="7715" y="10906"/>
                  </a:cubicBezTo>
                  <a:cubicBezTo>
                    <a:pt x="7334" y="11097"/>
                    <a:pt x="7049" y="11192"/>
                    <a:pt x="6668" y="11192"/>
                  </a:cubicBezTo>
                  <a:cubicBezTo>
                    <a:pt x="6287" y="11192"/>
                    <a:pt x="5906" y="11287"/>
                    <a:pt x="5525" y="11287"/>
                  </a:cubicBezTo>
                  <a:lnTo>
                    <a:pt x="5525" y="11287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2512028" y="3401737"/>
              <a:ext cx="11239" cy="11450"/>
            </a:xfrm>
            <a:custGeom>
              <a:rect b="b" l="l" r="r" t="t"/>
              <a:pathLst>
                <a:path extrusionOk="0" h="11450" w="11239">
                  <a:moveTo>
                    <a:pt x="5715" y="11451"/>
                  </a:moveTo>
                  <a:cubicBezTo>
                    <a:pt x="5715" y="11451"/>
                    <a:pt x="4953" y="11451"/>
                    <a:pt x="4572" y="11355"/>
                  </a:cubicBezTo>
                  <a:cubicBezTo>
                    <a:pt x="4191" y="11355"/>
                    <a:pt x="3810" y="11165"/>
                    <a:pt x="3524" y="11070"/>
                  </a:cubicBezTo>
                  <a:cubicBezTo>
                    <a:pt x="3143" y="10974"/>
                    <a:pt x="2858" y="10784"/>
                    <a:pt x="2572" y="10498"/>
                  </a:cubicBezTo>
                  <a:cubicBezTo>
                    <a:pt x="2286" y="10308"/>
                    <a:pt x="2000" y="10022"/>
                    <a:pt x="1715" y="9831"/>
                  </a:cubicBezTo>
                  <a:cubicBezTo>
                    <a:pt x="667" y="8784"/>
                    <a:pt x="0" y="7260"/>
                    <a:pt x="0" y="5736"/>
                  </a:cubicBezTo>
                  <a:cubicBezTo>
                    <a:pt x="0" y="5355"/>
                    <a:pt x="0" y="4974"/>
                    <a:pt x="95" y="4593"/>
                  </a:cubicBezTo>
                  <a:cubicBezTo>
                    <a:pt x="95" y="4212"/>
                    <a:pt x="286" y="3831"/>
                    <a:pt x="381" y="3545"/>
                  </a:cubicBezTo>
                  <a:cubicBezTo>
                    <a:pt x="572" y="3164"/>
                    <a:pt x="667" y="2878"/>
                    <a:pt x="953" y="2592"/>
                  </a:cubicBezTo>
                  <a:cubicBezTo>
                    <a:pt x="1143" y="2307"/>
                    <a:pt x="1429" y="2021"/>
                    <a:pt x="1619" y="1735"/>
                  </a:cubicBezTo>
                  <a:cubicBezTo>
                    <a:pt x="1905" y="1449"/>
                    <a:pt x="2191" y="1259"/>
                    <a:pt x="2477" y="973"/>
                  </a:cubicBezTo>
                  <a:cubicBezTo>
                    <a:pt x="2762" y="783"/>
                    <a:pt x="3143" y="592"/>
                    <a:pt x="3429" y="402"/>
                  </a:cubicBezTo>
                  <a:cubicBezTo>
                    <a:pt x="3810" y="306"/>
                    <a:pt x="4096" y="116"/>
                    <a:pt x="4477" y="116"/>
                  </a:cubicBezTo>
                  <a:cubicBezTo>
                    <a:pt x="6382" y="-265"/>
                    <a:pt x="8287" y="306"/>
                    <a:pt x="9620" y="1640"/>
                  </a:cubicBezTo>
                  <a:cubicBezTo>
                    <a:pt x="9906" y="1926"/>
                    <a:pt x="10097" y="2211"/>
                    <a:pt x="10287" y="2497"/>
                  </a:cubicBezTo>
                  <a:cubicBezTo>
                    <a:pt x="10478" y="2783"/>
                    <a:pt x="10668" y="3164"/>
                    <a:pt x="10859" y="3450"/>
                  </a:cubicBezTo>
                  <a:cubicBezTo>
                    <a:pt x="10954" y="3831"/>
                    <a:pt x="11144" y="4116"/>
                    <a:pt x="11144" y="4497"/>
                  </a:cubicBezTo>
                  <a:cubicBezTo>
                    <a:pt x="11144" y="4878"/>
                    <a:pt x="11240" y="5259"/>
                    <a:pt x="11240" y="5640"/>
                  </a:cubicBezTo>
                  <a:cubicBezTo>
                    <a:pt x="11240" y="7164"/>
                    <a:pt x="10668" y="8593"/>
                    <a:pt x="9525" y="9641"/>
                  </a:cubicBezTo>
                  <a:cubicBezTo>
                    <a:pt x="8477" y="10689"/>
                    <a:pt x="6953" y="11355"/>
                    <a:pt x="5429" y="11355"/>
                  </a:cubicBezTo>
                  <a:lnTo>
                    <a:pt x="5429" y="11355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2512028" y="3456887"/>
              <a:ext cx="11239" cy="11355"/>
            </a:xfrm>
            <a:custGeom>
              <a:rect b="b" l="l" r="r" t="t"/>
              <a:pathLst>
                <a:path extrusionOk="0" h="11355" w="11239">
                  <a:moveTo>
                    <a:pt x="5715" y="11355"/>
                  </a:moveTo>
                  <a:cubicBezTo>
                    <a:pt x="4191" y="11355"/>
                    <a:pt x="2762" y="10784"/>
                    <a:pt x="1619" y="9641"/>
                  </a:cubicBezTo>
                  <a:cubicBezTo>
                    <a:pt x="1334" y="9355"/>
                    <a:pt x="1143" y="9069"/>
                    <a:pt x="953" y="8784"/>
                  </a:cubicBezTo>
                  <a:cubicBezTo>
                    <a:pt x="762" y="8498"/>
                    <a:pt x="572" y="8117"/>
                    <a:pt x="381" y="7831"/>
                  </a:cubicBezTo>
                  <a:cubicBezTo>
                    <a:pt x="191" y="7450"/>
                    <a:pt x="95" y="7164"/>
                    <a:pt x="95" y="6783"/>
                  </a:cubicBezTo>
                  <a:cubicBezTo>
                    <a:pt x="95" y="6402"/>
                    <a:pt x="0" y="6021"/>
                    <a:pt x="0" y="5640"/>
                  </a:cubicBezTo>
                  <a:cubicBezTo>
                    <a:pt x="0" y="5259"/>
                    <a:pt x="0" y="4878"/>
                    <a:pt x="95" y="4497"/>
                  </a:cubicBezTo>
                  <a:cubicBezTo>
                    <a:pt x="95" y="4116"/>
                    <a:pt x="286" y="3735"/>
                    <a:pt x="381" y="3450"/>
                  </a:cubicBezTo>
                  <a:cubicBezTo>
                    <a:pt x="476" y="3069"/>
                    <a:pt x="667" y="2783"/>
                    <a:pt x="953" y="2497"/>
                  </a:cubicBezTo>
                  <a:cubicBezTo>
                    <a:pt x="1143" y="2211"/>
                    <a:pt x="1429" y="1926"/>
                    <a:pt x="1619" y="1640"/>
                  </a:cubicBezTo>
                  <a:cubicBezTo>
                    <a:pt x="2953" y="306"/>
                    <a:pt x="4953" y="-265"/>
                    <a:pt x="6763" y="116"/>
                  </a:cubicBezTo>
                  <a:cubicBezTo>
                    <a:pt x="7144" y="116"/>
                    <a:pt x="7525" y="306"/>
                    <a:pt x="7811" y="402"/>
                  </a:cubicBezTo>
                  <a:cubicBezTo>
                    <a:pt x="8192" y="592"/>
                    <a:pt x="8477" y="687"/>
                    <a:pt x="8763" y="973"/>
                  </a:cubicBezTo>
                  <a:cubicBezTo>
                    <a:pt x="9049" y="1164"/>
                    <a:pt x="9335" y="1449"/>
                    <a:pt x="9620" y="1640"/>
                  </a:cubicBezTo>
                  <a:cubicBezTo>
                    <a:pt x="9906" y="1926"/>
                    <a:pt x="10097" y="2211"/>
                    <a:pt x="10287" y="2497"/>
                  </a:cubicBezTo>
                  <a:cubicBezTo>
                    <a:pt x="10478" y="2783"/>
                    <a:pt x="10668" y="3164"/>
                    <a:pt x="10859" y="3450"/>
                  </a:cubicBezTo>
                  <a:cubicBezTo>
                    <a:pt x="11049" y="3831"/>
                    <a:pt x="11144" y="4116"/>
                    <a:pt x="11144" y="4497"/>
                  </a:cubicBezTo>
                  <a:cubicBezTo>
                    <a:pt x="11144" y="4878"/>
                    <a:pt x="11240" y="5259"/>
                    <a:pt x="11240" y="5640"/>
                  </a:cubicBezTo>
                  <a:cubicBezTo>
                    <a:pt x="11240" y="7164"/>
                    <a:pt x="10668" y="8593"/>
                    <a:pt x="9525" y="9736"/>
                  </a:cubicBezTo>
                  <a:cubicBezTo>
                    <a:pt x="9239" y="10022"/>
                    <a:pt x="8954" y="10212"/>
                    <a:pt x="8668" y="10403"/>
                  </a:cubicBezTo>
                  <a:cubicBezTo>
                    <a:pt x="8382" y="10593"/>
                    <a:pt x="8001" y="10784"/>
                    <a:pt x="7715" y="10974"/>
                  </a:cubicBezTo>
                  <a:cubicBezTo>
                    <a:pt x="7334" y="11165"/>
                    <a:pt x="7049" y="11260"/>
                    <a:pt x="6668" y="11260"/>
                  </a:cubicBezTo>
                  <a:cubicBezTo>
                    <a:pt x="6287" y="11260"/>
                    <a:pt x="5906" y="11355"/>
                    <a:pt x="5525" y="11355"/>
                  </a:cubicBezTo>
                  <a:lnTo>
                    <a:pt x="5525" y="11355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2512123" y="3511819"/>
              <a:ext cx="11144" cy="11382"/>
            </a:xfrm>
            <a:custGeom>
              <a:rect b="b" l="l" r="r" t="t"/>
              <a:pathLst>
                <a:path extrusionOk="0" h="11382" w="11144">
                  <a:moveTo>
                    <a:pt x="5620" y="11382"/>
                  </a:moveTo>
                  <a:cubicBezTo>
                    <a:pt x="5620" y="11382"/>
                    <a:pt x="4858" y="11382"/>
                    <a:pt x="4477" y="11287"/>
                  </a:cubicBezTo>
                  <a:cubicBezTo>
                    <a:pt x="4096" y="11287"/>
                    <a:pt x="3715" y="11097"/>
                    <a:pt x="3429" y="11001"/>
                  </a:cubicBezTo>
                  <a:cubicBezTo>
                    <a:pt x="3048" y="10811"/>
                    <a:pt x="2762" y="10716"/>
                    <a:pt x="2477" y="10430"/>
                  </a:cubicBezTo>
                  <a:cubicBezTo>
                    <a:pt x="2191" y="10239"/>
                    <a:pt x="1905" y="9954"/>
                    <a:pt x="1619" y="9668"/>
                  </a:cubicBezTo>
                  <a:cubicBezTo>
                    <a:pt x="1334" y="9382"/>
                    <a:pt x="1143" y="9096"/>
                    <a:pt x="953" y="8811"/>
                  </a:cubicBezTo>
                  <a:cubicBezTo>
                    <a:pt x="762" y="8525"/>
                    <a:pt x="572" y="8144"/>
                    <a:pt x="381" y="7858"/>
                  </a:cubicBezTo>
                  <a:cubicBezTo>
                    <a:pt x="191" y="7477"/>
                    <a:pt x="95" y="7191"/>
                    <a:pt x="95" y="6810"/>
                  </a:cubicBezTo>
                  <a:cubicBezTo>
                    <a:pt x="95" y="6429"/>
                    <a:pt x="0" y="6048"/>
                    <a:pt x="0" y="5667"/>
                  </a:cubicBezTo>
                  <a:cubicBezTo>
                    <a:pt x="0" y="5286"/>
                    <a:pt x="0" y="4905"/>
                    <a:pt x="95" y="4524"/>
                  </a:cubicBezTo>
                  <a:cubicBezTo>
                    <a:pt x="95" y="4143"/>
                    <a:pt x="286" y="3762"/>
                    <a:pt x="381" y="3477"/>
                  </a:cubicBezTo>
                  <a:cubicBezTo>
                    <a:pt x="476" y="3096"/>
                    <a:pt x="667" y="2810"/>
                    <a:pt x="953" y="2524"/>
                  </a:cubicBezTo>
                  <a:cubicBezTo>
                    <a:pt x="1143" y="2238"/>
                    <a:pt x="1429" y="1953"/>
                    <a:pt x="1619" y="1667"/>
                  </a:cubicBezTo>
                  <a:cubicBezTo>
                    <a:pt x="1905" y="1381"/>
                    <a:pt x="2191" y="1191"/>
                    <a:pt x="2477" y="1000"/>
                  </a:cubicBezTo>
                  <a:cubicBezTo>
                    <a:pt x="2762" y="810"/>
                    <a:pt x="3143" y="619"/>
                    <a:pt x="3429" y="429"/>
                  </a:cubicBezTo>
                  <a:cubicBezTo>
                    <a:pt x="3810" y="238"/>
                    <a:pt x="4096" y="143"/>
                    <a:pt x="4477" y="143"/>
                  </a:cubicBezTo>
                  <a:cubicBezTo>
                    <a:pt x="5239" y="-48"/>
                    <a:pt x="6001" y="-48"/>
                    <a:pt x="6667" y="143"/>
                  </a:cubicBezTo>
                  <a:cubicBezTo>
                    <a:pt x="7048" y="143"/>
                    <a:pt x="7430" y="333"/>
                    <a:pt x="7715" y="429"/>
                  </a:cubicBezTo>
                  <a:cubicBezTo>
                    <a:pt x="8096" y="524"/>
                    <a:pt x="8382" y="714"/>
                    <a:pt x="8668" y="1000"/>
                  </a:cubicBezTo>
                  <a:cubicBezTo>
                    <a:pt x="8954" y="1191"/>
                    <a:pt x="9239" y="1476"/>
                    <a:pt x="9525" y="1667"/>
                  </a:cubicBezTo>
                  <a:cubicBezTo>
                    <a:pt x="9811" y="1953"/>
                    <a:pt x="10001" y="2238"/>
                    <a:pt x="10192" y="2524"/>
                  </a:cubicBezTo>
                  <a:cubicBezTo>
                    <a:pt x="10382" y="2810"/>
                    <a:pt x="10573" y="3191"/>
                    <a:pt x="10763" y="3477"/>
                  </a:cubicBezTo>
                  <a:cubicBezTo>
                    <a:pt x="10954" y="3858"/>
                    <a:pt x="11049" y="4143"/>
                    <a:pt x="11049" y="4524"/>
                  </a:cubicBezTo>
                  <a:cubicBezTo>
                    <a:pt x="11049" y="4905"/>
                    <a:pt x="11144" y="5286"/>
                    <a:pt x="11144" y="5667"/>
                  </a:cubicBezTo>
                  <a:cubicBezTo>
                    <a:pt x="11144" y="7191"/>
                    <a:pt x="10573" y="8620"/>
                    <a:pt x="9430" y="9668"/>
                  </a:cubicBezTo>
                  <a:cubicBezTo>
                    <a:pt x="9144" y="9954"/>
                    <a:pt x="8858" y="10144"/>
                    <a:pt x="8573" y="10430"/>
                  </a:cubicBezTo>
                  <a:cubicBezTo>
                    <a:pt x="8287" y="10620"/>
                    <a:pt x="7906" y="10811"/>
                    <a:pt x="7620" y="11001"/>
                  </a:cubicBezTo>
                  <a:cubicBezTo>
                    <a:pt x="7239" y="11097"/>
                    <a:pt x="6953" y="11287"/>
                    <a:pt x="6572" y="11287"/>
                  </a:cubicBezTo>
                  <a:cubicBezTo>
                    <a:pt x="6191" y="11287"/>
                    <a:pt x="5810" y="11382"/>
                    <a:pt x="5429" y="11382"/>
                  </a:cubicBezTo>
                  <a:lnTo>
                    <a:pt x="5429" y="11382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2511933" y="3484224"/>
              <a:ext cx="11239" cy="11450"/>
            </a:xfrm>
            <a:custGeom>
              <a:rect b="b" l="l" r="r" t="t"/>
              <a:pathLst>
                <a:path extrusionOk="0" h="11450" w="11239">
                  <a:moveTo>
                    <a:pt x="5810" y="11451"/>
                  </a:moveTo>
                  <a:cubicBezTo>
                    <a:pt x="4286" y="11451"/>
                    <a:pt x="2858" y="10879"/>
                    <a:pt x="1714" y="9736"/>
                  </a:cubicBezTo>
                  <a:cubicBezTo>
                    <a:pt x="667" y="8688"/>
                    <a:pt x="0" y="7164"/>
                    <a:pt x="0" y="5640"/>
                  </a:cubicBezTo>
                  <a:cubicBezTo>
                    <a:pt x="0" y="5259"/>
                    <a:pt x="0" y="4878"/>
                    <a:pt x="95" y="4497"/>
                  </a:cubicBezTo>
                  <a:cubicBezTo>
                    <a:pt x="95" y="4116"/>
                    <a:pt x="286" y="3735"/>
                    <a:pt x="381" y="3450"/>
                  </a:cubicBezTo>
                  <a:cubicBezTo>
                    <a:pt x="476" y="3069"/>
                    <a:pt x="667" y="2783"/>
                    <a:pt x="952" y="2497"/>
                  </a:cubicBezTo>
                  <a:cubicBezTo>
                    <a:pt x="1143" y="2211"/>
                    <a:pt x="1429" y="1926"/>
                    <a:pt x="1619" y="1640"/>
                  </a:cubicBezTo>
                  <a:cubicBezTo>
                    <a:pt x="2953" y="306"/>
                    <a:pt x="4953" y="-265"/>
                    <a:pt x="6763" y="116"/>
                  </a:cubicBezTo>
                  <a:cubicBezTo>
                    <a:pt x="7144" y="116"/>
                    <a:pt x="7525" y="306"/>
                    <a:pt x="7810" y="402"/>
                  </a:cubicBezTo>
                  <a:cubicBezTo>
                    <a:pt x="8191" y="592"/>
                    <a:pt x="8477" y="687"/>
                    <a:pt x="8763" y="973"/>
                  </a:cubicBezTo>
                  <a:cubicBezTo>
                    <a:pt x="9049" y="1164"/>
                    <a:pt x="9334" y="1449"/>
                    <a:pt x="9620" y="1640"/>
                  </a:cubicBezTo>
                  <a:cubicBezTo>
                    <a:pt x="9906" y="1926"/>
                    <a:pt x="10096" y="2211"/>
                    <a:pt x="10287" y="2497"/>
                  </a:cubicBezTo>
                  <a:cubicBezTo>
                    <a:pt x="10477" y="2783"/>
                    <a:pt x="10668" y="3164"/>
                    <a:pt x="10858" y="3450"/>
                  </a:cubicBezTo>
                  <a:cubicBezTo>
                    <a:pt x="11049" y="3831"/>
                    <a:pt x="11144" y="4116"/>
                    <a:pt x="11144" y="4497"/>
                  </a:cubicBezTo>
                  <a:cubicBezTo>
                    <a:pt x="11144" y="4878"/>
                    <a:pt x="11239" y="5259"/>
                    <a:pt x="11239" y="5640"/>
                  </a:cubicBezTo>
                  <a:cubicBezTo>
                    <a:pt x="11239" y="7164"/>
                    <a:pt x="10668" y="8593"/>
                    <a:pt x="9525" y="9736"/>
                  </a:cubicBezTo>
                  <a:cubicBezTo>
                    <a:pt x="9239" y="10022"/>
                    <a:pt x="8953" y="10212"/>
                    <a:pt x="8668" y="10403"/>
                  </a:cubicBezTo>
                  <a:cubicBezTo>
                    <a:pt x="8382" y="10593"/>
                    <a:pt x="8001" y="10784"/>
                    <a:pt x="7715" y="10974"/>
                  </a:cubicBezTo>
                  <a:cubicBezTo>
                    <a:pt x="7334" y="11165"/>
                    <a:pt x="7048" y="11260"/>
                    <a:pt x="6667" y="11260"/>
                  </a:cubicBezTo>
                  <a:cubicBezTo>
                    <a:pt x="6286" y="11260"/>
                    <a:pt x="5905" y="11355"/>
                    <a:pt x="5524" y="11355"/>
                  </a:cubicBezTo>
                  <a:lnTo>
                    <a:pt x="5524" y="11355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2659379" y="3535098"/>
              <a:ext cx="87058" cy="83460"/>
            </a:xfrm>
            <a:custGeom>
              <a:rect b="b" l="l" r="r" t="t"/>
              <a:pathLst>
                <a:path extrusionOk="0" h="83460" w="87058">
                  <a:moveTo>
                    <a:pt x="85344" y="37634"/>
                  </a:moveTo>
                  <a:lnTo>
                    <a:pt x="81820" y="34110"/>
                  </a:lnTo>
                  <a:cubicBezTo>
                    <a:pt x="76676" y="29062"/>
                    <a:pt x="79724" y="22966"/>
                    <a:pt x="79724" y="20394"/>
                  </a:cubicBezTo>
                  <a:cubicBezTo>
                    <a:pt x="80296" y="17251"/>
                    <a:pt x="78105" y="14298"/>
                    <a:pt x="74962" y="13822"/>
                  </a:cubicBezTo>
                  <a:cubicBezTo>
                    <a:pt x="72581" y="13060"/>
                    <a:pt x="65722" y="14012"/>
                    <a:pt x="62484" y="7630"/>
                  </a:cubicBezTo>
                  <a:lnTo>
                    <a:pt x="60293" y="3154"/>
                  </a:lnTo>
                  <a:cubicBezTo>
                    <a:pt x="58865" y="296"/>
                    <a:pt x="55340" y="-847"/>
                    <a:pt x="52578" y="677"/>
                  </a:cubicBezTo>
                  <a:cubicBezTo>
                    <a:pt x="50197" y="1535"/>
                    <a:pt x="45244" y="6297"/>
                    <a:pt x="38862" y="2963"/>
                  </a:cubicBezTo>
                  <a:lnTo>
                    <a:pt x="34481" y="677"/>
                  </a:lnTo>
                  <a:cubicBezTo>
                    <a:pt x="31718" y="-752"/>
                    <a:pt x="28194" y="296"/>
                    <a:pt x="26765" y="3154"/>
                  </a:cubicBezTo>
                  <a:cubicBezTo>
                    <a:pt x="25337" y="5249"/>
                    <a:pt x="24098" y="12107"/>
                    <a:pt x="16955" y="13155"/>
                  </a:cubicBezTo>
                  <a:lnTo>
                    <a:pt x="12097" y="13822"/>
                  </a:lnTo>
                  <a:cubicBezTo>
                    <a:pt x="8954" y="14298"/>
                    <a:pt x="6763" y="17251"/>
                    <a:pt x="7334" y="20394"/>
                  </a:cubicBezTo>
                  <a:cubicBezTo>
                    <a:pt x="7334" y="22870"/>
                    <a:pt x="10382" y="29157"/>
                    <a:pt x="5239" y="34110"/>
                  </a:cubicBezTo>
                  <a:lnTo>
                    <a:pt x="1714" y="37634"/>
                  </a:lnTo>
                  <a:cubicBezTo>
                    <a:pt x="-571" y="39825"/>
                    <a:pt x="-571" y="43540"/>
                    <a:pt x="1714" y="45826"/>
                  </a:cubicBezTo>
                  <a:lnTo>
                    <a:pt x="5239" y="49350"/>
                  </a:lnTo>
                  <a:cubicBezTo>
                    <a:pt x="10382" y="54398"/>
                    <a:pt x="7334" y="60494"/>
                    <a:pt x="7334" y="63066"/>
                  </a:cubicBezTo>
                  <a:cubicBezTo>
                    <a:pt x="6763" y="66209"/>
                    <a:pt x="8954" y="69162"/>
                    <a:pt x="12097" y="69638"/>
                  </a:cubicBezTo>
                  <a:cubicBezTo>
                    <a:pt x="14478" y="70305"/>
                    <a:pt x="21336" y="69448"/>
                    <a:pt x="24575" y="75830"/>
                  </a:cubicBezTo>
                  <a:cubicBezTo>
                    <a:pt x="26003" y="77925"/>
                    <a:pt x="26765" y="83449"/>
                    <a:pt x="31909" y="83449"/>
                  </a:cubicBezTo>
                  <a:cubicBezTo>
                    <a:pt x="34100" y="83449"/>
                    <a:pt x="35147" y="82306"/>
                    <a:pt x="38862" y="80497"/>
                  </a:cubicBezTo>
                  <a:cubicBezTo>
                    <a:pt x="45244" y="77163"/>
                    <a:pt x="50101" y="81926"/>
                    <a:pt x="52578" y="82783"/>
                  </a:cubicBezTo>
                  <a:cubicBezTo>
                    <a:pt x="55436" y="84307"/>
                    <a:pt x="58865" y="83164"/>
                    <a:pt x="60293" y="80306"/>
                  </a:cubicBezTo>
                  <a:lnTo>
                    <a:pt x="62484" y="75830"/>
                  </a:lnTo>
                  <a:cubicBezTo>
                    <a:pt x="65722" y="69352"/>
                    <a:pt x="72485" y="70305"/>
                    <a:pt x="74962" y="69638"/>
                  </a:cubicBezTo>
                  <a:cubicBezTo>
                    <a:pt x="78105" y="69162"/>
                    <a:pt x="80296" y="66209"/>
                    <a:pt x="79724" y="63066"/>
                  </a:cubicBezTo>
                  <a:lnTo>
                    <a:pt x="78867" y="58208"/>
                  </a:lnTo>
                  <a:cubicBezTo>
                    <a:pt x="77629" y="51064"/>
                    <a:pt x="83725" y="47921"/>
                    <a:pt x="85344" y="45826"/>
                  </a:cubicBezTo>
                  <a:cubicBezTo>
                    <a:pt x="87630" y="43635"/>
                    <a:pt x="87630" y="39920"/>
                    <a:pt x="85344" y="37634"/>
                  </a:cubicBezTo>
                  <a:lnTo>
                    <a:pt x="85344" y="37634"/>
                  </a:lnTo>
                  <a:close/>
                </a:path>
              </a:pathLst>
            </a:custGeom>
            <a:solidFill>
              <a:srgbClr val="1F14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2532126" y="3238785"/>
              <a:ext cx="101917" cy="36195"/>
            </a:xfrm>
            <a:custGeom>
              <a:rect b="b" l="l" r="r" t="t"/>
              <a:pathLst>
                <a:path extrusionOk="0" h="36195" w="101917">
                  <a:moveTo>
                    <a:pt x="92774" y="0"/>
                  </a:moveTo>
                  <a:lnTo>
                    <a:pt x="9144" y="0"/>
                  </a:lnTo>
                  <a:cubicBezTo>
                    <a:pt x="4096" y="0"/>
                    <a:pt x="0" y="4096"/>
                    <a:pt x="0" y="9144"/>
                  </a:cubicBezTo>
                  <a:lnTo>
                    <a:pt x="0" y="27051"/>
                  </a:lnTo>
                  <a:cubicBezTo>
                    <a:pt x="0" y="32099"/>
                    <a:pt x="4096" y="36195"/>
                    <a:pt x="9144" y="36195"/>
                  </a:cubicBezTo>
                  <a:lnTo>
                    <a:pt x="92774" y="36195"/>
                  </a:lnTo>
                  <a:cubicBezTo>
                    <a:pt x="97822" y="36195"/>
                    <a:pt x="101918" y="32099"/>
                    <a:pt x="101918" y="27051"/>
                  </a:cubicBezTo>
                  <a:lnTo>
                    <a:pt x="101918" y="9144"/>
                  </a:lnTo>
                  <a:cubicBezTo>
                    <a:pt x="101918" y="4096"/>
                    <a:pt x="97822" y="0"/>
                    <a:pt x="92774" y="0"/>
                  </a:cubicBezTo>
                  <a:lnTo>
                    <a:pt x="92774" y="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2532030" y="3238785"/>
              <a:ext cx="32099" cy="36195"/>
            </a:xfrm>
            <a:custGeom>
              <a:rect b="b" l="l" r="r" t="t"/>
              <a:pathLst>
                <a:path extrusionOk="0" h="36195" w="32099">
                  <a:moveTo>
                    <a:pt x="22955" y="27051"/>
                  </a:moveTo>
                  <a:lnTo>
                    <a:pt x="22955" y="9144"/>
                  </a:lnTo>
                  <a:cubicBezTo>
                    <a:pt x="22955" y="4096"/>
                    <a:pt x="27051" y="0"/>
                    <a:pt x="32099" y="0"/>
                  </a:cubicBezTo>
                  <a:lnTo>
                    <a:pt x="9144" y="0"/>
                  </a:lnTo>
                  <a:cubicBezTo>
                    <a:pt x="4096" y="0"/>
                    <a:pt x="0" y="4096"/>
                    <a:pt x="0" y="9144"/>
                  </a:cubicBezTo>
                  <a:lnTo>
                    <a:pt x="0" y="27051"/>
                  </a:lnTo>
                  <a:cubicBezTo>
                    <a:pt x="0" y="32099"/>
                    <a:pt x="4096" y="36195"/>
                    <a:pt x="9144" y="36195"/>
                  </a:cubicBezTo>
                  <a:lnTo>
                    <a:pt x="32099" y="36195"/>
                  </a:lnTo>
                  <a:cubicBezTo>
                    <a:pt x="27051" y="36195"/>
                    <a:pt x="22955" y="32099"/>
                    <a:pt x="22955" y="27051"/>
                  </a:cubicBezTo>
                  <a:lnTo>
                    <a:pt x="22955" y="27051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2684101" y="3563132"/>
              <a:ext cx="37552" cy="31830"/>
            </a:xfrm>
            <a:custGeom>
              <a:rect b="b" l="l" r="r" t="t"/>
              <a:pathLst>
                <a:path extrusionOk="0" h="31830" w="37552">
                  <a:moveTo>
                    <a:pt x="9569" y="29793"/>
                  </a:moveTo>
                  <a:lnTo>
                    <a:pt x="1282" y="19506"/>
                  </a:lnTo>
                  <a:cubicBezTo>
                    <a:pt x="-718" y="17029"/>
                    <a:pt x="-337" y="13410"/>
                    <a:pt x="2139" y="11410"/>
                  </a:cubicBezTo>
                  <a:cubicBezTo>
                    <a:pt x="4616" y="9410"/>
                    <a:pt x="8235" y="9790"/>
                    <a:pt x="10236" y="12267"/>
                  </a:cubicBezTo>
                  <a:lnTo>
                    <a:pt x="14236" y="17220"/>
                  </a:lnTo>
                  <a:lnTo>
                    <a:pt x="27476" y="1980"/>
                  </a:lnTo>
                  <a:cubicBezTo>
                    <a:pt x="29571" y="-401"/>
                    <a:pt x="33191" y="-687"/>
                    <a:pt x="35572" y="1408"/>
                  </a:cubicBezTo>
                  <a:cubicBezTo>
                    <a:pt x="37953" y="3504"/>
                    <a:pt x="38239" y="7123"/>
                    <a:pt x="36144" y="9505"/>
                  </a:cubicBezTo>
                  <a:lnTo>
                    <a:pt x="18427" y="29888"/>
                  </a:lnTo>
                  <a:cubicBezTo>
                    <a:pt x="16046" y="32555"/>
                    <a:pt x="11855" y="32460"/>
                    <a:pt x="9664" y="29698"/>
                  </a:cubicBezTo>
                  <a:lnTo>
                    <a:pt x="9664" y="29698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2659284" y="3535044"/>
              <a:ext cx="61912" cy="83322"/>
            </a:xfrm>
            <a:custGeom>
              <a:rect b="b" l="l" r="r" t="t"/>
              <a:pathLst>
                <a:path extrusionOk="0" h="83322" w="61912">
                  <a:moveTo>
                    <a:pt x="38386" y="2731"/>
                  </a:moveTo>
                  <a:lnTo>
                    <a:pt x="34481" y="635"/>
                  </a:lnTo>
                  <a:cubicBezTo>
                    <a:pt x="31718" y="-794"/>
                    <a:pt x="28194" y="254"/>
                    <a:pt x="26765" y="3112"/>
                  </a:cubicBezTo>
                  <a:cubicBezTo>
                    <a:pt x="25337" y="5207"/>
                    <a:pt x="24098" y="12065"/>
                    <a:pt x="16954" y="13113"/>
                  </a:cubicBezTo>
                  <a:lnTo>
                    <a:pt x="12097" y="13780"/>
                  </a:lnTo>
                  <a:cubicBezTo>
                    <a:pt x="8953" y="14256"/>
                    <a:pt x="6763" y="17209"/>
                    <a:pt x="7334" y="20352"/>
                  </a:cubicBezTo>
                  <a:cubicBezTo>
                    <a:pt x="7334" y="22828"/>
                    <a:pt x="10382" y="29115"/>
                    <a:pt x="5239" y="34068"/>
                  </a:cubicBezTo>
                  <a:lnTo>
                    <a:pt x="1715" y="37592"/>
                  </a:lnTo>
                  <a:cubicBezTo>
                    <a:pt x="-572" y="39783"/>
                    <a:pt x="-572" y="43498"/>
                    <a:pt x="1715" y="45784"/>
                  </a:cubicBezTo>
                  <a:lnTo>
                    <a:pt x="5239" y="49213"/>
                  </a:lnTo>
                  <a:cubicBezTo>
                    <a:pt x="10382" y="54261"/>
                    <a:pt x="7334" y="60357"/>
                    <a:pt x="7334" y="62929"/>
                  </a:cubicBezTo>
                  <a:cubicBezTo>
                    <a:pt x="6763" y="66072"/>
                    <a:pt x="8953" y="69025"/>
                    <a:pt x="12097" y="69501"/>
                  </a:cubicBezTo>
                  <a:cubicBezTo>
                    <a:pt x="14478" y="70168"/>
                    <a:pt x="21336" y="69311"/>
                    <a:pt x="24575" y="75692"/>
                  </a:cubicBezTo>
                  <a:cubicBezTo>
                    <a:pt x="26003" y="77788"/>
                    <a:pt x="26765" y="83312"/>
                    <a:pt x="31909" y="83312"/>
                  </a:cubicBezTo>
                  <a:cubicBezTo>
                    <a:pt x="34100" y="83312"/>
                    <a:pt x="35147" y="82169"/>
                    <a:pt x="38862" y="80360"/>
                  </a:cubicBezTo>
                  <a:cubicBezTo>
                    <a:pt x="45244" y="77026"/>
                    <a:pt x="50102" y="81788"/>
                    <a:pt x="52578" y="82645"/>
                  </a:cubicBezTo>
                  <a:cubicBezTo>
                    <a:pt x="55435" y="84169"/>
                    <a:pt x="58864" y="83027"/>
                    <a:pt x="60293" y="80169"/>
                  </a:cubicBezTo>
                  <a:lnTo>
                    <a:pt x="61912" y="76931"/>
                  </a:lnTo>
                  <a:cubicBezTo>
                    <a:pt x="23717" y="74644"/>
                    <a:pt x="8573" y="26353"/>
                    <a:pt x="38386" y="2635"/>
                  </a:cubicBezTo>
                  <a:lnTo>
                    <a:pt x="38386" y="2635"/>
                  </a:lnTo>
                  <a:close/>
                </a:path>
              </a:pathLst>
            </a:custGeom>
            <a:solidFill>
              <a:srgbClr val="1F14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2" name="Google Shape;862;p35"/>
          <p:cNvGrpSpPr/>
          <p:nvPr/>
        </p:nvGrpSpPr>
        <p:grpSpPr>
          <a:xfrm>
            <a:off x="1427800" y="3333469"/>
            <a:ext cx="396699" cy="396537"/>
            <a:chOff x="2409860" y="2638806"/>
            <a:chExt cx="379725" cy="379570"/>
          </a:xfrm>
        </p:grpSpPr>
        <p:sp>
          <p:nvSpPr>
            <p:cNvPr id="863" name="Google Shape;863;p35"/>
            <p:cNvSpPr/>
            <p:nvPr/>
          </p:nvSpPr>
          <p:spPr>
            <a:xfrm>
              <a:off x="2606820" y="2850356"/>
              <a:ext cx="182145" cy="120777"/>
            </a:xfrm>
            <a:custGeom>
              <a:rect b="b" l="l" r="r" t="t"/>
              <a:pathLst>
                <a:path extrusionOk="0" h="120777" w="182145">
                  <a:moveTo>
                    <a:pt x="174289" y="58579"/>
                  </a:moveTo>
                  <a:cubicBezTo>
                    <a:pt x="172955" y="51816"/>
                    <a:pt x="172193" y="40577"/>
                    <a:pt x="159239" y="35147"/>
                  </a:cubicBezTo>
                  <a:lnTo>
                    <a:pt x="127902" y="23431"/>
                  </a:lnTo>
                  <a:lnTo>
                    <a:pt x="113138" y="15621"/>
                  </a:lnTo>
                  <a:lnTo>
                    <a:pt x="113138" y="0"/>
                  </a:lnTo>
                  <a:cubicBezTo>
                    <a:pt x="99613" y="6763"/>
                    <a:pt x="83039" y="7334"/>
                    <a:pt x="69323" y="952"/>
                  </a:cubicBezTo>
                  <a:lnTo>
                    <a:pt x="69323" y="15621"/>
                  </a:lnTo>
                  <a:cubicBezTo>
                    <a:pt x="69323" y="15621"/>
                    <a:pt x="54274" y="23527"/>
                    <a:pt x="54274" y="23527"/>
                  </a:cubicBezTo>
                  <a:lnTo>
                    <a:pt x="24175" y="34671"/>
                  </a:lnTo>
                  <a:cubicBezTo>
                    <a:pt x="17031" y="37338"/>
                    <a:pt x="10935" y="43244"/>
                    <a:pt x="10078" y="51530"/>
                  </a:cubicBezTo>
                  <a:cubicBezTo>
                    <a:pt x="2458" y="93726"/>
                    <a:pt x="2743" y="91535"/>
                    <a:pt x="172" y="106871"/>
                  </a:cubicBezTo>
                  <a:cubicBezTo>
                    <a:pt x="-1067" y="114110"/>
                    <a:pt x="4553" y="120777"/>
                    <a:pt x="11983" y="120777"/>
                  </a:cubicBezTo>
                  <a:lnTo>
                    <a:pt x="169526" y="120777"/>
                  </a:lnTo>
                  <a:cubicBezTo>
                    <a:pt x="177241" y="120777"/>
                    <a:pt x="183147" y="113919"/>
                    <a:pt x="182004" y="106299"/>
                  </a:cubicBezTo>
                  <a:cubicBezTo>
                    <a:pt x="179623" y="90869"/>
                    <a:pt x="179908" y="92869"/>
                    <a:pt x="174384" y="58579"/>
                  </a:cubicBezTo>
                  <a:lnTo>
                    <a:pt x="174384" y="58579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2672810" y="2850356"/>
              <a:ext cx="50482" cy="36195"/>
            </a:xfrm>
            <a:custGeom>
              <a:rect b="b" l="l" r="r" t="t"/>
              <a:pathLst>
                <a:path extrusionOk="0" h="36195" w="50482">
                  <a:moveTo>
                    <a:pt x="50482" y="17431"/>
                  </a:moveTo>
                  <a:lnTo>
                    <a:pt x="47149" y="15621"/>
                  </a:lnTo>
                  <a:lnTo>
                    <a:pt x="47149" y="0"/>
                  </a:lnTo>
                  <a:cubicBezTo>
                    <a:pt x="33623" y="6763"/>
                    <a:pt x="17050" y="7334"/>
                    <a:pt x="3334" y="952"/>
                  </a:cubicBezTo>
                  <a:lnTo>
                    <a:pt x="3334" y="15621"/>
                  </a:lnTo>
                  <a:cubicBezTo>
                    <a:pt x="3334" y="15621"/>
                    <a:pt x="0" y="17335"/>
                    <a:pt x="0" y="17335"/>
                  </a:cubicBezTo>
                  <a:lnTo>
                    <a:pt x="0" y="17335"/>
                  </a:lnTo>
                  <a:cubicBezTo>
                    <a:pt x="0" y="17335"/>
                    <a:pt x="24479" y="36195"/>
                    <a:pt x="24479" y="36195"/>
                  </a:cubicBezTo>
                  <a:lnTo>
                    <a:pt x="50482" y="17335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2672810" y="2851308"/>
              <a:ext cx="24479" cy="35242"/>
            </a:xfrm>
            <a:custGeom>
              <a:rect b="b" l="l" r="r" t="t"/>
              <a:pathLst>
                <a:path extrusionOk="0" h="35242" w="24479">
                  <a:moveTo>
                    <a:pt x="24479" y="4477"/>
                  </a:moveTo>
                  <a:cubicBezTo>
                    <a:pt x="17240" y="4477"/>
                    <a:pt x="9906" y="3048"/>
                    <a:pt x="3334" y="0"/>
                  </a:cubicBezTo>
                  <a:lnTo>
                    <a:pt x="3334" y="14669"/>
                  </a:lnTo>
                  <a:cubicBezTo>
                    <a:pt x="3334" y="14669"/>
                    <a:pt x="0" y="16383"/>
                    <a:pt x="0" y="16383"/>
                  </a:cubicBezTo>
                  <a:lnTo>
                    <a:pt x="0" y="16383"/>
                  </a:lnTo>
                  <a:cubicBezTo>
                    <a:pt x="0" y="16383"/>
                    <a:pt x="24479" y="35243"/>
                    <a:pt x="24479" y="35243"/>
                  </a:cubicBezTo>
                  <a:lnTo>
                    <a:pt x="24479" y="4477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2623608" y="2711598"/>
              <a:ext cx="148408" cy="134471"/>
            </a:xfrm>
            <a:custGeom>
              <a:rect b="b" l="l" r="r" t="t"/>
              <a:pathLst>
                <a:path extrusionOk="0" h="134471" w="148408">
                  <a:moveTo>
                    <a:pt x="147119" y="120565"/>
                  </a:moveTo>
                  <a:cubicBezTo>
                    <a:pt x="136737" y="103705"/>
                    <a:pt x="140451" y="90180"/>
                    <a:pt x="139690" y="68368"/>
                  </a:cubicBezTo>
                  <a:cubicBezTo>
                    <a:pt x="139690" y="31696"/>
                    <a:pt x="112067" y="1788"/>
                    <a:pt x="77301" y="73"/>
                  </a:cubicBezTo>
                  <a:cubicBezTo>
                    <a:pt x="39867" y="-1736"/>
                    <a:pt x="8721" y="30172"/>
                    <a:pt x="8721" y="69320"/>
                  </a:cubicBezTo>
                  <a:lnTo>
                    <a:pt x="8721" y="95038"/>
                  </a:lnTo>
                  <a:cubicBezTo>
                    <a:pt x="8721" y="105610"/>
                    <a:pt x="5387" y="114183"/>
                    <a:pt x="1386" y="120565"/>
                  </a:cubicBezTo>
                  <a:cubicBezTo>
                    <a:pt x="-2328" y="126565"/>
                    <a:pt x="1863" y="134471"/>
                    <a:pt x="8721" y="134471"/>
                  </a:cubicBezTo>
                  <a:lnTo>
                    <a:pt x="139594" y="134471"/>
                  </a:lnTo>
                  <a:lnTo>
                    <a:pt x="139594" y="134471"/>
                  </a:lnTo>
                  <a:cubicBezTo>
                    <a:pt x="146548" y="134471"/>
                    <a:pt x="150739" y="126565"/>
                    <a:pt x="147024" y="120565"/>
                  </a:cubicBezTo>
                  <a:lnTo>
                    <a:pt x="147024" y="120565"/>
                  </a:lnTo>
                  <a:close/>
                </a:path>
              </a:pathLst>
            </a:custGeom>
            <a:solidFill>
              <a:srgbClr val="9518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2623608" y="2711598"/>
              <a:ext cx="95398" cy="134471"/>
            </a:xfrm>
            <a:custGeom>
              <a:rect b="b" l="l" r="r" t="t"/>
              <a:pathLst>
                <a:path extrusionOk="0" h="134471" w="95398">
                  <a:moveTo>
                    <a:pt x="43582" y="120565"/>
                  </a:moveTo>
                  <a:cubicBezTo>
                    <a:pt x="47488" y="114183"/>
                    <a:pt x="50917" y="105610"/>
                    <a:pt x="50917" y="95038"/>
                  </a:cubicBezTo>
                  <a:lnTo>
                    <a:pt x="50917" y="69320"/>
                  </a:lnTo>
                  <a:cubicBezTo>
                    <a:pt x="50917" y="38935"/>
                    <a:pt x="69585" y="13027"/>
                    <a:pt x="95398" y="3693"/>
                  </a:cubicBezTo>
                  <a:cubicBezTo>
                    <a:pt x="89683" y="1693"/>
                    <a:pt x="83587" y="359"/>
                    <a:pt x="77301" y="73"/>
                  </a:cubicBezTo>
                  <a:cubicBezTo>
                    <a:pt x="39867" y="-1736"/>
                    <a:pt x="8721" y="30172"/>
                    <a:pt x="8721" y="69320"/>
                  </a:cubicBezTo>
                  <a:lnTo>
                    <a:pt x="8721" y="95038"/>
                  </a:lnTo>
                  <a:cubicBezTo>
                    <a:pt x="8721" y="105610"/>
                    <a:pt x="5387" y="114183"/>
                    <a:pt x="1386" y="120565"/>
                  </a:cubicBezTo>
                  <a:cubicBezTo>
                    <a:pt x="-2328" y="126565"/>
                    <a:pt x="1863" y="134471"/>
                    <a:pt x="8721" y="134471"/>
                  </a:cubicBezTo>
                  <a:lnTo>
                    <a:pt x="50917" y="134471"/>
                  </a:lnTo>
                  <a:cubicBezTo>
                    <a:pt x="44058" y="134471"/>
                    <a:pt x="39963" y="126565"/>
                    <a:pt x="43582" y="120565"/>
                  </a:cubicBezTo>
                  <a:lnTo>
                    <a:pt x="43582" y="120565"/>
                  </a:lnTo>
                  <a:close/>
                </a:path>
              </a:pathLst>
            </a:custGeom>
            <a:solidFill>
              <a:srgbClr val="9518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2743866" y="2784157"/>
              <a:ext cx="19335" cy="30289"/>
            </a:xfrm>
            <a:custGeom>
              <a:rect b="b" l="l" r="r" t="t"/>
              <a:pathLst>
                <a:path extrusionOk="0" h="30289" w="19335">
                  <a:moveTo>
                    <a:pt x="1333" y="95"/>
                  </a:moveTo>
                  <a:lnTo>
                    <a:pt x="0" y="95"/>
                  </a:lnTo>
                  <a:lnTo>
                    <a:pt x="0" y="30290"/>
                  </a:lnTo>
                  <a:lnTo>
                    <a:pt x="1333" y="30290"/>
                  </a:lnTo>
                  <a:cubicBezTo>
                    <a:pt x="11335" y="30290"/>
                    <a:pt x="19336" y="23527"/>
                    <a:pt x="19336" y="15145"/>
                  </a:cubicBezTo>
                  <a:cubicBezTo>
                    <a:pt x="19336" y="6763"/>
                    <a:pt x="11240" y="0"/>
                    <a:pt x="1333" y="0"/>
                  </a:cubicBezTo>
                  <a:lnTo>
                    <a:pt x="1333" y="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2632329" y="2784252"/>
              <a:ext cx="19240" cy="30003"/>
            </a:xfrm>
            <a:custGeom>
              <a:rect b="b" l="l" r="r" t="t"/>
              <a:pathLst>
                <a:path extrusionOk="0" h="30003" w="19240">
                  <a:moveTo>
                    <a:pt x="19240" y="95"/>
                  </a:moveTo>
                  <a:lnTo>
                    <a:pt x="17907" y="95"/>
                  </a:lnTo>
                  <a:cubicBezTo>
                    <a:pt x="8001" y="95"/>
                    <a:pt x="0" y="6763"/>
                    <a:pt x="0" y="15050"/>
                  </a:cubicBezTo>
                  <a:cubicBezTo>
                    <a:pt x="0" y="23336"/>
                    <a:pt x="8001" y="30004"/>
                    <a:pt x="17907" y="30004"/>
                  </a:cubicBezTo>
                  <a:lnTo>
                    <a:pt x="19240" y="30004"/>
                  </a:lnTo>
                  <a:lnTo>
                    <a:pt x="19240" y="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2743866" y="2792825"/>
              <a:ext cx="19419" cy="21621"/>
            </a:xfrm>
            <a:custGeom>
              <a:rect b="b" l="l" r="r" t="t"/>
              <a:pathLst>
                <a:path extrusionOk="0" h="21621" w="19419">
                  <a:moveTo>
                    <a:pt x="0" y="8573"/>
                  </a:moveTo>
                  <a:lnTo>
                    <a:pt x="0" y="21622"/>
                  </a:lnTo>
                  <a:lnTo>
                    <a:pt x="1333" y="21622"/>
                  </a:lnTo>
                  <a:cubicBezTo>
                    <a:pt x="14764" y="21622"/>
                    <a:pt x="23336" y="9906"/>
                    <a:pt x="17621" y="0"/>
                  </a:cubicBezTo>
                  <a:cubicBezTo>
                    <a:pt x="12192" y="9525"/>
                    <a:pt x="191" y="8573"/>
                    <a:pt x="0" y="8573"/>
                  </a:cubicBezTo>
                  <a:lnTo>
                    <a:pt x="0" y="8573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2632338" y="2792825"/>
              <a:ext cx="19231" cy="21526"/>
            </a:xfrm>
            <a:custGeom>
              <a:rect b="b" l="l" r="r" t="t"/>
              <a:pathLst>
                <a:path extrusionOk="0" h="21526" w="19231">
                  <a:moveTo>
                    <a:pt x="1800" y="0"/>
                  </a:moveTo>
                  <a:cubicBezTo>
                    <a:pt x="-3915" y="9811"/>
                    <a:pt x="4658" y="21527"/>
                    <a:pt x="17898" y="21527"/>
                  </a:cubicBezTo>
                  <a:lnTo>
                    <a:pt x="19231" y="21527"/>
                  </a:lnTo>
                  <a:lnTo>
                    <a:pt x="19231" y="8477"/>
                  </a:lnTo>
                  <a:cubicBezTo>
                    <a:pt x="19231" y="8477"/>
                    <a:pt x="7134" y="9335"/>
                    <a:pt x="1800" y="0"/>
                  </a:cubicBezTo>
                  <a:lnTo>
                    <a:pt x="1800" y="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2" name="Google Shape;872;p35"/>
            <p:cNvGrpSpPr/>
            <p:nvPr/>
          </p:nvGrpSpPr>
          <p:grpSpPr>
            <a:xfrm>
              <a:off x="2697860" y="2865881"/>
              <a:ext cx="91011" cy="105252"/>
              <a:chOff x="2697860" y="2865881"/>
              <a:chExt cx="91011" cy="105252"/>
            </a:xfrm>
          </p:grpSpPr>
          <p:sp>
            <p:nvSpPr>
              <p:cNvPr id="873" name="Google Shape;873;p35"/>
              <p:cNvSpPr/>
              <p:nvPr/>
            </p:nvSpPr>
            <p:spPr>
              <a:xfrm>
                <a:off x="2697860" y="2865881"/>
                <a:ext cx="22669" cy="34670"/>
              </a:xfrm>
              <a:custGeom>
                <a:rect b="b" l="l" r="r" t="t"/>
                <a:pathLst>
                  <a:path extrusionOk="0" h="34670" w="22669">
                    <a:moveTo>
                      <a:pt x="21431" y="34671"/>
                    </a:moveTo>
                    <a:lnTo>
                      <a:pt x="22669" y="0"/>
                    </a:lnTo>
                    <a:lnTo>
                      <a:pt x="0" y="20574"/>
                    </a:lnTo>
                    <a:cubicBezTo>
                      <a:pt x="19336" y="33719"/>
                      <a:pt x="18955" y="34481"/>
                      <a:pt x="21431" y="34576"/>
                    </a:cubicBezTo>
                    <a:lnTo>
                      <a:pt x="21431" y="34576"/>
                    </a:lnTo>
                    <a:close/>
                  </a:path>
                </a:pathLst>
              </a:custGeom>
              <a:solidFill>
                <a:srgbClr val="1F143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35"/>
              <p:cNvSpPr/>
              <p:nvPr/>
            </p:nvSpPr>
            <p:spPr>
              <a:xfrm>
                <a:off x="2716244" y="2865977"/>
                <a:ext cx="72627" cy="105156"/>
              </a:xfrm>
              <a:custGeom>
                <a:rect b="b" l="l" r="r" t="t"/>
                <a:pathLst>
                  <a:path extrusionOk="0" h="105156" w="72627">
                    <a:moveTo>
                      <a:pt x="72485" y="90678"/>
                    </a:moveTo>
                    <a:cubicBezTo>
                      <a:pt x="70104" y="75248"/>
                      <a:pt x="70390" y="77248"/>
                      <a:pt x="64865" y="42958"/>
                    </a:cubicBezTo>
                    <a:cubicBezTo>
                      <a:pt x="63532" y="36195"/>
                      <a:pt x="62770" y="24956"/>
                      <a:pt x="49816" y="19526"/>
                    </a:cubicBezTo>
                    <a:cubicBezTo>
                      <a:pt x="46768" y="18383"/>
                      <a:pt x="21336" y="8858"/>
                      <a:pt x="18479" y="7810"/>
                    </a:cubicBezTo>
                    <a:cubicBezTo>
                      <a:pt x="16383" y="6667"/>
                      <a:pt x="3905" y="95"/>
                      <a:pt x="3715" y="0"/>
                    </a:cubicBezTo>
                    <a:lnTo>
                      <a:pt x="0" y="105156"/>
                    </a:lnTo>
                    <a:lnTo>
                      <a:pt x="60008" y="105156"/>
                    </a:lnTo>
                    <a:cubicBezTo>
                      <a:pt x="67723" y="105156"/>
                      <a:pt x="73628" y="98298"/>
                      <a:pt x="72485" y="90678"/>
                    </a:cubicBezTo>
                    <a:lnTo>
                      <a:pt x="72485" y="90678"/>
                    </a:lnTo>
                    <a:close/>
                  </a:path>
                </a:pathLst>
              </a:custGeom>
              <a:solidFill>
                <a:srgbClr val="18266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75" name="Google Shape;875;p35"/>
            <p:cNvSpPr/>
            <p:nvPr/>
          </p:nvSpPr>
          <p:spPr>
            <a:xfrm>
              <a:off x="2676048" y="2866072"/>
              <a:ext cx="21145" cy="34480"/>
            </a:xfrm>
            <a:custGeom>
              <a:rect b="b" l="l" r="r" t="t"/>
              <a:pathLst>
                <a:path extrusionOk="0" h="34480" w="21145">
                  <a:moveTo>
                    <a:pt x="2286" y="33719"/>
                  </a:moveTo>
                  <a:lnTo>
                    <a:pt x="21145" y="20574"/>
                  </a:lnTo>
                  <a:lnTo>
                    <a:pt x="0" y="0"/>
                  </a:lnTo>
                  <a:lnTo>
                    <a:pt x="762" y="34480"/>
                  </a:lnTo>
                  <a:cubicBezTo>
                    <a:pt x="1333" y="34290"/>
                    <a:pt x="1810" y="34100"/>
                    <a:pt x="2286" y="33814"/>
                  </a:cubicBezTo>
                  <a:lnTo>
                    <a:pt x="2286" y="33814"/>
                  </a:lnTo>
                  <a:close/>
                </a:path>
              </a:pathLst>
            </a:custGeom>
            <a:solidFill>
              <a:srgbClr val="1F14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2606820" y="2865881"/>
              <a:ext cx="71609" cy="105156"/>
            </a:xfrm>
            <a:custGeom>
              <a:rect b="b" l="l" r="r" t="t"/>
              <a:pathLst>
                <a:path extrusionOk="0" h="105156" w="71609">
                  <a:moveTo>
                    <a:pt x="54178" y="8001"/>
                  </a:moveTo>
                  <a:lnTo>
                    <a:pt x="32842" y="15907"/>
                  </a:lnTo>
                  <a:cubicBezTo>
                    <a:pt x="25222" y="18764"/>
                    <a:pt x="20650" y="19907"/>
                    <a:pt x="16269" y="23908"/>
                  </a:cubicBezTo>
                  <a:cubicBezTo>
                    <a:pt x="12649" y="27242"/>
                    <a:pt x="10554" y="31147"/>
                    <a:pt x="10078" y="35909"/>
                  </a:cubicBezTo>
                  <a:cubicBezTo>
                    <a:pt x="1696" y="82296"/>
                    <a:pt x="2172" y="79534"/>
                    <a:pt x="172" y="91250"/>
                  </a:cubicBezTo>
                  <a:cubicBezTo>
                    <a:pt x="-1067" y="98489"/>
                    <a:pt x="4553" y="105156"/>
                    <a:pt x="11983" y="105156"/>
                  </a:cubicBezTo>
                  <a:lnTo>
                    <a:pt x="71609" y="105156"/>
                  </a:lnTo>
                  <a:lnTo>
                    <a:pt x="69323" y="0"/>
                  </a:lnTo>
                  <a:lnTo>
                    <a:pt x="54178" y="7906"/>
                  </a:lnTo>
                  <a:close/>
                </a:path>
              </a:pathLst>
            </a:custGeom>
            <a:solidFill>
              <a:srgbClr val="18266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2606725" y="2880264"/>
              <a:ext cx="37128" cy="90868"/>
            </a:xfrm>
            <a:custGeom>
              <a:rect b="b" l="l" r="r" t="t"/>
              <a:pathLst>
                <a:path extrusionOk="0" h="90868" w="37128">
                  <a:moveTo>
                    <a:pt x="19603" y="76962"/>
                  </a:moveTo>
                  <a:cubicBezTo>
                    <a:pt x="19603" y="76962"/>
                    <a:pt x="19603" y="77248"/>
                    <a:pt x="19603" y="76962"/>
                  </a:cubicBezTo>
                  <a:cubicBezTo>
                    <a:pt x="30556" y="6191"/>
                    <a:pt x="28651" y="6763"/>
                    <a:pt x="37129" y="0"/>
                  </a:cubicBezTo>
                  <a:cubicBezTo>
                    <a:pt x="25794" y="4191"/>
                    <a:pt x="11506" y="7525"/>
                    <a:pt x="10078" y="21622"/>
                  </a:cubicBezTo>
                  <a:cubicBezTo>
                    <a:pt x="7792" y="34004"/>
                    <a:pt x="2267" y="64484"/>
                    <a:pt x="172" y="76962"/>
                  </a:cubicBezTo>
                  <a:cubicBezTo>
                    <a:pt x="-1067" y="84201"/>
                    <a:pt x="4553" y="90869"/>
                    <a:pt x="11983" y="90869"/>
                  </a:cubicBezTo>
                  <a:lnTo>
                    <a:pt x="31414" y="90869"/>
                  </a:lnTo>
                  <a:cubicBezTo>
                    <a:pt x="24079" y="90869"/>
                    <a:pt x="18460" y="84296"/>
                    <a:pt x="19603" y="76962"/>
                  </a:cubicBezTo>
                  <a:lnTo>
                    <a:pt x="19603" y="76962"/>
                  </a:lnTo>
                  <a:close/>
                </a:path>
              </a:pathLst>
            </a:custGeom>
            <a:solidFill>
              <a:srgbClr val="18266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2716339" y="2865977"/>
              <a:ext cx="25824" cy="105156"/>
            </a:xfrm>
            <a:custGeom>
              <a:rect b="b" l="l" r="r" t="t"/>
              <a:pathLst>
                <a:path extrusionOk="0" h="105156" w="25824">
                  <a:moveTo>
                    <a:pt x="15049" y="105156"/>
                  </a:moveTo>
                  <a:lnTo>
                    <a:pt x="23908" y="65532"/>
                  </a:lnTo>
                  <a:cubicBezTo>
                    <a:pt x="24194" y="64008"/>
                    <a:pt x="23908" y="62484"/>
                    <a:pt x="22860" y="61341"/>
                  </a:cubicBezTo>
                  <a:lnTo>
                    <a:pt x="15335" y="52864"/>
                  </a:lnTo>
                  <a:cubicBezTo>
                    <a:pt x="14383" y="51816"/>
                    <a:pt x="14288" y="50197"/>
                    <a:pt x="15240" y="49054"/>
                  </a:cubicBezTo>
                  <a:lnTo>
                    <a:pt x="24670" y="36862"/>
                  </a:lnTo>
                  <a:cubicBezTo>
                    <a:pt x="25718" y="35433"/>
                    <a:pt x="26098" y="33623"/>
                    <a:pt x="25622" y="32004"/>
                  </a:cubicBezTo>
                  <a:lnTo>
                    <a:pt x="18478" y="7810"/>
                  </a:lnTo>
                  <a:cubicBezTo>
                    <a:pt x="17240" y="7144"/>
                    <a:pt x="21241" y="9239"/>
                    <a:pt x="3715" y="0"/>
                  </a:cubicBezTo>
                  <a:lnTo>
                    <a:pt x="0" y="105156"/>
                  </a:lnTo>
                  <a:lnTo>
                    <a:pt x="15049" y="105156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2652492" y="2865977"/>
              <a:ext cx="25937" cy="105156"/>
            </a:xfrm>
            <a:custGeom>
              <a:rect b="b" l="l" r="r" t="t"/>
              <a:pathLst>
                <a:path extrusionOk="0" h="105156" w="25937">
                  <a:moveTo>
                    <a:pt x="1078" y="36862"/>
                  </a:moveTo>
                  <a:lnTo>
                    <a:pt x="10507" y="49054"/>
                  </a:lnTo>
                  <a:cubicBezTo>
                    <a:pt x="11365" y="50197"/>
                    <a:pt x="11365" y="51816"/>
                    <a:pt x="10412" y="52864"/>
                  </a:cubicBezTo>
                  <a:lnTo>
                    <a:pt x="2887" y="61341"/>
                  </a:lnTo>
                  <a:cubicBezTo>
                    <a:pt x="1840" y="62484"/>
                    <a:pt x="1459" y="64008"/>
                    <a:pt x="1840" y="65532"/>
                  </a:cubicBezTo>
                  <a:lnTo>
                    <a:pt x="10698" y="105156"/>
                  </a:lnTo>
                  <a:lnTo>
                    <a:pt x="25938" y="105156"/>
                  </a:lnTo>
                  <a:lnTo>
                    <a:pt x="23652" y="0"/>
                  </a:lnTo>
                  <a:lnTo>
                    <a:pt x="8507" y="7906"/>
                  </a:lnTo>
                  <a:lnTo>
                    <a:pt x="220" y="32004"/>
                  </a:lnTo>
                  <a:cubicBezTo>
                    <a:pt x="-256" y="33719"/>
                    <a:pt x="30" y="35528"/>
                    <a:pt x="1173" y="36862"/>
                  </a:cubicBezTo>
                  <a:lnTo>
                    <a:pt x="1173" y="36862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2651474" y="2769776"/>
              <a:ext cx="92582" cy="89296"/>
            </a:xfrm>
            <a:custGeom>
              <a:rect b="b" l="l" r="r" t="t"/>
              <a:pathLst>
                <a:path extrusionOk="0" h="89296" w="92582">
                  <a:moveTo>
                    <a:pt x="0" y="14000"/>
                  </a:moveTo>
                  <a:lnTo>
                    <a:pt x="0" y="45909"/>
                  </a:lnTo>
                  <a:cubicBezTo>
                    <a:pt x="0" y="62006"/>
                    <a:pt x="9049" y="76770"/>
                    <a:pt x="23527" y="83819"/>
                  </a:cubicBezTo>
                  <a:cubicBezTo>
                    <a:pt x="58293" y="100773"/>
                    <a:pt x="92583" y="75913"/>
                    <a:pt x="92583" y="42956"/>
                  </a:cubicBezTo>
                  <a:lnTo>
                    <a:pt x="92583" y="5618"/>
                  </a:lnTo>
                  <a:cubicBezTo>
                    <a:pt x="92583" y="2856"/>
                    <a:pt x="89440" y="1332"/>
                    <a:pt x="87249" y="2951"/>
                  </a:cubicBezTo>
                  <a:cubicBezTo>
                    <a:pt x="83249" y="5999"/>
                    <a:pt x="76867" y="9809"/>
                    <a:pt x="67628" y="12000"/>
                  </a:cubicBezTo>
                  <a:cubicBezTo>
                    <a:pt x="64580" y="12762"/>
                    <a:pt x="62008" y="10762"/>
                    <a:pt x="62008" y="7619"/>
                  </a:cubicBezTo>
                  <a:lnTo>
                    <a:pt x="62008" y="1808"/>
                  </a:lnTo>
                  <a:cubicBezTo>
                    <a:pt x="62008" y="380"/>
                    <a:pt x="60388" y="-478"/>
                    <a:pt x="59245" y="284"/>
                  </a:cubicBezTo>
                  <a:cubicBezTo>
                    <a:pt x="50482" y="5714"/>
                    <a:pt x="26860" y="18001"/>
                    <a:pt x="3143" y="11619"/>
                  </a:cubicBezTo>
                  <a:cubicBezTo>
                    <a:pt x="1619" y="11238"/>
                    <a:pt x="95" y="12381"/>
                    <a:pt x="95" y="14000"/>
                  </a:cubicBezTo>
                  <a:lnTo>
                    <a:pt x="95" y="1400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2651569" y="2781321"/>
              <a:ext cx="57721" cy="77743"/>
            </a:xfrm>
            <a:custGeom>
              <a:rect b="b" l="l" r="r" t="t"/>
              <a:pathLst>
                <a:path extrusionOk="0" h="77743" w="57721">
                  <a:moveTo>
                    <a:pt x="46482" y="72273"/>
                  </a:moveTo>
                  <a:cubicBezTo>
                    <a:pt x="32004" y="65225"/>
                    <a:pt x="22955" y="50461"/>
                    <a:pt x="22955" y="34364"/>
                  </a:cubicBezTo>
                  <a:lnTo>
                    <a:pt x="22955" y="1598"/>
                  </a:lnTo>
                  <a:cubicBezTo>
                    <a:pt x="16574" y="2264"/>
                    <a:pt x="9811" y="1979"/>
                    <a:pt x="3048" y="74"/>
                  </a:cubicBezTo>
                  <a:cubicBezTo>
                    <a:pt x="1524" y="-307"/>
                    <a:pt x="0" y="836"/>
                    <a:pt x="0" y="2455"/>
                  </a:cubicBezTo>
                  <a:lnTo>
                    <a:pt x="0" y="34364"/>
                  </a:lnTo>
                  <a:cubicBezTo>
                    <a:pt x="0" y="50461"/>
                    <a:pt x="9049" y="65225"/>
                    <a:pt x="23527" y="72273"/>
                  </a:cubicBezTo>
                  <a:cubicBezTo>
                    <a:pt x="35433" y="78083"/>
                    <a:pt x="47244" y="78941"/>
                    <a:pt x="57722" y="76369"/>
                  </a:cubicBezTo>
                  <a:cubicBezTo>
                    <a:pt x="54007" y="75512"/>
                    <a:pt x="50292" y="74178"/>
                    <a:pt x="46577" y="72273"/>
                  </a:cubicBezTo>
                  <a:lnTo>
                    <a:pt x="46577" y="72273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2691479" y="2905125"/>
              <a:ext cx="11430" cy="65912"/>
            </a:xfrm>
            <a:custGeom>
              <a:rect b="b" l="l" r="r" t="t"/>
              <a:pathLst>
                <a:path extrusionOk="0" h="65912" w="11430">
                  <a:moveTo>
                    <a:pt x="11430" y="30194"/>
                  </a:moveTo>
                  <a:lnTo>
                    <a:pt x="11430" y="5715"/>
                  </a:lnTo>
                  <a:cubicBezTo>
                    <a:pt x="11430" y="2572"/>
                    <a:pt x="8858" y="0"/>
                    <a:pt x="5715" y="0"/>
                  </a:cubicBezTo>
                  <a:cubicBezTo>
                    <a:pt x="2572" y="0"/>
                    <a:pt x="0" y="2572"/>
                    <a:pt x="0" y="5715"/>
                  </a:cubicBezTo>
                  <a:lnTo>
                    <a:pt x="0" y="65913"/>
                  </a:lnTo>
                  <a:lnTo>
                    <a:pt x="11430" y="65913"/>
                  </a:lnTo>
                  <a:lnTo>
                    <a:pt x="11430" y="30099"/>
                  </a:lnTo>
                  <a:lnTo>
                    <a:pt x="11430" y="30099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2693098" y="2638806"/>
              <a:ext cx="96393" cy="96393"/>
            </a:xfrm>
            <a:custGeom>
              <a:rect b="b" l="l" r="r" t="t"/>
              <a:pathLst>
                <a:path extrusionOk="0" h="96393" w="96393">
                  <a:moveTo>
                    <a:pt x="96393" y="48196"/>
                  </a:moveTo>
                  <a:cubicBezTo>
                    <a:pt x="96393" y="74771"/>
                    <a:pt x="74771" y="96393"/>
                    <a:pt x="48196" y="96393"/>
                  </a:cubicBezTo>
                  <a:cubicBezTo>
                    <a:pt x="21622" y="96393"/>
                    <a:pt x="0" y="74771"/>
                    <a:pt x="0" y="48196"/>
                  </a:cubicBezTo>
                  <a:cubicBezTo>
                    <a:pt x="0" y="21622"/>
                    <a:pt x="21622" y="0"/>
                    <a:pt x="48196" y="0"/>
                  </a:cubicBezTo>
                  <a:cubicBezTo>
                    <a:pt x="74771" y="0"/>
                    <a:pt x="96393" y="21622"/>
                    <a:pt x="96393" y="48196"/>
                  </a:cubicBezTo>
                  <a:lnTo>
                    <a:pt x="96393" y="48196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2410015" y="2995612"/>
              <a:ext cx="177450" cy="22669"/>
            </a:xfrm>
            <a:custGeom>
              <a:rect b="b" l="l" r="r" t="t"/>
              <a:pathLst>
                <a:path extrusionOk="0" h="22669" w="177450">
                  <a:moveTo>
                    <a:pt x="166116" y="22669"/>
                  </a:moveTo>
                  <a:lnTo>
                    <a:pt x="11335" y="22669"/>
                  </a:lnTo>
                  <a:cubicBezTo>
                    <a:pt x="5144" y="22669"/>
                    <a:pt x="0" y="17621"/>
                    <a:pt x="0" y="11335"/>
                  </a:cubicBezTo>
                  <a:cubicBezTo>
                    <a:pt x="0" y="5048"/>
                    <a:pt x="5048" y="0"/>
                    <a:pt x="11335" y="0"/>
                  </a:cubicBezTo>
                  <a:lnTo>
                    <a:pt x="166116" y="0"/>
                  </a:lnTo>
                  <a:cubicBezTo>
                    <a:pt x="172403" y="0"/>
                    <a:pt x="177451" y="5048"/>
                    <a:pt x="177451" y="11335"/>
                  </a:cubicBezTo>
                  <a:cubicBezTo>
                    <a:pt x="177451" y="17621"/>
                    <a:pt x="172403" y="22669"/>
                    <a:pt x="166116" y="22669"/>
                  </a:cubicBezTo>
                  <a:lnTo>
                    <a:pt x="166116" y="22669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2612135" y="2995612"/>
              <a:ext cx="177450" cy="22669"/>
            </a:xfrm>
            <a:custGeom>
              <a:rect b="b" l="l" r="r" t="t"/>
              <a:pathLst>
                <a:path extrusionOk="0" h="22669" w="177450">
                  <a:moveTo>
                    <a:pt x="166116" y="22669"/>
                  </a:moveTo>
                  <a:lnTo>
                    <a:pt x="11335" y="22669"/>
                  </a:lnTo>
                  <a:cubicBezTo>
                    <a:pt x="5048" y="22669"/>
                    <a:pt x="0" y="17621"/>
                    <a:pt x="0" y="11335"/>
                  </a:cubicBezTo>
                  <a:cubicBezTo>
                    <a:pt x="0" y="5048"/>
                    <a:pt x="5048" y="0"/>
                    <a:pt x="11335" y="0"/>
                  </a:cubicBezTo>
                  <a:lnTo>
                    <a:pt x="166116" y="0"/>
                  </a:lnTo>
                  <a:cubicBezTo>
                    <a:pt x="172307" y="0"/>
                    <a:pt x="177451" y="5048"/>
                    <a:pt x="177451" y="11335"/>
                  </a:cubicBezTo>
                  <a:cubicBezTo>
                    <a:pt x="177451" y="17621"/>
                    <a:pt x="172403" y="22669"/>
                    <a:pt x="166116" y="22669"/>
                  </a:cubicBezTo>
                  <a:lnTo>
                    <a:pt x="166116" y="22669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2410015" y="2995707"/>
              <a:ext cx="88677" cy="22669"/>
            </a:xfrm>
            <a:custGeom>
              <a:rect b="b" l="l" r="r" t="t"/>
              <a:pathLst>
                <a:path extrusionOk="0" h="22669" w="88677">
                  <a:moveTo>
                    <a:pt x="11335" y="0"/>
                  </a:moveTo>
                  <a:cubicBezTo>
                    <a:pt x="5144" y="0"/>
                    <a:pt x="0" y="5048"/>
                    <a:pt x="0" y="11335"/>
                  </a:cubicBezTo>
                  <a:cubicBezTo>
                    <a:pt x="0" y="17621"/>
                    <a:pt x="5048" y="22669"/>
                    <a:pt x="11335" y="22669"/>
                  </a:cubicBezTo>
                  <a:lnTo>
                    <a:pt x="88678" y="22669"/>
                  </a:lnTo>
                  <a:lnTo>
                    <a:pt x="88678" y="95"/>
                  </a:lnTo>
                  <a:lnTo>
                    <a:pt x="11335" y="95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2410015" y="2995707"/>
              <a:ext cx="34004" cy="22669"/>
            </a:xfrm>
            <a:custGeom>
              <a:rect b="b" l="l" r="r" t="t"/>
              <a:pathLst>
                <a:path extrusionOk="0" h="22669" w="34004">
                  <a:moveTo>
                    <a:pt x="22670" y="11335"/>
                  </a:moveTo>
                  <a:cubicBezTo>
                    <a:pt x="22670" y="5048"/>
                    <a:pt x="27718" y="0"/>
                    <a:pt x="34004" y="0"/>
                  </a:cubicBezTo>
                  <a:lnTo>
                    <a:pt x="11335" y="0"/>
                  </a:lnTo>
                  <a:cubicBezTo>
                    <a:pt x="5144" y="0"/>
                    <a:pt x="0" y="5048"/>
                    <a:pt x="0" y="11335"/>
                  </a:cubicBezTo>
                  <a:cubicBezTo>
                    <a:pt x="0" y="17621"/>
                    <a:pt x="5048" y="22669"/>
                    <a:pt x="11335" y="22669"/>
                  </a:cubicBezTo>
                  <a:lnTo>
                    <a:pt x="34004" y="22669"/>
                  </a:lnTo>
                  <a:cubicBezTo>
                    <a:pt x="27813" y="22669"/>
                    <a:pt x="22670" y="17621"/>
                    <a:pt x="22670" y="11335"/>
                  </a:cubicBezTo>
                  <a:lnTo>
                    <a:pt x="22670" y="11335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2612135" y="2995707"/>
              <a:ext cx="85058" cy="22669"/>
            </a:xfrm>
            <a:custGeom>
              <a:rect b="b" l="l" r="r" t="t"/>
              <a:pathLst>
                <a:path extrusionOk="0" h="22669" w="85058">
                  <a:moveTo>
                    <a:pt x="11335" y="0"/>
                  </a:moveTo>
                  <a:cubicBezTo>
                    <a:pt x="5048" y="0"/>
                    <a:pt x="0" y="5048"/>
                    <a:pt x="0" y="11335"/>
                  </a:cubicBezTo>
                  <a:cubicBezTo>
                    <a:pt x="0" y="17621"/>
                    <a:pt x="5048" y="22669"/>
                    <a:pt x="11335" y="22669"/>
                  </a:cubicBezTo>
                  <a:lnTo>
                    <a:pt x="85058" y="22669"/>
                  </a:lnTo>
                  <a:lnTo>
                    <a:pt x="85058" y="95"/>
                  </a:lnTo>
                  <a:lnTo>
                    <a:pt x="11335" y="95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2631947" y="2941415"/>
              <a:ext cx="11430" cy="29718"/>
            </a:xfrm>
            <a:custGeom>
              <a:rect b="b" l="l" r="r" t="t"/>
              <a:pathLst>
                <a:path extrusionOk="0" h="29718" w="11430">
                  <a:moveTo>
                    <a:pt x="11430" y="29718"/>
                  </a:moveTo>
                  <a:lnTo>
                    <a:pt x="11430" y="5715"/>
                  </a:lnTo>
                  <a:cubicBezTo>
                    <a:pt x="11430" y="2572"/>
                    <a:pt x="8858" y="0"/>
                    <a:pt x="5715" y="0"/>
                  </a:cubicBezTo>
                  <a:cubicBezTo>
                    <a:pt x="2572" y="0"/>
                    <a:pt x="0" y="2572"/>
                    <a:pt x="0" y="5715"/>
                  </a:cubicBezTo>
                  <a:lnTo>
                    <a:pt x="0" y="29718"/>
                  </a:lnTo>
                  <a:lnTo>
                    <a:pt x="11430" y="29718"/>
                  </a:lnTo>
                  <a:close/>
                </a:path>
              </a:pathLst>
            </a:custGeom>
            <a:solidFill>
              <a:srgbClr val="18266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90" name="Google Shape;890;p35"/>
            <p:cNvGrpSpPr/>
            <p:nvPr/>
          </p:nvGrpSpPr>
          <p:grpSpPr>
            <a:xfrm>
              <a:off x="2409860" y="2844260"/>
              <a:ext cx="352294" cy="127254"/>
              <a:chOff x="2409860" y="2844260"/>
              <a:chExt cx="352294" cy="127254"/>
            </a:xfrm>
          </p:grpSpPr>
          <p:sp>
            <p:nvSpPr>
              <p:cNvPr id="891" name="Google Shape;891;p35"/>
              <p:cNvSpPr/>
              <p:nvPr/>
            </p:nvSpPr>
            <p:spPr>
              <a:xfrm>
                <a:off x="2750724" y="2941415"/>
                <a:ext cx="11430" cy="29718"/>
              </a:xfrm>
              <a:custGeom>
                <a:rect b="b" l="l" r="r" t="t"/>
                <a:pathLst>
                  <a:path extrusionOk="0" h="29718" w="11430">
                    <a:moveTo>
                      <a:pt x="11430" y="29718"/>
                    </a:moveTo>
                    <a:lnTo>
                      <a:pt x="11430" y="5715"/>
                    </a:lnTo>
                    <a:cubicBezTo>
                      <a:pt x="11430" y="2572"/>
                      <a:pt x="8858" y="0"/>
                      <a:pt x="5715" y="0"/>
                    </a:cubicBezTo>
                    <a:cubicBezTo>
                      <a:pt x="2572" y="0"/>
                      <a:pt x="0" y="2572"/>
                      <a:pt x="0" y="5715"/>
                    </a:cubicBezTo>
                    <a:lnTo>
                      <a:pt x="0" y="29718"/>
                    </a:lnTo>
                    <a:lnTo>
                      <a:pt x="11430" y="29718"/>
                    </a:lnTo>
                    <a:close/>
                  </a:path>
                </a:pathLst>
              </a:custGeom>
              <a:solidFill>
                <a:srgbClr val="18266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35"/>
              <p:cNvSpPr/>
              <p:nvPr/>
            </p:nvSpPr>
            <p:spPr>
              <a:xfrm>
                <a:off x="2409860" y="2844260"/>
                <a:ext cx="177274" cy="127254"/>
              </a:xfrm>
              <a:custGeom>
                <a:rect b="b" l="l" r="r" t="t"/>
                <a:pathLst>
                  <a:path extrusionOk="0" h="127254" w="177274">
                    <a:moveTo>
                      <a:pt x="167129" y="127254"/>
                    </a:moveTo>
                    <a:cubicBezTo>
                      <a:pt x="173415" y="127254"/>
                      <a:pt x="178178" y="121634"/>
                      <a:pt x="177130" y="115443"/>
                    </a:cubicBezTo>
                    <a:lnTo>
                      <a:pt x="167224" y="54292"/>
                    </a:lnTo>
                    <a:cubicBezTo>
                      <a:pt x="165986" y="47911"/>
                      <a:pt x="165224" y="37338"/>
                      <a:pt x="153032" y="32194"/>
                    </a:cubicBezTo>
                    <a:cubicBezTo>
                      <a:pt x="151889" y="31718"/>
                      <a:pt x="149317" y="30956"/>
                      <a:pt x="149317" y="31052"/>
                    </a:cubicBezTo>
                    <a:cubicBezTo>
                      <a:pt x="95786" y="12097"/>
                      <a:pt x="145031" y="29527"/>
                      <a:pt x="121409" y="21241"/>
                    </a:cubicBezTo>
                    <a:lnTo>
                      <a:pt x="109502" y="13906"/>
                    </a:lnTo>
                    <a:lnTo>
                      <a:pt x="109502" y="0"/>
                    </a:lnTo>
                    <a:cubicBezTo>
                      <a:pt x="96739" y="6382"/>
                      <a:pt x="81118" y="6858"/>
                      <a:pt x="68164" y="857"/>
                    </a:cubicBezTo>
                    <a:lnTo>
                      <a:pt x="68164" y="13906"/>
                    </a:lnTo>
                    <a:cubicBezTo>
                      <a:pt x="68164" y="13906"/>
                      <a:pt x="55972" y="21336"/>
                      <a:pt x="55972" y="21336"/>
                    </a:cubicBezTo>
                    <a:lnTo>
                      <a:pt x="49685" y="23527"/>
                    </a:lnTo>
                    <a:lnTo>
                      <a:pt x="49685" y="23527"/>
                    </a:lnTo>
                    <a:cubicBezTo>
                      <a:pt x="49685" y="23527"/>
                      <a:pt x="23873" y="32671"/>
                      <a:pt x="25587" y="31909"/>
                    </a:cubicBezTo>
                    <a:cubicBezTo>
                      <a:pt x="18824" y="34481"/>
                      <a:pt x="13109" y="40005"/>
                      <a:pt x="12347" y="47720"/>
                    </a:cubicBezTo>
                    <a:cubicBezTo>
                      <a:pt x="11966" y="50959"/>
                      <a:pt x="4918" y="90392"/>
                      <a:pt x="155" y="116396"/>
                    </a:cubicBezTo>
                    <a:cubicBezTo>
                      <a:pt x="-892" y="122111"/>
                      <a:pt x="3489" y="127254"/>
                      <a:pt x="9299" y="127254"/>
                    </a:cubicBezTo>
                    <a:lnTo>
                      <a:pt x="167129" y="127254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35"/>
              <p:cNvSpPr/>
              <p:nvPr/>
            </p:nvSpPr>
            <p:spPr>
              <a:xfrm>
                <a:off x="2409860" y="2869501"/>
                <a:ext cx="44827" cy="102012"/>
              </a:xfrm>
              <a:custGeom>
                <a:rect b="b" l="l" r="r" t="t"/>
                <a:pathLst>
                  <a:path extrusionOk="0" h="102012" w="44827">
                    <a:moveTo>
                      <a:pt x="23015" y="91154"/>
                    </a:moveTo>
                    <a:cubicBezTo>
                      <a:pt x="36636" y="6572"/>
                      <a:pt x="34922" y="10954"/>
                      <a:pt x="37684" y="6667"/>
                    </a:cubicBezTo>
                    <a:cubicBezTo>
                      <a:pt x="39494" y="3810"/>
                      <a:pt x="41970" y="1619"/>
                      <a:pt x="44828" y="0"/>
                    </a:cubicBezTo>
                    <a:cubicBezTo>
                      <a:pt x="25206" y="6953"/>
                      <a:pt x="25492" y="6667"/>
                      <a:pt x="25587" y="6667"/>
                    </a:cubicBezTo>
                    <a:cubicBezTo>
                      <a:pt x="18824" y="9239"/>
                      <a:pt x="13109" y="14764"/>
                      <a:pt x="12347" y="22479"/>
                    </a:cubicBezTo>
                    <a:cubicBezTo>
                      <a:pt x="11966" y="25717"/>
                      <a:pt x="4918" y="65151"/>
                      <a:pt x="155" y="91154"/>
                    </a:cubicBezTo>
                    <a:cubicBezTo>
                      <a:pt x="-892" y="96869"/>
                      <a:pt x="3489" y="102013"/>
                      <a:pt x="9299" y="102013"/>
                    </a:cubicBezTo>
                    <a:lnTo>
                      <a:pt x="32159" y="102013"/>
                    </a:lnTo>
                    <a:cubicBezTo>
                      <a:pt x="26349" y="102013"/>
                      <a:pt x="22063" y="96774"/>
                      <a:pt x="23015" y="91154"/>
                    </a:cubicBezTo>
                    <a:lnTo>
                      <a:pt x="23015" y="91154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4" name="Google Shape;894;p35"/>
            <p:cNvSpPr/>
            <p:nvPr/>
          </p:nvSpPr>
          <p:spPr>
            <a:xfrm>
              <a:off x="2474309" y="2844069"/>
              <a:ext cx="48291" cy="33432"/>
            </a:xfrm>
            <a:custGeom>
              <a:rect b="b" l="l" r="r" t="t"/>
              <a:pathLst>
                <a:path extrusionOk="0" h="33432" w="48291">
                  <a:moveTo>
                    <a:pt x="23717" y="33433"/>
                  </a:moveTo>
                  <a:lnTo>
                    <a:pt x="48292" y="15907"/>
                  </a:lnTo>
                  <a:lnTo>
                    <a:pt x="45149" y="13907"/>
                  </a:lnTo>
                  <a:lnTo>
                    <a:pt x="45149" y="0"/>
                  </a:lnTo>
                  <a:cubicBezTo>
                    <a:pt x="32385" y="6382"/>
                    <a:pt x="16764" y="6858"/>
                    <a:pt x="3810" y="857"/>
                  </a:cubicBezTo>
                  <a:lnTo>
                    <a:pt x="3810" y="13907"/>
                  </a:lnTo>
                  <a:cubicBezTo>
                    <a:pt x="3810" y="13907"/>
                    <a:pt x="0" y="16193"/>
                    <a:pt x="0" y="16193"/>
                  </a:cubicBezTo>
                  <a:lnTo>
                    <a:pt x="23717" y="33338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2474214" y="2845022"/>
              <a:ext cx="23812" cy="32480"/>
            </a:xfrm>
            <a:custGeom>
              <a:rect b="b" l="l" r="r" t="t"/>
              <a:pathLst>
                <a:path extrusionOk="0" h="32480" w="23812">
                  <a:moveTo>
                    <a:pt x="23813" y="32480"/>
                  </a:moveTo>
                  <a:lnTo>
                    <a:pt x="23813" y="4191"/>
                  </a:lnTo>
                  <a:cubicBezTo>
                    <a:pt x="16954" y="4191"/>
                    <a:pt x="10096" y="2857"/>
                    <a:pt x="3810" y="0"/>
                  </a:cubicBezTo>
                  <a:lnTo>
                    <a:pt x="3810" y="13049"/>
                  </a:lnTo>
                  <a:cubicBezTo>
                    <a:pt x="3810" y="13049"/>
                    <a:pt x="0" y="15335"/>
                    <a:pt x="0" y="15335"/>
                  </a:cubicBezTo>
                  <a:lnTo>
                    <a:pt x="23717" y="3248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2435240" y="2712433"/>
              <a:ext cx="125583" cy="84773"/>
            </a:xfrm>
            <a:custGeom>
              <a:rect b="b" l="l" r="r" t="t"/>
              <a:pathLst>
                <a:path extrusionOk="0" h="84773" w="125583">
                  <a:moveTo>
                    <a:pt x="111650" y="22480"/>
                  </a:moveTo>
                  <a:cubicBezTo>
                    <a:pt x="111650" y="22480"/>
                    <a:pt x="111650" y="22480"/>
                    <a:pt x="111554" y="22480"/>
                  </a:cubicBezTo>
                  <a:cubicBezTo>
                    <a:pt x="99362" y="7240"/>
                    <a:pt x="81170" y="-94"/>
                    <a:pt x="62977" y="1"/>
                  </a:cubicBezTo>
                  <a:cubicBezTo>
                    <a:pt x="62977" y="1"/>
                    <a:pt x="62882" y="191"/>
                    <a:pt x="62786" y="287"/>
                  </a:cubicBezTo>
                  <a:cubicBezTo>
                    <a:pt x="62786" y="287"/>
                    <a:pt x="62691" y="96"/>
                    <a:pt x="62596" y="1"/>
                  </a:cubicBezTo>
                  <a:cubicBezTo>
                    <a:pt x="44403" y="-94"/>
                    <a:pt x="26210" y="7145"/>
                    <a:pt x="14018" y="22480"/>
                  </a:cubicBezTo>
                  <a:cubicBezTo>
                    <a:pt x="14018" y="22480"/>
                    <a:pt x="14018" y="22480"/>
                    <a:pt x="13923" y="22480"/>
                  </a:cubicBezTo>
                  <a:cubicBezTo>
                    <a:pt x="-2174" y="41911"/>
                    <a:pt x="112" y="61628"/>
                    <a:pt x="112" y="84773"/>
                  </a:cubicBezTo>
                  <a:lnTo>
                    <a:pt x="125461" y="84773"/>
                  </a:lnTo>
                  <a:cubicBezTo>
                    <a:pt x="125461" y="61723"/>
                    <a:pt x="127842" y="42101"/>
                    <a:pt x="111650" y="22480"/>
                  </a:cubicBezTo>
                  <a:lnTo>
                    <a:pt x="111650" y="22480"/>
                  </a:lnTo>
                  <a:close/>
                </a:path>
              </a:pathLst>
            </a:custGeom>
            <a:solidFill>
              <a:srgbClr val="9518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2435060" y="2712433"/>
              <a:ext cx="82873" cy="84678"/>
            </a:xfrm>
            <a:custGeom>
              <a:rect b="b" l="l" r="r" t="t"/>
              <a:pathLst>
                <a:path extrusionOk="0" h="84678" w="82873">
                  <a:moveTo>
                    <a:pt x="40297" y="80678"/>
                  </a:moveTo>
                  <a:cubicBezTo>
                    <a:pt x="40297" y="61913"/>
                    <a:pt x="38106" y="41911"/>
                    <a:pt x="54108" y="22480"/>
                  </a:cubicBezTo>
                  <a:cubicBezTo>
                    <a:pt x="54108" y="22480"/>
                    <a:pt x="54108" y="22480"/>
                    <a:pt x="54203" y="22480"/>
                  </a:cubicBezTo>
                  <a:cubicBezTo>
                    <a:pt x="61918" y="12860"/>
                    <a:pt x="71920" y="6383"/>
                    <a:pt x="82873" y="2954"/>
                  </a:cubicBezTo>
                  <a:cubicBezTo>
                    <a:pt x="76492" y="953"/>
                    <a:pt x="69729" y="1"/>
                    <a:pt x="62966" y="1"/>
                  </a:cubicBezTo>
                  <a:cubicBezTo>
                    <a:pt x="62966" y="1"/>
                    <a:pt x="62871" y="191"/>
                    <a:pt x="62776" y="287"/>
                  </a:cubicBezTo>
                  <a:cubicBezTo>
                    <a:pt x="62776" y="287"/>
                    <a:pt x="62680" y="96"/>
                    <a:pt x="62585" y="1"/>
                  </a:cubicBezTo>
                  <a:cubicBezTo>
                    <a:pt x="44392" y="-94"/>
                    <a:pt x="26200" y="7145"/>
                    <a:pt x="14008" y="22480"/>
                  </a:cubicBezTo>
                  <a:cubicBezTo>
                    <a:pt x="14008" y="22480"/>
                    <a:pt x="14008" y="22480"/>
                    <a:pt x="13912" y="22480"/>
                  </a:cubicBezTo>
                  <a:cubicBezTo>
                    <a:pt x="-2090" y="41816"/>
                    <a:pt x="101" y="61247"/>
                    <a:pt x="101" y="84678"/>
                  </a:cubicBezTo>
                  <a:lnTo>
                    <a:pt x="40297" y="84678"/>
                  </a:lnTo>
                  <a:cubicBezTo>
                    <a:pt x="40297" y="84202"/>
                    <a:pt x="40297" y="83630"/>
                    <a:pt x="40297" y="83154"/>
                  </a:cubicBezTo>
                  <a:lnTo>
                    <a:pt x="40297" y="80582"/>
                  </a:lnTo>
                  <a:close/>
                </a:path>
              </a:pathLst>
            </a:custGeom>
            <a:solidFill>
              <a:srgbClr val="9518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2429827" y="2786273"/>
              <a:ext cx="24002" cy="31581"/>
            </a:xfrm>
            <a:custGeom>
              <a:rect b="b" l="l" r="r" t="t"/>
              <a:pathLst>
                <a:path extrusionOk="0" h="31581" w="24002">
                  <a:moveTo>
                    <a:pt x="24003" y="1122"/>
                  </a:moveTo>
                  <a:cubicBezTo>
                    <a:pt x="12478" y="-2974"/>
                    <a:pt x="0" y="4646"/>
                    <a:pt x="0" y="15791"/>
                  </a:cubicBezTo>
                  <a:cubicBezTo>
                    <a:pt x="0" y="26935"/>
                    <a:pt x="12478" y="34555"/>
                    <a:pt x="24003" y="30459"/>
                  </a:cubicBezTo>
                  <a:lnTo>
                    <a:pt x="24003" y="1122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2542413" y="2786368"/>
              <a:ext cx="23812" cy="31392"/>
            </a:xfrm>
            <a:custGeom>
              <a:rect b="b" l="l" r="r" t="t"/>
              <a:pathLst>
                <a:path extrusionOk="0" h="31392" w="23812">
                  <a:moveTo>
                    <a:pt x="0" y="1123"/>
                  </a:moveTo>
                  <a:cubicBezTo>
                    <a:pt x="11430" y="-2973"/>
                    <a:pt x="23813" y="4647"/>
                    <a:pt x="23813" y="15696"/>
                  </a:cubicBezTo>
                  <a:cubicBezTo>
                    <a:pt x="23813" y="26745"/>
                    <a:pt x="11430" y="34365"/>
                    <a:pt x="0" y="30269"/>
                  </a:cubicBezTo>
                  <a:lnTo>
                    <a:pt x="0" y="1123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2429732" y="2795206"/>
              <a:ext cx="24003" cy="22553"/>
            </a:xfrm>
            <a:custGeom>
              <a:rect b="b" l="l" r="r" t="t"/>
              <a:pathLst>
                <a:path extrusionOk="0" h="22553" w="24003">
                  <a:moveTo>
                    <a:pt x="1715" y="0"/>
                  </a:moveTo>
                  <a:cubicBezTo>
                    <a:pt x="667" y="2000"/>
                    <a:pt x="0" y="4286"/>
                    <a:pt x="0" y="6763"/>
                  </a:cubicBezTo>
                  <a:cubicBezTo>
                    <a:pt x="0" y="17907"/>
                    <a:pt x="12478" y="25527"/>
                    <a:pt x="24003" y="21431"/>
                  </a:cubicBezTo>
                  <a:lnTo>
                    <a:pt x="24003" y="7906"/>
                  </a:lnTo>
                  <a:cubicBezTo>
                    <a:pt x="15050" y="11144"/>
                    <a:pt x="5525" y="7144"/>
                    <a:pt x="1715" y="0"/>
                  </a:cubicBezTo>
                  <a:lnTo>
                    <a:pt x="1715" y="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2542413" y="2795206"/>
              <a:ext cx="23874" cy="22475"/>
            </a:xfrm>
            <a:custGeom>
              <a:rect b="b" l="l" r="r" t="t"/>
              <a:pathLst>
                <a:path extrusionOk="0" h="22475" w="23874">
                  <a:moveTo>
                    <a:pt x="0" y="7810"/>
                  </a:moveTo>
                  <a:lnTo>
                    <a:pt x="0" y="21336"/>
                  </a:lnTo>
                  <a:cubicBezTo>
                    <a:pt x="14764" y="26575"/>
                    <a:pt x="28956" y="12764"/>
                    <a:pt x="22098" y="0"/>
                  </a:cubicBezTo>
                  <a:cubicBezTo>
                    <a:pt x="18288" y="7048"/>
                    <a:pt x="8858" y="10954"/>
                    <a:pt x="0" y="7810"/>
                  </a:cubicBezTo>
                  <a:lnTo>
                    <a:pt x="0" y="781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2443448" y="2917221"/>
              <a:ext cx="11430" cy="54292"/>
            </a:xfrm>
            <a:custGeom>
              <a:rect b="b" l="l" r="r" t="t"/>
              <a:pathLst>
                <a:path extrusionOk="0" h="54292" w="11430">
                  <a:moveTo>
                    <a:pt x="11430" y="5715"/>
                  </a:moveTo>
                  <a:cubicBezTo>
                    <a:pt x="11430" y="2572"/>
                    <a:pt x="8858" y="0"/>
                    <a:pt x="5715" y="0"/>
                  </a:cubicBezTo>
                  <a:cubicBezTo>
                    <a:pt x="2572" y="0"/>
                    <a:pt x="0" y="2572"/>
                    <a:pt x="0" y="5715"/>
                  </a:cubicBezTo>
                  <a:lnTo>
                    <a:pt x="0" y="54293"/>
                  </a:lnTo>
                  <a:lnTo>
                    <a:pt x="11430" y="54293"/>
                  </a:lnTo>
                  <a:lnTo>
                    <a:pt x="11430" y="5715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2541174" y="2917221"/>
              <a:ext cx="11429" cy="54292"/>
            </a:xfrm>
            <a:custGeom>
              <a:rect b="b" l="l" r="r" t="t"/>
              <a:pathLst>
                <a:path extrusionOk="0" h="54292" w="11429">
                  <a:moveTo>
                    <a:pt x="11430" y="5715"/>
                  </a:moveTo>
                  <a:cubicBezTo>
                    <a:pt x="11430" y="2572"/>
                    <a:pt x="8858" y="0"/>
                    <a:pt x="5715" y="0"/>
                  </a:cubicBezTo>
                  <a:cubicBezTo>
                    <a:pt x="2572" y="0"/>
                    <a:pt x="0" y="2572"/>
                    <a:pt x="0" y="5715"/>
                  </a:cubicBezTo>
                  <a:lnTo>
                    <a:pt x="0" y="54293"/>
                  </a:lnTo>
                  <a:lnTo>
                    <a:pt x="11430" y="54293"/>
                  </a:lnTo>
                  <a:lnTo>
                    <a:pt x="11430" y="5715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2465832" y="2858071"/>
              <a:ext cx="32194" cy="32658"/>
            </a:xfrm>
            <a:custGeom>
              <a:rect b="b" l="l" r="r" t="t"/>
              <a:pathLst>
                <a:path extrusionOk="0" h="32658" w="32194">
                  <a:moveTo>
                    <a:pt x="12192" y="0"/>
                  </a:moveTo>
                  <a:lnTo>
                    <a:pt x="32195" y="19431"/>
                  </a:lnTo>
                  <a:lnTo>
                    <a:pt x="14383" y="31814"/>
                  </a:lnTo>
                  <a:cubicBezTo>
                    <a:pt x="11811" y="33623"/>
                    <a:pt x="8191" y="32385"/>
                    <a:pt x="7144" y="29432"/>
                  </a:cubicBezTo>
                  <a:lnTo>
                    <a:pt x="0" y="7429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2497931" y="2858071"/>
              <a:ext cx="33242" cy="32658"/>
            </a:xfrm>
            <a:custGeom>
              <a:rect b="b" l="l" r="r" t="t"/>
              <a:pathLst>
                <a:path extrusionOk="0" h="32658" w="33242">
                  <a:moveTo>
                    <a:pt x="21431" y="0"/>
                  </a:moveTo>
                  <a:lnTo>
                    <a:pt x="0" y="19431"/>
                  </a:lnTo>
                  <a:lnTo>
                    <a:pt x="17812" y="31814"/>
                  </a:lnTo>
                  <a:cubicBezTo>
                    <a:pt x="20384" y="33623"/>
                    <a:pt x="24003" y="32385"/>
                    <a:pt x="24955" y="29432"/>
                  </a:cubicBezTo>
                  <a:lnTo>
                    <a:pt x="33242" y="7334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2478690" y="2905220"/>
              <a:ext cx="38576" cy="66293"/>
            </a:xfrm>
            <a:custGeom>
              <a:rect b="b" l="l" r="r" t="t"/>
              <a:pathLst>
                <a:path extrusionOk="0" h="66293" w="38576">
                  <a:moveTo>
                    <a:pt x="27432" y="0"/>
                  </a:moveTo>
                  <a:lnTo>
                    <a:pt x="11239" y="0"/>
                  </a:lnTo>
                  <a:lnTo>
                    <a:pt x="0" y="66294"/>
                  </a:lnTo>
                  <a:lnTo>
                    <a:pt x="38576" y="66294"/>
                  </a:lnTo>
                  <a:lnTo>
                    <a:pt x="27337" y="0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2452481" y="2759928"/>
              <a:ext cx="91074" cy="91670"/>
            </a:xfrm>
            <a:custGeom>
              <a:rect b="b" l="l" r="r" t="t"/>
              <a:pathLst>
                <a:path extrusionOk="0" h="91670" w="91074">
                  <a:moveTo>
                    <a:pt x="88979" y="11847"/>
                  </a:moveTo>
                  <a:cubicBezTo>
                    <a:pt x="90122" y="11942"/>
                    <a:pt x="91074" y="12895"/>
                    <a:pt x="91074" y="14133"/>
                  </a:cubicBezTo>
                  <a:cubicBezTo>
                    <a:pt x="91074" y="52423"/>
                    <a:pt x="91074" y="46899"/>
                    <a:pt x="91074" y="48613"/>
                  </a:cubicBezTo>
                  <a:cubicBezTo>
                    <a:pt x="88502" y="100048"/>
                    <a:pt x="15446" y="107954"/>
                    <a:pt x="1730" y="58424"/>
                  </a:cubicBezTo>
                  <a:cubicBezTo>
                    <a:pt x="968" y="55662"/>
                    <a:pt x="491" y="53090"/>
                    <a:pt x="206" y="49947"/>
                  </a:cubicBezTo>
                  <a:cubicBezTo>
                    <a:pt x="-80" y="46708"/>
                    <a:pt x="15" y="29278"/>
                    <a:pt x="15" y="29278"/>
                  </a:cubicBezTo>
                  <a:cubicBezTo>
                    <a:pt x="15" y="20324"/>
                    <a:pt x="7921" y="13561"/>
                    <a:pt x="16779" y="14800"/>
                  </a:cubicBezTo>
                  <a:cubicBezTo>
                    <a:pt x="30686" y="16800"/>
                    <a:pt x="50974" y="16038"/>
                    <a:pt x="68690" y="893"/>
                  </a:cubicBezTo>
                  <a:cubicBezTo>
                    <a:pt x="70500" y="-631"/>
                    <a:pt x="73262" y="-155"/>
                    <a:pt x="74405" y="1941"/>
                  </a:cubicBezTo>
                  <a:cubicBezTo>
                    <a:pt x="76596" y="5941"/>
                    <a:pt x="80978" y="11085"/>
                    <a:pt x="88979" y="11847"/>
                  </a:cubicBezTo>
                  <a:lnTo>
                    <a:pt x="88979" y="11847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2452577" y="2774581"/>
              <a:ext cx="57069" cy="77022"/>
            </a:xfrm>
            <a:custGeom>
              <a:rect b="b" l="l" r="r" t="t"/>
              <a:pathLst>
                <a:path extrusionOk="0" h="77022" w="57069">
                  <a:moveTo>
                    <a:pt x="22875" y="33960"/>
                  </a:moveTo>
                  <a:cubicBezTo>
                    <a:pt x="22875" y="32151"/>
                    <a:pt x="22875" y="37675"/>
                    <a:pt x="22875" y="813"/>
                  </a:cubicBezTo>
                  <a:cubicBezTo>
                    <a:pt x="20684" y="718"/>
                    <a:pt x="18684" y="432"/>
                    <a:pt x="16779" y="147"/>
                  </a:cubicBezTo>
                  <a:cubicBezTo>
                    <a:pt x="7921" y="-1092"/>
                    <a:pt x="15" y="5671"/>
                    <a:pt x="15" y="14625"/>
                  </a:cubicBezTo>
                  <a:cubicBezTo>
                    <a:pt x="15" y="14625"/>
                    <a:pt x="-80" y="32055"/>
                    <a:pt x="206" y="35294"/>
                  </a:cubicBezTo>
                  <a:cubicBezTo>
                    <a:pt x="491" y="38437"/>
                    <a:pt x="968" y="41009"/>
                    <a:pt x="1730" y="43771"/>
                  </a:cubicBezTo>
                  <a:cubicBezTo>
                    <a:pt x="9350" y="71203"/>
                    <a:pt x="35067" y="81014"/>
                    <a:pt x="57070" y="75585"/>
                  </a:cubicBezTo>
                  <a:cubicBezTo>
                    <a:pt x="39353" y="71203"/>
                    <a:pt x="24209" y="56916"/>
                    <a:pt x="23066" y="33960"/>
                  </a:cubicBezTo>
                  <a:lnTo>
                    <a:pt x="23066" y="3396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2482976" y="2877502"/>
              <a:ext cx="30099" cy="27622"/>
            </a:xfrm>
            <a:custGeom>
              <a:rect b="b" l="l" r="r" t="t"/>
              <a:pathLst>
                <a:path extrusionOk="0" h="27622" w="30099">
                  <a:moveTo>
                    <a:pt x="15050" y="0"/>
                  </a:moveTo>
                  <a:lnTo>
                    <a:pt x="0" y="10477"/>
                  </a:lnTo>
                  <a:lnTo>
                    <a:pt x="6953" y="27623"/>
                  </a:lnTo>
                  <a:lnTo>
                    <a:pt x="23146" y="27623"/>
                  </a:lnTo>
                  <a:lnTo>
                    <a:pt x="30099" y="10477"/>
                  </a:lnTo>
                  <a:lnTo>
                    <a:pt x="15050" y="0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2478690" y="2905220"/>
              <a:ext cx="27431" cy="66293"/>
            </a:xfrm>
            <a:custGeom>
              <a:rect b="b" l="l" r="r" t="t"/>
              <a:pathLst>
                <a:path extrusionOk="0" h="66293" w="27431">
                  <a:moveTo>
                    <a:pt x="27432" y="0"/>
                  </a:moveTo>
                  <a:lnTo>
                    <a:pt x="11239" y="0"/>
                  </a:lnTo>
                  <a:lnTo>
                    <a:pt x="0" y="66294"/>
                  </a:lnTo>
                  <a:lnTo>
                    <a:pt x="16193" y="66294"/>
                  </a:lnTo>
                  <a:lnTo>
                    <a:pt x="27432" y="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2482881" y="2879216"/>
              <a:ext cx="23145" cy="26003"/>
            </a:xfrm>
            <a:custGeom>
              <a:rect b="b" l="l" r="r" t="t"/>
              <a:pathLst>
                <a:path extrusionOk="0" h="26003" w="23145">
                  <a:moveTo>
                    <a:pt x="12668" y="0"/>
                  </a:moveTo>
                  <a:lnTo>
                    <a:pt x="0" y="8763"/>
                  </a:lnTo>
                  <a:lnTo>
                    <a:pt x="6953" y="26003"/>
                  </a:lnTo>
                  <a:lnTo>
                    <a:pt x="23146" y="26003"/>
                  </a:lnTo>
                  <a:cubicBezTo>
                    <a:pt x="23146" y="26003"/>
                    <a:pt x="12573" y="0"/>
                    <a:pt x="12573" y="0"/>
                  </a:cubicBez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2491168" y="2639187"/>
              <a:ext cx="96392" cy="96392"/>
            </a:xfrm>
            <a:custGeom>
              <a:rect b="b" l="l" r="r" t="t"/>
              <a:pathLst>
                <a:path extrusionOk="0" h="96392" w="96392">
                  <a:moveTo>
                    <a:pt x="96393" y="48196"/>
                  </a:moveTo>
                  <a:cubicBezTo>
                    <a:pt x="96393" y="74771"/>
                    <a:pt x="74771" y="96393"/>
                    <a:pt x="48197" y="96393"/>
                  </a:cubicBezTo>
                  <a:cubicBezTo>
                    <a:pt x="21622" y="96393"/>
                    <a:pt x="0" y="74771"/>
                    <a:pt x="0" y="48196"/>
                  </a:cubicBezTo>
                  <a:cubicBezTo>
                    <a:pt x="0" y="21622"/>
                    <a:pt x="21622" y="0"/>
                    <a:pt x="48197" y="0"/>
                  </a:cubicBezTo>
                  <a:cubicBezTo>
                    <a:pt x="74771" y="0"/>
                    <a:pt x="96393" y="21622"/>
                    <a:pt x="96393" y="48196"/>
                  </a:cubicBezTo>
                  <a:lnTo>
                    <a:pt x="96393" y="48196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2491228" y="2641282"/>
              <a:ext cx="81092" cy="94301"/>
            </a:xfrm>
            <a:custGeom>
              <a:rect b="b" l="l" r="r" t="t"/>
              <a:pathLst>
                <a:path extrusionOk="0" h="94301" w="81092">
                  <a:moveTo>
                    <a:pt x="25276" y="59341"/>
                  </a:moveTo>
                  <a:cubicBezTo>
                    <a:pt x="13846" y="39529"/>
                    <a:pt x="18037" y="14954"/>
                    <a:pt x="34134" y="0"/>
                  </a:cubicBezTo>
                  <a:cubicBezTo>
                    <a:pt x="4416" y="9049"/>
                    <a:pt x="-9014" y="43339"/>
                    <a:pt x="6512" y="70199"/>
                  </a:cubicBezTo>
                  <a:cubicBezTo>
                    <a:pt x="19847" y="93250"/>
                    <a:pt x="49279" y="101155"/>
                    <a:pt x="72330" y="87820"/>
                  </a:cubicBezTo>
                  <a:cubicBezTo>
                    <a:pt x="75568" y="85916"/>
                    <a:pt x="78521" y="83725"/>
                    <a:pt x="81093" y="81343"/>
                  </a:cubicBezTo>
                  <a:cubicBezTo>
                    <a:pt x="60138" y="87725"/>
                    <a:pt x="36706" y="79153"/>
                    <a:pt x="25276" y="59341"/>
                  </a:cubicBezTo>
                  <a:lnTo>
                    <a:pt x="25276" y="59341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2693158" y="2641282"/>
              <a:ext cx="81092" cy="94278"/>
            </a:xfrm>
            <a:custGeom>
              <a:rect b="b" l="l" r="r" t="t"/>
              <a:pathLst>
                <a:path extrusionOk="0" h="94278" w="81092">
                  <a:moveTo>
                    <a:pt x="25276" y="59341"/>
                  </a:moveTo>
                  <a:cubicBezTo>
                    <a:pt x="13846" y="39529"/>
                    <a:pt x="18037" y="14954"/>
                    <a:pt x="34135" y="0"/>
                  </a:cubicBezTo>
                  <a:cubicBezTo>
                    <a:pt x="4416" y="9049"/>
                    <a:pt x="-9014" y="43339"/>
                    <a:pt x="6512" y="70199"/>
                  </a:cubicBezTo>
                  <a:cubicBezTo>
                    <a:pt x="21942" y="96965"/>
                    <a:pt x="58423" y="102489"/>
                    <a:pt x="81093" y="81343"/>
                  </a:cubicBezTo>
                  <a:cubicBezTo>
                    <a:pt x="60138" y="87725"/>
                    <a:pt x="36706" y="79153"/>
                    <a:pt x="25276" y="59341"/>
                  </a:cubicBezTo>
                  <a:lnTo>
                    <a:pt x="25276" y="59341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2514028" y="2663856"/>
              <a:ext cx="16573" cy="16573"/>
            </a:xfrm>
            <a:custGeom>
              <a:rect b="b" l="l" r="r" t="t"/>
              <a:pathLst>
                <a:path extrusionOk="0" h="16573" w="16573">
                  <a:moveTo>
                    <a:pt x="16574" y="8287"/>
                  </a:moveTo>
                  <a:cubicBezTo>
                    <a:pt x="16574" y="12859"/>
                    <a:pt x="12859" y="16574"/>
                    <a:pt x="8287" y="16574"/>
                  </a:cubicBezTo>
                  <a:cubicBezTo>
                    <a:pt x="3715" y="16574"/>
                    <a:pt x="0" y="12859"/>
                    <a:pt x="0" y="8287"/>
                  </a:cubicBezTo>
                  <a:cubicBezTo>
                    <a:pt x="0" y="3715"/>
                    <a:pt x="3715" y="0"/>
                    <a:pt x="8287" y="0"/>
                  </a:cubicBezTo>
                  <a:cubicBezTo>
                    <a:pt x="12859" y="0"/>
                    <a:pt x="16574" y="3715"/>
                    <a:pt x="16574" y="8287"/>
                  </a:cubicBezTo>
                  <a:lnTo>
                    <a:pt x="16574" y="8287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2548318" y="2694336"/>
              <a:ext cx="16573" cy="16573"/>
            </a:xfrm>
            <a:custGeom>
              <a:rect b="b" l="l" r="r" t="t"/>
              <a:pathLst>
                <a:path extrusionOk="0" h="16573" w="16573">
                  <a:moveTo>
                    <a:pt x="16574" y="8287"/>
                  </a:moveTo>
                  <a:cubicBezTo>
                    <a:pt x="16574" y="12859"/>
                    <a:pt x="12859" y="16573"/>
                    <a:pt x="8287" y="16573"/>
                  </a:cubicBezTo>
                  <a:cubicBezTo>
                    <a:pt x="3715" y="16573"/>
                    <a:pt x="0" y="12859"/>
                    <a:pt x="0" y="8287"/>
                  </a:cubicBezTo>
                  <a:cubicBezTo>
                    <a:pt x="0" y="3715"/>
                    <a:pt x="3715" y="0"/>
                    <a:pt x="8287" y="0"/>
                  </a:cubicBezTo>
                  <a:cubicBezTo>
                    <a:pt x="12859" y="0"/>
                    <a:pt x="16574" y="3715"/>
                    <a:pt x="16574" y="8287"/>
                  </a:cubicBezTo>
                  <a:lnTo>
                    <a:pt x="16574" y="8287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2520615" y="2664062"/>
              <a:ext cx="37498" cy="47213"/>
            </a:xfrm>
            <a:custGeom>
              <a:rect b="b" l="l" r="r" t="t"/>
              <a:pathLst>
                <a:path extrusionOk="0" h="47213" w="37498">
                  <a:moveTo>
                    <a:pt x="2366" y="46086"/>
                  </a:moveTo>
                  <a:cubicBezTo>
                    <a:pt x="-206" y="44181"/>
                    <a:pt x="-777" y="40657"/>
                    <a:pt x="1128" y="38085"/>
                  </a:cubicBezTo>
                  <a:lnTo>
                    <a:pt x="27131" y="2366"/>
                  </a:lnTo>
                  <a:cubicBezTo>
                    <a:pt x="29036" y="-206"/>
                    <a:pt x="32560" y="-777"/>
                    <a:pt x="35132" y="1128"/>
                  </a:cubicBezTo>
                  <a:cubicBezTo>
                    <a:pt x="37704" y="3033"/>
                    <a:pt x="38275" y="6557"/>
                    <a:pt x="36370" y="9129"/>
                  </a:cubicBezTo>
                  <a:lnTo>
                    <a:pt x="10367" y="44848"/>
                  </a:lnTo>
                  <a:cubicBezTo>
                    <a:pt x="8557" y="47419"/>
                    <a:pt x="4938" y="47991"/>
                    <a:pt x="2366" y="46086"/>
                  </a:cubicBezTo>
                  <a:lnTo>
                    <a:pt x="2366" y="46086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2612231" y="2995707"/>
              <a:ext cx="34194" cy="22669"/>
            </a:xfrm>
            <a:custGeom>
              <a:rect b="b" l="l" r="r" t="t"/>
              <a:pathLst>
                <a:path extrusionOk="0" h="22669" w="34194">
                  <a:moveTo>
                    <a:pt x="22860" y="11335"/>
                  </a:moveTo>
                  <a:cubicBezTo>
                    <a:pt x="22860" y="5048"/>
                    <a:pt x="27908" y="0"/>
                    <a:pt x="34195" y="0"/>
                  </a:cubicBezTo>
                  <a:lnTo>
                    <a:pt x="11335" y="0"/>
                  </a:lnTo>
                  <a:cubicBezTo>
                    <a:pt x="5048" y="0"/>
                    <a:pt x="0" y="5048"/>
                    <a:pt x="0" y="11335"/>
                  </a:cubicBezTo>
                  <a:cubicBezTo>
                    <a:pt x="0" y="17621"/>
                    <a:pt x="5048" y="22669"/>
                    <a:pt x="11335" y="22669"/>
                  </a:cubicBezTo>
                  <a:lnTo>
                    <a:pt x="34195" y="22669"/>
                  </a:lnTo>
                  <a:cubicBezTo>
                    <a:pt x="28004" y="22669"/>
                    <a:pt x="22860" y="17621"/>
                    <a:pt x="22860" y="11335"/>
                  </a:cubicBezTo>
                  <a:lnTo>
                    <a:pt x="22860" y="11335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2715958" y="2663856"/>
              <a:ext cx="16573" cy="16573"/>
            </a:xfrm>
            <a:custGeom>
              <a:rect b="b" l="l" r="r" t="t"/>
              <a:pathLst>
                <a:path extrusionOk="0" h="16573" w="16573">
                  <a:moveTo>
                    <a:pt x="16574" y="8287"/>
                  </a:moveTo>
                  <a:cubicBezTo>
                    <a:pt x="16574" y="12859"/>
                    <a:pt x="12859" y="16574"/>
                    <a:pt x="8287" y="16574"/>
                  </a:cubicBezTo>
                  <a:cubicBezTo>
                    <a:pt x="3715" y="16574"/>
                    <a:pt x="0" y="12859"/>
                    <a:pt x="0" y="8287"/>
                  </a:cubicBezTo>
                  <a:cubicBezTo>
                    <a:pt x="0" y="3715"/>
                    <a:pt x="3715" y="0"/>
                    <a:pt x="8287" y="0"/>
                  </a:cubicBezTo>
                  <a:cubicBezTo>
                    <a:pt x="12859" y="0"/>
                    <a:pt x="16574" y="3715"/>
                    <a:pt x="16574" y="8287"/>
                  </a:cubicBezTo>
                  <a:lnTo>
                    <a:pt x="16574" y="8287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2750248" y="2694336"/>
              <a:ext cx="16573" cy="16573"/>
            </a:xfrm>
            <a:custGeom>
              <a:rect b="b" l="l" r="r" t="t"/>
              <a:pathLst>
                <a:path extrusionOk="0" h="16573" w="16573">
                  <a:moveTo>
                    <a:pt x="16573" y="8287"/>
                  </a:moveTo>
                  <a:cubicBezTo>
                    <a:pt x="16573" y="12859"/>
                    <a:pt x="12859" y="16573"/>
                    <a:pt x="8287" y="16573"/>
                  </a:cubicBezTo>
                  <a:cubicBezTo>
                    <a:pt x="3715" y="16573"/>
                    <a:pt x="0" y="12859"/>
                    <a:pt x="0" y="8287"/>
                  </a:cubicBezTo>
                  <a:cubicBezTo>
                    <a:pt x="0" y="3715"/>
                    <a:pt x="3715" y="0"/>
                    <a:pt x="8287" y="0"/>
                  </a:cubicBezTo>
                  <a:cubicBezTo>
                    <a:pt x="12859" y="0"/>
                    <a:pt x="16573" y="3715"/>
                    <a:pt x="16573" y="8287"/>
                  </a:cubicBezTo>
                  <a:lnTo>
                    <a:pt x="16573" y="8287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2722641" y="2663967"/>
              <a:ext cx="37498" cy="47228"/>
            </a:xfrm>
            <a:custGeom>
              <a:rect b="b" l="l" r="r" t="t"/>
              <a:pathLst>
                <a:path extrusionOk="0" h="47228" w="37498">
                  <a:moveTo>
                    <a:pt x="5700" y="47229"/>
                  </a:moveTo>
                  <a:cubicBezTo>
                    <a:pt x="4557" y="47229"/>
                    <a:pt x="3319" y="46848"/>
                    <a:pt x="2366" y="46086"/>
                  </a:cubicBezTo>
                  <a:cubicBezTo>
                    <a:pt x="-206" y="44181"/>
                    <a:pt x="-777" y="40656"/>
                    <a:pt x="1128" y="38085"/>
                  </a:cubicBezTo>
                  <a:lnTo>
                    <a:pt x="27131" y="2366"/>
                  </a:lnTo>
                  <a:cubicBezTo>
                    <a:pt x="29036" y="-206"/>
                    <a:pt x="32560" y="-777"/>
                    <a:pt x="35132" y="1128"/>
                  </a:cubicBezTo>
                  <a:cubicBezTo>
                    <a:pt x="37704" y="3033"/>
                    <a:pt x="38275" y="6557"/>
                    <a:pt x="36370" y="9129"/>
                  </a:cubicBezTo>
                  <a:lnTo>
                    <a:pt x="10367" y="44847"/>
                  </a:lnTo>
                  <a:cubicBezTo>
                    <a:pt x="9224" y="46372"/>
                    <a:pt x="7510" y="47229"/>
                    <a:pt x="5700" y="47229"/>
                  </a:cubicBezTo>
                  <a:lnTo>
                    <a:pt x="5700" y="47229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2" name="Google Shape;922;p35"/>
          <p:cNvGrpSpPr/>
          <p:nvPr/>
        </p:nvGrpSpPr>
        <p:grpSpPr>
          <a:xfrm>
            <a:off x="5312748" y="3290538"/>
            <a:ext cx="482400" cy="482400"/>
            <a:chOff x="1378092" y="3290525"/>
            <a:chExt cx="482400" cy="482400"/>
          </a:xfrm>
        </p:grpSpPr>
        <p:sp>
          <p:nvSpPr>
            <p:cNvPr id="923" name="Google Shape;923;p35"/>
            <p:cNvSpPr/>
            <p:nvPr/>
          </p:nvSpPr>
          <p:spPr>
            <a:xfrm>
              <a:off x="1378092" y="3290525"/>
              <a:ext cx="482400" cy="48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4" name="Google Shape;924;p35"/>
            <p:cNvGrpSpPr/>
            <p:nvPr/>
          </p:nvGrpSpPr>
          <p:grpSpPr>
            <a:xfrm>
              <a:off x="1420476" y="3414551"/>
              <a:ext cx="397632" cy="234341"/>
              <a:chOff x="3186493" y="3916584"/>
              <a:chExt cx="380618" cy="224314"/>
            </a:xfrm>
          </p:grpSpPr>
          <p:sp>
            <p:nvSpPr>
              <p:cNvPr id="925" name="Google Shape;925;p35"/>
              <p:cNvSpPr/>
              <p:nvPr/>
            </p:nvSpPr>
            <p:spPr>
              <a:xfrm>
                <a:off x="3338417" y="4082510"/>
                <a:ext cx="24098" cy="50577"/>
              </a:xfrm>
              <a:custGeom>
                <a:rect b="b" l="l" r="r" t="t"/>
                <a:pathLst>
                  <a:path extrusionOk="0" h="50577" w="24098">
                    <a:moveTo>
                      <a:pt x="9430" y="50578"/>
                    </a:moveTo>
                    <a:lnTo>
                      <a:pt x="5620" y="50578"/>
                    </a:lnTo>
                    <a:cubicBezTo>
                      <a:pt x="2477" y="50578"/>
                      <a:pt x="0" y="48006"/>
                      <a:pt x="0" y="44958"/>
                    </a:cubicBezTo>
                    <a:cubicBezTo>
                      <a:pt x="0" y="41910"/>
                      <a:pt x="2572" y="39338"/>
                      <a:pt x="5620" y="39338"/>
                    </a:cubicBezTo>
                    <a:lnTo>
                      <a:pt x="9430" y="39338"/>
                    </a:lnTo>
                    <a:cubicBezTo>
                      <a:pt x="11240" y="39338"/>
                      <a:pt x="12859" y="37814"/>
                      <a:pt x="12859" y="35909"/>
                    </a:cubicBezTo>
                    <a:lnTo>
                      <a:pt x="12859" y="5620"/>
                    </a:lnTo>
                    <a:cubicBezTo>
                      <a:pt x="12859" y="2476"/>
                      <a:pt x="15431" y="0"/>
                      <a:pt x="18479" y="0"/>
                    </a:cubicBezTo>
                    <a:cubicBezTo>
                      <a:pt x="21527" y="0"/>
                      <a:pt x="24098" y="2572"/>
                      <a:pt x="24098" y="5620"/>
                    </a:cubicBezTo>
                    <a:lnTo>
                      <a:pt x="24098" y="35909"/>
                    </a:lnTo>
                    <a:cubicBezTo>
                      <a:pt x="24098" y="44005"/>
                      <a:pt x="17526" y="50578"/>
                      <a:pt x="9430" y="50578"/>
                    </a:cubicBezTo>
                    <a:lnTo>
                      <a:pt x="9430" y="50578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35"/>
              <p:cNvSpPr/>
              <p:nvPr/>
            </p:nvSpPr>
            <p:spPr>
              <a:xfrm>
                <a:off x="3266122" y="4056316"/>
                <a:ext cx="23336" cy="76771"/>
              </a:xfrm>
              <a:custGeom>
                <a:rect b="b" l="l" r="r" t="t"/>
                <a:pathLst>
                  <a:path extrusionOk="0" h="76771" w="23336">
                    <a:moveTo>
                      <a:pt x="17717" y="76771"/>
                    </a:moveTo>
                    <a:lnTo>
                      <a:pt x="14669" y="76771"/>
                    </a:lnTo>
                    <a:cubicBezTo>
                      <a:pt x="6572" y="76771"/>
                      <a:pt x="0" y="70199"/>
                      <a:pt x="0" y="62103"/>
                    </a:cubicBezTo>
                    <a:lnTo>
                      <a:pt x="0" y="5620"/>
                    </a:lnTo>
                    <a:cubicBezTo>
                      <a:pt x="0" y="2476"/>
                      <a:pt x="2572" y="0"/>
                      <a:pt x="5620" y="0"/>
                    </a:cubicBezTo>
                    <a:cubicBezTo>
                      <a:pt x="8668" y="0"/>
                      <a:pt x="11240" y="2572"/>
                      <a:pt x="11240" y="5620"/>
                    </a:cubicBezTo>
                    <a:lnTo>
                      <a:pt x="11240" y="62103"/>
                    </a:lnTo>
                    <a:cubicBezTo>
                      <a:pt x="11240" y="63913"/>
                      <a:pt x="12763" y="65532"/>
                      <a:pt x="14669" y="65532"/>
                    </a:cubicBezTo>
                    <a:lnTo>
                      <a:pt x="17717" y="65532"/>
                    </a:lnTo>
                    <a:cubicBezTo>
                      <a:pt x="20860" y="65532"/>
                      <a:pt x="23336" y="68104"/>
                      <a:pt x="23336" y="71152"/>
                    </a:cubicBezTo>
                    <a:cubicBezTo>
                      <a:pt x="23336" y="74200"/>
                      <a:pt x="20765" y="76771"/>
                      <a:pt x="17717" y="76771"/>
                    </a:cubicBezTo>
                    <a:lnTo>
                      <a:pt x="17717" y="76771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35"/>
              <p:cNvSpPr/>
              <p:nvPr/>
            </p:nvSpPr>
            <p:spPr>
              <a:xfrm>
                <a:off x="3206114" y="3991641"/>
                <a:ext cx="66484" cy="74104"/>
              </a:xfrm>
              <a:custGeom>
                <a:rect b="b" l="l" r="r" t="t"/>
                <a:pathLst>
                  <a:path extrusionOk="0" h="74104" w="66484">
                    <a:moveTo>
                      <a:pt x="0" y="2286"/>
                    </a:moveTo>
                    <a:lnTo>
                      <a:pt x="0" y="71818"/>
                    </a:lnTo>
                    <a:lnTo>
                      <a:pt x="66485" y="74104"/>
                    </a:lnTo>
                    <a:lnTo>
                      <a:pt x="66485" y="0"/>
                    </a:lnTo>
                    <a:lnTo>
                      <a:pt x="0" y="2286"/>
                    </a:lnTo>
                    <a:close/>
                  </a:path>
                </a:pathLst>
              </a:custGeom>
              <a:solidFill>
                <a:srgbClr val="F7473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35"/>
              <p:cNvSpPr/>
              <p:nvPr/>
            </p:nvSpPr>
            <p:spPr>
              <a:xfrm>
                <a:off x="3206019" y="3993070"/>
                <a:ext cx="23622" cy="71151"/>
              </a:xfrm>
              <a:custGeom>
                <a:rect b="b" l="l" r="r" t="t"/>
                <a:pathLst>
                  <a:path extrusionOk="0" h="71151" w="23622">
                    <a:moveTo>
                      <a:pt x="23622" y="95"/>
                    </a:moveTo>
                    <a:lnTo>
                      <a:pt x="0" y="857"/>
                    </a:lnTo>
                    <a:lnTo>
                      <a:pt x="0" y="70390"/>
                    </a:lnTo>
                    <a:lnTo>
                      <a:pt x="23622" y="71152"/>
                    </a:lnTo>
                    <a:lnTo>
                      <a:pt x="23622" y="0"/>
                    </a:lnTo>
                    <a:close/>
                  </a:path>
                </a:pathLst>
              </a:custGeom>
              <a:solidFill>
                <a:srgbClr val="F7473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35"/>
              <p:cNvSpPr/>
              <p:nvPr/>
            </p:nvSpPr>
            <p:spPr>
              <a:xfrm>
                <a:off x="3206114" y="4015168"/>
                <a:ext cx="66484" cy="27051"/>
              </a:xfrm>
              <a:custGeom>
                <a:rect b="b" l="l" r="r" t="t"/>
                <a:pathLst>
                  <a:path extrusionOk="0" h="27051" w="66484">
                    <a:moveTo>
                      <a:pt x="0" y="857"/>
                    </a:moveTo>
                    <a:lnTo>
                      <a:pt x="0" y="26194"/>
                    </a:lnTo>
                    <a:lnTo>
                      <a:pt x="66485" y="27051"/>
                    </a:lnTo>
                    <a:lnTo>
                      <a:pt x="66485" y="0"/>
                    </a:lnTo>
                    <a:lnTo>
                      <a:pt x="0" y="857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35"/>
              <p:cNvSpPr/>
              <p:nvPr/>
            </p:nvSpPr>
            <p:spPr>
              <a:xfrm>
                <a:off x="3206019" y="4015644"/>
                <a:ext cx="23622" cy="26003"/>
              </a:xfrm>
              <a:custGeom>
                <a:rect b="b" l="l" r="r" t="t"/>
                <a:pathLst>
                  <a:path extrusionOk="0" h="26003" w="23622">
                    <a:moveTo>
                      <a:pt x="23622" y="95"/>
                    </a:moveTo>
                    <a:lnTo>
                      <a:pt x="0" y="381"/>
                    </a:lnTo>
                    <a:lnTo>
                      <a:pt x="0" y="25717"/>
                    </a:lnTo>
                    <a:lnTo>
                      <a:pt x="23622" y="26003"/>
                    </a:lnTo>
                    <a:lnTo>
                      <a:pt x="23622" y="0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35"/>
              <p:cNvSpPr/>
              <p:nvPr/>
            </p:nvSpPr>
            <p:spPr>
              <a:xfrm>
                <a:off x="3186493" y="3984212"/>
                <a:ext cx="20383" cy="88963"/>
              </a:xfrm>
              <a:custGeom>
                <a:rect b="b" l="l" r="r" t="t"/>
                <a:pathLst>
                  <a:path extrusionOk="0" h="88963" w="20383">
                    <a:moveTo>
                      <a:pt x="10192" y="0"/>
                    </a:moveTo>
                    <a:cubicBezTo>
                      <a:pt x="4572" y="0"/>
                      <a:pt x="0" y="4572"/>
                      <a:pt x="0" y="10192"/>
                    </a:cubicBezTo>
                    <a:lnTo>
                      <a:pt x="0" y="78772"/>
                    </a:lnTo>
                    <a:cubicBezTo>
                      <a:pt x="0" y="84392"/>
                      <a:pt x="4572" y="88964"/>
                      <a:pt x="10192" y="88964"/>
                    </a:cubicBezTo>
                    <a:cubicBezTo>
                      <a:pt x="15811" y="88964"/>
                      <a:pt x="20383" y="84392"/>
                      <a:pt x="20383" y="78772"/>
                    </a:cubicBezTo>
                    <a:lnTo>
                      <a:pt x="20383" y="10192"/>
                    </a:lnTo>
                    <a:cubicBezTo>
                      <a:pt x="20383" y="4572"/>
                      <a:pt x="15811" y="0"/>
                      <a:pt x="10192" y="0"/>
                    </a:cubicBezTo>
                    <a:lnTo>
                      <a:pt x="10192" y="0"/>
                    </a:lnTo>
                    <a:close/>
                  </a:path>
                </a:pathLst>
              </a:custGeom>
              <a:solidFill>
                <a:srgbClr val="18266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35"/>
              <p:cNvSpPr/>
              <p:nvPr/>
            </p:nvSpPr>
            <p:spPr>
              <a:xfrm>
                <a:off x="3186493" y="4018502"/>
                <a:ext cx="20383" cy="54673"/>
              </a:xfrm>
              <a:custGeom>
                <a:rect b="b" l="l" r="r" t="t"/>
                <a:pathLst>
                  <a:path extrusionOk="0" h="54673" w="20383">
                    <a:moveTo>
                      <a:pt x="10192" y="10192"/>
                    </a:moveTo>
                    <a:cubicBezTo>
                      <a:pt x="4572" y="10192"/>
                      <a:pt x="0" y="5620"/>
                      <a:pt x="0" y="0"/>
                    </a:cubicBezTo>
                    <a:lnTo>
                      <a:pt x="0" y="44482"/>
                    </a:lnTo>
                    <a:cubicBezTo>
                      <a:pt x="0" y="50101"/>
                      <a:pt x="4572" y="54674"/>
                      <a:pt x="10192" y="54674"/>
                    </a:cubicBezTo>
                    <a:cubicBezTo>
                      <a:pt x="15811" y="54674"/>
                      <a:pt x="20383" y="50101"/>
                      <a:pt x="20383" y="44482"/>
                    </a:cubicBezTo>
                    <a:lnTo>
                      <a:pt x="20383" y="0"/>
                    </a:lnTo>
                    <a:cubicBezTo>
                      <a:pt x="20383" y="5620"/>
                      <a:pt x="15811" y="10192"/>
                      <a:pt x="10192" y="10192"/>
                    </a:cubicBezTo>
                    <a:lnTo>
                      <a:pt x="10192" y="10192"/>
                    </a:lnTo>
                    <a:close/>
                  </a:path>
                </a:pathLst>
              </a:custGeom>
              <a:solidFill>
                <a:srgbClr val="18266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35"/>
              <p:cNvSpPr/>
              <p:nvPr/>
            </p:nvSpPr>
            <p:spPr>
              <a:xfrm>
                <a:off x="3271742" y="3930110"/>
                <a:ext cx="201644" cy="197453"/>
              </a:xfrm>
              <a:custGeom>
                <a:rect b="b" l="l" r="r" t="t"/>
                <a:pathLst>
                  <a:path extrusionOk="0" h="197453" w="201644">
                    <a:moveTo>
                      <a:pt x="0" y="61627"/>
                    </a:moveTo>
                    <a:lnTo>
                      <a:pt x="0" y="135731"/>
                    </a:lnTo>
                    <a:lnTo>
                      <a:pt x="201644" y="197453"/>
                    </a:lnTo>
                    <a:lnTo>
                      <a:pt x="201644" y="0"/>
                    </a:lnTo>
                    <a:lnTo>
                      <a:pt x="0" y="61722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35"/>
              <p:cNvSpPr/>
              <p:nvPr/>
            </p:nvSpPr>
            <p:spPr>
              <a:xfrm>
                <a:off x="3283934" y="4117276"/>
                <a:ext cx="60102" cy="20383"/>
              </a:xfrm>
              <a:custGeom>
                <a:rect b="b" l="l" r="r" t="t"/>
                <a:pathLst>
                  <a:path extrusionOk="0" h="20383" w="60102">
                    <a:moveTo>
                      <a:pt x="49911" y="20383"/>
                    </a:moveTo>
                    <a:lnTo>
                      <a:pt x="10192" y="20383"/>
                    </a:lnTo>
                    <a:cubicBezTo>
                      <a:pt x="4572" y="20383"/>
                      <a:pt x="0" y="15812"/>
                      <a:pt x="0" y="10192"/>
                    </a:cubicBezTo>
                    <a:cubicBezTo>
                      <a:pt x="0" y="4572"/>
                      <a:pt x="4572" y="0"/>
                      <a:pt x="10192" y="0"/>
                    </a:cubicBezTo>
                    <a:lnTo>
                      <a:pt x="49911" y="0"/>
                    </a:lnTo>
                    <a:cubicBezTo>
                      <a:pt x="55531" y="0"/>
                      <a:pt x="60103" y="4572"/>
                      <a:pt x="60103" y="10192"/>
                    </a:cubicBezTo>
                    <a:cubicBezTo>
                      <a:pt x="60103" y="15812"/>
                      <a:pt x="55531" y="20383"/>
                      <a:pt x="49911" y="20383"/>
                    </a:cubicBezTo>
                    <a:lnTo>
                      <a:pt x="49911" y="20383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35"/>
              <p:cNvSpPr/>
              <p:nvPr/>
            </p:nvSpPr>
            <p:spPr>
              <a:xfrm>
                <a:off x="3283839" y="4117276"/>
                <a:ext cx="40385" cy="20383"/>
              </a:xfrm>
              <a:custGeom>
                <a:rect b="b" l="l" r="r" t="t"/>
                <a:pathLst>
                  <a:path extrusionOk="0" h="20383" w="40385">
                    <a:moveTo>
                      <a:pt x="30194" y="10192"/>
                    </a:moveTo>
                    <a:cubicBezTo>
                      <a:pt x="30194" y="4572"/>
                      <a:pt x="34766" y="0"/>
                      <a:pt x="40386" y="0"/>
                    </a:cubicBezTo>
                    <a:lnTo>
                      <a:pt x="10192" y="0"/>
                    </a:lnTo>
                    <a:cubicBezTo>
                      <a:pt x="4572" y="0"/>
                      <a:pt x="0" y="4572"/>
                      <a:pt x="0" y="10192"/>
                    </a:cubicBezTo>
                    <a:cubicBezTo>
                      <a:pt x="0" y="15812"/>
                      <a:pt x="4572" y="20383"/>
                      <a:pt x="10192" y="20383"/>
                    </a:cubicBezTo>
                    <a:lnTo>
                      <a:pt x="40386" y="20383"/>
                    </a:lnTo>
                    <a:cubicBezTo>
                      <a:pt x="34766" y="20383"/>
                      <a:pt x="30194" y="15812"/>
                      <a:pt x="30194" y="10192"/>
                    </a:cubicBezTo>
                    <a:lnTo>
                      <a:pt x="30194" y="10192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35"/>
              <p:cNvSpPr/>
              <p:nvPr/>
            </p:nvSpPr>
            <p:spPr>
              <a:xfrm>
                <a:off x="3529202" y="4023169"/>
                <a:ext cx="37909" cy="11239"/>
              </a:xfrm>
              <a:custGeom>
                <a:rect b="b" l="l" r="r" t="t"/>
                <a:pathLst>
                  <a:path extrusionOk="0" h="11239" w="37909">
                    <a:moveTo>
                      <a:pt x="32290" y="11239"/>
                    </a:moveTo>
                    <a:lnTo>
                      <a:pt x="5620" y="11239"/>
                    </a:lnTo>
                    <a:cubicBezTo>
                      <a:pt x="2477" y="11239"/>
                      <a:pt x="0" y="8668"/>
                      <a:pt x="0" y="5620"/>
                    </a:cubicBezTo>
                    <a:cubicBezTo>
                      <a:pt x="0" y="2572"/>
                      <a:pt x="2572" y="0"/>
                      <a:pt x="5620" y="0"/>
                    </a:cubicBezTo>
                    <a:lnTo>
                      <a:pt x="32290" y="0"/>
                    </a:lnTo>
                    <a:cubicBezTo>
                      <a:pt x="35433" y="0"/>
                      <a:pt x="37910" y="2572"/>
                      <a:pt x="37910" y="5620"/>
                    </a:cubicBezTo>
                    <a:cubicBezTo>
                      <a:pt x="37910" y="8668"/>
                      <a:pt x="35338" y="11239"/>
                      <a:pt x="32290" y="11239"/>
                    </a:cubicBezTo>
                    <a:lnTo>
                      <a:pt x="32290" y="11239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35"/>
              <p:cNvSpPr/>
              <p:nvPr/>
            </p:nvSpPr>
            <p:spPr>
              <a:xfrm>
                <a:off x="3515939" y="3951898"/>
                <a:ext cx="30337" cy="30337"/>
              </a:xfrm>
              <a:custGeom>
                <a:rect b="b" l="l" r="r" t="t"/>
                <a:pathLst>
                  <a:path extrusionOk="0" h="30337" w="30337">
                    <a:moveTo>
                      <a:pt x="1643" y="28599"/>
                    </a:moveTo>
                    <a:cubicBezTo>
                      <a:pt x="-548" y="26408"/>
                      <a:pt x="-548" y="22789"/>
                      <a:pt x="1643" y="20598"/>
                    </a:cubicBezTo>
                    <a:lnTo>
                      <a:pt x="20693" y="1643"/>
                    </a:lnTo>
                    <a:cubicBezTo>
                      <a:pt x="22884" y="-548"/>
                      <a:pt x="26503" y="-548"/>
                      <a:pt x="28694" y="1643"/>
                    </a:cubicBezTo>
                    <a:cubicBezTo>
                      <a:pt x="30885" y="3834"/>
                      <a:pt x="30885" y="7453"/>
                      <a:pt x="28694" y="9644"/>
                    </a:cubicBezTo>
                    <a:lnTo>
                      <a:pt x="9739" y="28694"/>
                    </a:lnTo>
                    <a:cubicBezTo>
                      <a:pt x="7549" y="30885"/>
                      <a:pt x="3929" y="30885"/>
                      <a:pt x="1738" y="28694"/>
                    </a:cubicBezTo>
                    <a:lnTo>
                      <a:pt x="1738" y="28694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35"/>
              <p:cNvSpPr/>
              <p:nvPr/>
            </p:nvSpPr>
            <p:spPr>
              <a:xfrm>
                <a:off x="3526748" y="3986139"/>
                <a:ext cx="37008" cy="19218"/>
              </a:xfrm>
              <a:custGeom>
                <a:rect b="b" l="l" r="r" t="t"/>
                <a:pathLst>
                  <a:path extrusionOk="0" h="19218" w="37008">
                    <a:moveTo>
                      <a:pt x="5693" y="19219"/>
                    </a:moveTo>
                    <a:cubicBezTo>
                      <a:pt x="3312" y="19219"/>
                      <a:pt x="1026" y="17695"/>
                      <a:pt x="264" y="15218"/>
                    </a:cubicBezTo>
                    <a:cubicBezTo>
                      <a:pt x="-689" y="12265"/>
                      <a:pt x="1026" y="9027"/>
                      <a:pt x="3979" y="8170"/>
                    </a:cubicBezTo>
                    <a:lnTo>
                      <a:pt x="29696" y="264"/>
                    </a:lnTo>
                    <a:cubicBezTo>
                      <a:pt x="32649" y="-689"/>
                      <a:pt x="35887" y="1026"/>
                      <a:pt x="36745" y="3979"/>
                    </a:cubicBezTo>
                    <a:cubicBezTo>
                      <a:pt x="37697" y="6931"/>
                      <a:pt x="35983" y="10170"/>
                      <a:pt x="33030" y="11027"/>
                    </a:cubicBezTo>
                    <a:lnTo>
                      <a:pt x="7312" y="18933"/>
                    </a:lnTo>
                    <a:cubicBezTo>
                      <a:pt x="6741" y="19123"/>
                      <a:pt x="6169" y="19219"/>
                      <a:pt x="5598" y="19219"/>
                    </a:cubicBezTo>
                    <a:lnTo>
                      <a:pt x="5598" y="19219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35"/>
              <p:cNvSpPr/>
              <p:nvPr/>
            </p:nvSpPr>
            <p:spPr>
              <a:xfrm>
                <a:off x="3526748" y="4051956"/>
                <a:ext cx="37008" cy="19218"/>
              </a:xfrm>
              <a:custGeom>
                <a:rect b="b" l="l" r="r" t="t"/>
                <a:pathLst>
                  <a:path extrusionOk="0" h="19218" w="37008">
                    <a:moveTo>
                      <a:pt x="31411" y="19219"/>
                    </a:moveTo>
                    <a:cubicBezTo>
                      <a:pt x="30839" y="19219"/>
                      <a:pt x="30268" y="19219"/>
                      <a:pt x="29696" y="18933"/>
                    </a:cubicBezTo>
                    <a:lnTo>
                      <a:pt x="3979" y="11027"/>
                    </a:lnTo>
                    <a:cubicBezTo>
                      <a:pt x="1026" y="10075"/>
                      <a:pt x="-689" y="6931"/>
                      <a:pt x="264" y="3979"/>
                    </a:cubicBezTo>
                    <a:cubicBezTo>
                      <a:pt x="1216" y="1026"/>
                      <a:pt x="4360" y="-689"/>
                      <a:pt x="7312" y="264"/>
                    </a:cubicBezTo>
                    <a:lnTo>
                      <a:pt x="33030" y="8170"/>
                    </a:lnTo>
                    <a:cubicBezTo>
                      <a:pt x="35983" y="9122"/>
                      <a:pt x="37697" y="12265"/>
                      <a:pt x="36745" y="15218"/>
                    </a:cubicBezTo>
                    <a:cubicBezTo>
                      <a:pt x="35983" y="17599"/>
                      <a:pt x="33792" y="19219"/>
                      <a:pt x="31315" y="19219"/>
                    </a:cubicBezTo>
                    <a:lnTo>
                      <a:pt x="31315" y="19219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35"/>
              <p:cNvSpPr/>
              <p:nvPr/>
            </p:nvSpPr>
            <p:spPr>
              <a:xfrm>
                <a:off x="3515844" y="4075342"/>
                <a:ext cx="30241" cy="30313"/>
              </a:xfrm>
              <a:custGeom>
                <a:rect b="b" l="l" r="r" t="t"/>
                <a:pathLst>
                  <a:path extrusionOk="0" h="30313" w="30241">
                    <a:moveTo>
                      <a:pt x="24694" y="30313"/>
                    </a:moveTo>
                    <a:cubicBezTo>
                      <a:pt x="23265" y="30313"/>
                      <a:pt x="21836" y="29742"/>
                      <a:pt x="20693" y="28694"/>
                    </a:cubicBezTo>
                    <a:lnTo>
                      <a:pt x="1643" y="9644"/>
                    </a:lnTo>
                    <a:cubicBezTo>
                      <a:pt x="-548" y="7453"/>
                      <a:pt x="-548" y="3834"/>
                      <a:pt x="1643" y="1643"/>
                    </a:cubicBezTo>
                    <a:cubicBezTo>
                      <a:pt x="3834" y="-548"/>
                      <a:pt x="7453" y="-548"/>
                      <a:pt x="9644" y="1643"/>
                    </a:cubicBezTo>
                    <a:lnTo>
                      <a:pt x="28599" y="20693"/>
                    </a:lnTo>
                    <a:cubicBezTo>
                      <a:pt x="30790" y="22884"/>
                      <a:pt x="30790" y="26503"/>
                      <a:pt x="28599" y="28694"/>
                    </a:cubicBezTo>
                    <a:cubicBezTo>
                      <a:pt x="27456" y="29837"/>
                      <a:pt x="26027" y="30313"/>
                      <a:pt x="24598" y="30313"/>
                    </a:cubicBezTo>
                    <a:lnTo>
                      <a:pt x="24598" y="30313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35"/>
              <p:cNvSpPr/>
              <p:nvPr/>
            </p:nvSpPr>
            <p:spPr>
              <a:xfrm>
                <a:off x="3492245" y="4007453"/>
                <a:ext cx="22002" cy="42481"/>
              </a:xfrm>
              <a:custGeom>
                <a:rect b="b" l="l" r="r" t="t"/>
                <a:pathLst>
                  <a:path extrusionOk="0" h="42481" w="22002">
                    <a:moveTo>
                      <a:pt x="22003" y="21241"/>
                    </a:moveTo>
                    <a:cubicBezTo>
                      <a:pt x="22003" y="9525"/>
                      <a:pt x="11716" y="0"/>
                      <a:pt x="0" y="0"/>
                    </a:cubicBezTo>
                    <a:lnTo>
                      <a:pt x="0" y="42482"/>
                    </a:lnTo>
                    <a:cubicBezTo>
                      <a:pt x="11716" y="42482"/>
                      <a:pt x="22003" y="32957"/>
                      <a:pt x="22003" y="21241"/>
                    </a:cubicBezTo>
                    <a:lnTo>
                      <a:pt x="22003" y="21241"/>
                    </a:lnTo>
                    <a:close/>
                  </a:path>
                </a:pathLst>
              </a:custGeom>
              <a:solidFill>
                <a:srgbClr val="18266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35"/>
              <p:cNvSpPr/>
              <p:nvPr/>
            </p:nvSpPr>
            <p:spPr>
              <a:xfrm>
                <a:off x="3492341" y="4019645"/>
                <a:ext cx="21989" cy="30289"/>
              </a:xfrm>
              <a:custGeom>
                <a:rect b="b" l="l" r="r" t="t"/>
                <a:pathLst>
                  <a:path extrusionOk="0" h="30289" w="21989">
                    <a:moveTo>
                      <a:pt x="0" y="12192"/>
                    </a:moveTo>
                    <a:lnTo>
                      <a:pt x="0" y="30290"/>
                    </a:lnTo>
                    <a:cubicBezTo>
                      <a:pt x="15526" y="30290"/>
                      <a:pt x="26956" y="14288"/>
                      <a:pt x="19812" y="0"/>
                    </a:cubicBezTo>
                    <a:cubicBezTo>
                      <a:pt x="16192" y="7239"/>
                      <a:pt x="8477" y="12192"/>
                      <a:pt x="0" y="12192"/>
                    </a:cubicBezTo>
                    <a:lnTo>
                      <a:pt x="0" y="12192"/>
                    </a:lnTo>
                    <a:close/>
                  </a:path>
                </a:pathLst>
              </a:custGeom>
              <a:solidFill>
                <a:srgbClr val="18266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35"/>
              <p:cNvSpPr/>
              <p:nvPr/>
            </p:nvSpPr>
            <p:spPr>
              <a:xfrm>
                <a:off x="3472719" y="3916584"/>
                <a:ext cx="20383" cy="224313"/>
              </a:xfrm>
              <a:custGeom>
                <a:rect b="b" l="l" r="r" t="t"/>
                <a:pathLst>
                  <a:path extrusionOk="0" h="224313" w="20383">
                    <a:moveTo>
                      <a:pt x="20384" y="10192"/>
                    </a:moveTo>
                    <a:lnTo>
                      <a:pt x="20384" y="214122"/>
                    </a:lnTo>
                    <a:cubicBezTo>
                      <a:pt x="20384" y="219742"/>
                      <a:pt x="15812" y="224314"/>
                      <a:pt x="10192" y="224314"/>
                    </a:cubicBezTo>
                    <a:cubicBezTo>
                      <a:pt x="4572" y="224314"/>
                      <a:pt x="0" y="219742"/>
                      <a:pt x="0" y="214122"/>
                    </a:cubicBezTo>
                    <a:lnTo>
                      <a:pt x="0" y="10192"/>
                    </a:lnTo>
                    <a:cubicBezTo>
                      <a:pt x="0" y="4572"/>
                      <a:pt x="4572" y="0"/>
                      <a:pt x="10192" y="0"/>
                    </a:cubicBezTo>
                    <a:cubicBezTo>
                      <a:pt x="15812" y="0"/>
                      <a:pt x="20384" y="4572"/>
                      <a:pt x="20384" y="10192"/>
                    </a:cubicBezTo>
                    <a:lnTo>
                      <a:pt x="20384" y="10192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35"/>
              <p:cNvSpPr/>
              <p:nvPr/>
            </p:nvSpPr>
            <p:spPr>
              <a:xfrm>
                <a:off x="3472719" y="4086320"/>
                <a:ext cx="20383" cy="54578"/>
              </a:xfrm>
              <a:custGeom>
                <a:rect b="b" l="l" r="r" t="t"/>
                <a:pathLst>
                  <a:path extrusionOk="0" h="54578" w="20383">
                    <a:moveTo>
                      <a:pt x="10192" y="10192"/>
                    </a:moveTo>
                    <a:cubicBezTo>
                      <a:pt x="4572" y="10192"/>
                      <a:pt x="0" y="5620"/>
                      <a:pt x="0" y="0"/>
                    </a:cubicBezTo>
                    <a:lnTo>
                      <a:pt x="0" y="44387"/>
                    </a:lnTo>
                    <a:cubicBezTo>
                      <a:pt x="0" y="50006"/>
                      <a:pt x="4572" y="54578"/>
                      <a:pt x="10192" y="54578"/>
                    </a:cubicBezTo>
                    <a:cubicBezTo>
                      <a:pt x="15812" y="54578"/>
                      <a:pt x="20384" y="50006"/>
                      <a:pt x="20384" y="44387"/>
                    </a:cubicBezTo>
                    <a:lnTo>
                      <a:pt x="20384" y="0"/>
                    </a:lnTo>
                    <a:cubicBezTo>
                      <a:pt x="20384" y="5620"/>
                      <a:pt x="15812" y="10192"/>
                      <a:pt x="10192" y="10192"/>
                    </a:cubicBezTo>
                    <a:lnTo>
                      <a:pt x="10192" y="10192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35"/>
              <p:cNvSpPr/>
              <p:nvPr/>
            </p:nvSpPr>
            <p:spPr>
              <a:xfrm>
                <a:off x="3271837" y="3970210"/>
                <a:ext cx="70199" cy="117157"/>
              </a:xfrm>
              <a:custGeom>
                <a:rect b="b" l="l" r="r" t="t"/>
                <a:pathLst>
                  <a:path extrusionOk="0" h="117157" w="70199">
                    <a:moveTo>
                      <a:pt x="52102" y="58483"/>
                    </a:moveTo>
                    <a:cubicBezTo>
                      <a:pt x="52102" y="36766"/>
                      <a:pt x="58769" y="16669"/>
                      <a:pt x="70199" y="0"/>
                    </a:cubicBezTo>
                    <a:lnTo>
                      <a:pt x="0" y="21526"/>
                    </a:lnTo>
                    <a:lnTo>
                      <a:pt x="0" y="95631"/>
                    </a:lnTo>
                    <a:lnTo>
                      <a:pt x="70199" y="117157"/>
                    </a:lnTo>
                    <a:cubicBezTo>
                      <a:pt x="58769" y="100489"/>
                      <a:pt x="52102" y="80296"/>
                      <a:pt x="52102" y="58674"/>
                    </a:cubicBezTo>
                    <a:lnTo>
                      <a:pt x="52102" y="58674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Distributions of Poll Numeric Fields</a:t>
            </a:r>
            <a:endParaRPr/>
          </a:p>
        </p:txBody>
      </p:sp>
      <p:grpSp>
        <p:nvGrpSpPr>
          <p:cNvPr id="951" name="Google Shape;951;p36"/>
          <p:cNvGrpSpPr/>
          <p:nvPr/>
        </p:nvGrpSpPr>
        <p:grpSpPr>
          <a:xfrm>
            <a:off x="152400" y="1170125"/>
            <a:ext cx="8839198" cy="3452712"/>
            <a:chOff x="152400" y="1170125"/>
            <a:chExt cx="8839198" cy="3452712"/>
          </a:xfrm>
        </p:grpSpPr>
        <p:pic>
          <p:nvPicPr>
            <p:cNvPr id="952" name="Google Shape;95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170125"/>
              <a:ext cx="8839198" cy="34527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3" name="Google Shape;953;p36"/>
            <p:cNvSpPr/>
            <p:nvPr/>
          </p:nvSpPr>
          <p:spPr>
            <a:xfrm>
              <a:off x="6732525" y="3050825"/>
              <a:ext cx="2131500" cy="1506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Statistical Summary- Ratings</a:t>
            </a:r>
            <a:endParaRPr sz="3000"/>
          </a:p>
        </p:txBody>
      </p:sp>
      <p:graphicFrame>
        <p:nvGraphicFramePr>
          <p:cNvPr id="959" name="Google Shape;959;p37"/>
          <p:cNvGraphicFramePr/>
          <p:nvPr/>
        </p:nvGraphicFramePr>
        <p:xfrm>
          <a:off x="138888" y="12728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{3B3889FD-8DF4-4AA9-8CFF-08D9002FB0A1}</a:tableStyleId>
              </a:tblPr>
              <a:tblGrid>
                <a:gridCol w="814925"/>
                <a:gridCol w="713725"/>
                <a:gridCol w="880875"/>
                <a:gridCol w="1238025"/>
                <a:gridCol w="1251325"/>
                <a:gridCol w="825200"/>
                <a:gridCol w="893025"/>
                <a:gridCol w="640700"/>
                <a:gridCol w="595475"/>
                <a:gridCol w="1036925"/>
              </a:tblGrid>
              <a:tr h="39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4E48AB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lt1"/>
                          </a:solidFill>
                          <a:latin typeface="Cantata One"/>
                          <a:ea typeface="Cantata One"/>
                          <a:cs typeface="Cantata One"/>
                          <a:sym typeface="Cantata One"/>
                        </a:rPr>
                        <a:t>rank</a:t>
                      </a:r>
                      <a:endParaRPr sz="1100">
                        <a:solidFill>
                          <a:schemeClr val="lt1"/>
                        </a:solidFill>
                        <a:latin typeface="Cantata One"/>
                        <a:ea typeface="Cantata One"/>
                        <a:cs typeface="Cantata One"/>
                        <a:sym typeface="Cantata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lt1"/>
                          </a:solidFill>
                          <a:latin typeface="Cantata One"/>
                          <a:ea typeface="Cantata One"/>
                          <a:cs typeface="Cantata One"/>
                          <a:sym typeface="Cantata One"/>
                        </a:rPr>
                        <a:t>numeric grade</a:t>
                      </a:r>
                      <a:endParaRPr sz="1100">
                        <a:solidFill>
                          <a:schemeClr val="lt1"/>
                        </a:solidFill>
                        <a:latin typeface="Cantata One"/>
                        <a:ea typeface="Cantata One"/>
                        <a:cs typeface="Cantata One"/>
                        <a:sym typeface="Cantata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100">
                          <a:solidFill>
                            <a:schemeClr val="lt1"/>
                          </a:solidFill>
                          <a:latin typeface="Cantata One"/>
                          <a:ea typeface="Cantata One"/>
                          <a:cs typeface="Cantata One"/>
                          <a:sym typeface="Cantata One"/>
                        </a:rPr>
                        <a:t>POLLSCORE</a:t>
                      </a:r>
                      <a:endParaRPr sz="1100">
                        <a:solidFill>
                          <a:schemeClr val="lt1"/>
                        </a:solidFill>
                        <a:latin typeface="Cantata One"/>
                        <a:ea typeface="Cantata One"/>
                        <a:cs typeface="Cantata One"/>
                        <a:sym typeface="Cantata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lt1"/>
                          </a:solidFill>
                          <a:latin typeface="Cantata One"/>
                          <a:ea typeface="Cantata One"/>
                          <a:cs typeface="Cantata One"/>
                          <a:sym typeface="Cantata One"/>
                        </a:rPr>
                        <a:t>wtd. avg. transparency</a:t>
                      </a:r>
                      <a:endParaRPr sz="1100">
                        <a:solidFill>
                          <a:schemeClr val="lt1"/>
                        </a:solidFill>
                        <a:latin typeface="Cantata One"/>
                        <a:ea typeface="Cantata One"/>
                        <a:cs typeface="Cantata One"/>
                        <a:sym typeface="Cantata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lt1"/>
                          </a:solidFill>
                          <a:latin typeface="Cantata One"/>
                          <a:ea typeface="Cantata One"/>
                          <a:cs typeface="Cantata One"/>
                          <a:sym typeface="Cantata One"/>
                        </a:rPr>
                        <a:t># polls pollster total</a:t>
                      </a:r>
                      <a:endParaRPr sz="1100">
                        <a:solidFill>
                          <a:schemeClr val="lt1"/>
                        </a:solidFill>
                        <a:latin typeface="Cantata One"/>
                        <a:ea typeface="Cantata One"/>
                        <a:cs typeface="Cantata One"/>
                        <a:sym typeface="Cantata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lt1"/>
                          </a:solidFill>
                          <a:latin typeface="Cantata One"/>
                          <a:ea typeface="Cantata One"/>
                          <a:cs typeface="Cantata One"/>
                          <a:sym typeface="Cantata One"/>
                        </a:rPr>
                        <a:t>% partisan work</a:t>
                      </a:r>
                      <a:endParaRPr sz="1100">
                        <a:solidFill>
                          <a:schemeClr val="lt1"/>
                        </a:solidFill>
                        <a:latin typeface="Cantata One"/>
                        <a:ea typeface="Cantata One"/>
                        <a:cs typeface="Cantata One"/>
                        <a:sym typeface="Cantata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lt1"/>
                          </a:solidFill>
                          <a:latin typeface="Cantata One"/>
                          <a:ea typeface="Cantata One"/>
                          <a:cs typeface="Cantata One"/>
                          <a:sym typeface="Cantata One"/>
                        </a:rPr>
                        <a:t>error ppm</a:t>
                      </a:r>
                      <a:endParaRPr sz="1100">
                        <a:solidFill>
                          <a:schemeClr val="lt1"/>
                        </a:solidFill>
                        <a:latin typeface="Cantata One"/>
                        <a:ea typeface="Cantata One"/>
                        <a:cs typeface="Cantata One"/>
                        <a:sym typeface="Cantata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lt1"/>
                          </a:solidFill>
                          <a:latin typeface="Cantata One"/>
                          <a:ea typeface="Cantata One"/>
                          <a:cs typeface="Cantata One"/>
                          <a:sym typeface="Cantata One"/>
                        </a:rPr>
                        <a:t>bias ppm</a:t>
                      </a:r>
                      <a:endParaRPr sz="1100">
                        <a:solidFill>
                          <a:schemeClr val="lt1"/>
                        </a:solidFill>
                        <a:latin typeface="Cantata One"/>
                        <a:ea typeface="Cantata One"/>
                        <a:cs typeface="Cantata One"/>
                        <a:sym typeface="Cantata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lt1"/>
                          </a:solidFill>
                          <a:latin typeface="Cantata One"/>
                          <a:ea typeface="Cantata One"/>
                          <a:cs typeface="Cantata One"/>
                          <a:sym typeface="Cantata One"/>
                        </a:rPr>
                        <a:t># polls pollster time wtd.</a:t>
                      </a:r>
                      <a:endParaRPr sz="1100">
                        <a:solidFill>
                          <a:schemeClr val="lt1"/>
                        </a:solidFill>
                        <a:latin typeface="Cantata One"/>
                        <a:ea typeface="Cantata One"/>
                        <a:cs typeface="Cantata One"/>
                        <a:sym typeface="Cantata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9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count</a:t>
                      </a:r>
                      <a:endParaRPr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282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282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540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540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540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540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450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540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540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9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mean</a:t>
                      </a:r>
                      <a:endParaRPr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141.5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1.74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0.02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4.05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24.76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0.18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0.07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-0.02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10.39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9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std</a:t>
                      </a:r>
                      <a:endParaRPr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81.55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0.59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0.41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2.21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83.43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.36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0.40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0.52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30.21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9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min</a:t>
                      </a:r>
                      <a:endParaRPr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1.00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-1.50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0.00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0.00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-1.20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-2.00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0.00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9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25%</a:t>
                      </a:r>
                      <a:endParaRPr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71.25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1.3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-0.13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2.88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0.00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-0.10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-0.20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0.48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9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50%</a:t>
                      </a:r>
                      <a:endParaRPr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141.50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1.7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3.50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0.00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0.00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0.00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1.90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9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75%</a:t>
                      </a:r>
                      <a:endParaRPr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211.75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2.1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0.20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4.60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16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0.00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0.20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0.30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6.33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9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max</a:t>
                      </a:r>
                      <a:endParaRPr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282.00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3.0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1.80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10.00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1101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1.00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1.90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2.00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272.60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cxnSp>
        <p:nvCxnSpPr>
          <p:cNvPr id="960" name="Google Shape;960;p37"/>
          <p:cNvCxnSpPr/>
          <p:nvPr/>
        </p:nvCxnSpPr>
        <p:spPr>
          <a:xfrm>
            <a:off x="0" y="1098550"/>
            <a:ext cx="22497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Average Pollster</a:t>
            </a:r>
            <a:endParaRPr sz="3000"/>
          </a:p>
        </p:txBody>
      </p:sp>
      <p:sp>
        <p:nvSpPr>
          <p:cNvPr id="966" name="Google Shape;966;p38"/>
          <p:cNvSpPr txBox="1"/>
          <p:nvPr/>
        </p:nvSpPr>
        <p:spPr>
          <a:xfrm flipH="1">
            <a:off x="719998" y="2014750"/>
            <a:ext cx="1812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141.5</a:t>
            </a:r>
            <a:endParaRPr sz="20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sp>
        <p:nvSpPr>
          <p:cNvPr id="967" name="Google Shape;967;p38"/>
          <p:cNvSpPr txBox="1"/>
          <p:nvPr/>
        </p:nvSpPr>
        <p:spPr>
          <a:xfrm flipH="1">
            <a:off x="719998" y="2479173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Rank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68" name="Google Shape;968;p38"/>
          <p:cNvSpPr txBox="1"/>
          <p:nvPr/>
        </p:nvSpPr>
        <p:spPr>
          <a:xfrm flipH="1">
            <a:off x="2683902" y="2014750"/>
            <a:ext cx="1812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1.7</a:t>
            </a:r>
            <a:endParaRPr sz="20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sp>
        <p:nvSpPr>
          <p:cNvPr id="969" name="Google Shape;969;p38"/>
          <p:cNvSpPr txBox="1"/>
          <p:nvPr/>
        </p:nvSpPr>
        <p:spPr>
          <a:xfrm flipH="1">
            <a:off x="2683899" y="2479173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Numeric Grade (Rating)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70" name="Google Shape;970;p38"/>
          <p:cNvSpPr txBox="1"/>
          <p:nvPr/>
        </p:nvSpPr>
        <p:spPr>
          <a:xfrm flipH="1">
            <a:off x="4647802" y="2014750"/>
            <a:ext cx="1812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0</a:t>
            </a:r>
            <a:endParaRPr sz="20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sp>
        <p:nvSpPr>
          <p:cNvPr id="971" name="Google Shape;971;p38"/>
          <p:cNvSpPr txBox="1"/>
          <p:nvPr/>
        </p:nvSpPr>
        <p:spPr>
          <a:xfrm flipH="1">
            <a:off x="4647801" y="2479173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POLLSCORE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72" name="Google Shape;972;p38"/>
          <p:cNvSpPr txBox="1"/>
          <p:nvPr/>
        </p:nvSpPr>
        <p:spPr>
          <a:xfrm flipH="1">
            <a:off x="6611702" y="2014750"/>
            <a:ext cx="1812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3.5</a:t>
            </a:r>
            <a:endParaRPr sz="20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sp>
        <p:nvSpPr>
          <p:cNvPr id="973" name="Google Shape;973;p38"/>
          <p:cNvSpPr txBox="1"/>
          <p:nvPr/>
        </p:nvSpPr>
        <p:spPr>
          <a:xfrm flipH="1">
            <a:off x="6611702" y="2479173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Wtd. Avg. Transparency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974" name="Google Shape;974;p38"/>
          <p:cNvCxnSpPr>
            <a:stCxn id="975" idx="3"/>
            <a:endCxn id="976" idx="1"/>
          </p:cNvCxnSpPr>
          <p:nvPr/>
        </p:nvCxnSpPr>
        <p:spPr>
          <a:xfrm>
            <a:off x="1867498" y="1773538"/>
            <a:ext cx="1481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77" name="Google Shape;977;p38"/>
          <p:cNvCxnSpPr>
            <a:stCxn id="976" idx="3"/>
            <a:endCxn id="978" idx="1"/>
          </p:cNvCxnSpPr>
          <p:nvPr/>
        </p:nvCxnSpPr>
        <p:spPr>
          <a:xfrm>
            <a:off x="3831652" y="1773475"/>
            <a:ext cx="1480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79" name="Google Shape;979;p38"/>
          <p:cNvCxnSpPr>
            <a:stCxn id="978" idx="3"/>
            <a:endCxn id="980" idx="1"/>
          </p:cNvCxnSpPr>
          <p:nvPr/>
        </p:nvCxnSpPr>
        <p:spPr>
          <a:xfrm>
            <a:off x="5795452" y="1773475"/>
            <a:ext cx="1481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81" name="Google Shape;981;p38"/>
          <p:cNvSpPr txBox="1"/>
          <p:nvPr/>
        </p:nvSpPr>
        <p:spPr>
          <a:xfrm flipH="1">
            <a:off x="719998" y="3772800"/>
            <a:ext cx="18123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5</a:t>
            </a:r>
            <a:endParaRPr sz="20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sp>
        <p:nvSpPr>
          <p:cNvPr id="982" name="Google Shape;982;p38"/>
          <p:cNvSpPr txBox="1"/>
          <p:nvPr/>
        </p:nvSpPr>
        <p:spPr>
          <a:xfrm flipH="1">
            <a:off x="719998" y="4179598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Total # Poll in Database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83" name="Google Shape;983;p38"/>
          <p:cNvSpPr txBox="1"/>
          <p:nvPr/>
        </p:nvSpPr>
        <p:spPr>
          <a:xfrm flipH="1">
            <a:off x="2683902" y="3772800"/>
            <a:ext cx="18123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0</a:t>
            </a: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%</a:t>
            </a:r>
            <a:endParaRPr sz="20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sp>
        <p:nvSpPr>
          <p:cNvPr id="984" name="Google Shape;984;p38"/>
          <p:cNvSpPr txBox="1"/>
          <p:nvPr/>
        </p:nvSpPr>
        <p:spPr>
          <a:xfrm flipH="1">
            <a:off x="2683902" y="4179598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Partisan Work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85" name="Google Shape;985;p38"/>
          <p:cNvSpPr txBox="1"/>
          <p:nvPr/>
        </p:nvSpPr>
        <p:spPr>
          <a:xfrm flipH="1">
            <a:off x="4647802" y="3772800"/>
            <a:ext cx="18123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0</a:t>
            </a:r>
            <a:endParaRPr sz="20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sp>
        <p:nvSpPr>
          <p:cNvPr id="986" name="Google Shape;986;p38"/>
          <p:cNvSpPr txBox="1"/>
          <p:nvPr/>
        </p:nvSpPr>
        <p:spPr>
          <a:xfrm flipH="1">
            <a:off x="4647802" y="4179598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Error ppm &amp; Bias ppm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87" name="Google Shape;987;p38"/>
          <p:cNvSpPr txBox="1"/>
          <p:nvPr/>
        </p:nvSpPr>
        <p:spPr>
          <a:xfrm flipH="1">
            <a:off x="6611702" y="3772800"/>
            <a:ext cx="18123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1.9</a:t>
            </a:r>
            <a:endParaRPr sz="20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sp>
        <p:nvSpPr>
          <p:cNvPr id="988" name="Google Shape;988;p38"/>
          <p:cNvSpPr txBox="1"/>
          <p:nvPr/>
        </p:nvSpPr>
        <p:spPr>
          <a:xfrm flipH="1">
            <a:off x="6611702" y="4179598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# Polls Time Wtd.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989" name="Google Shape;989;p38"/>
          <p:cNvCxnSpPr>
            <a:stCxn id="990" idx="3"/>
            <a:endCxn id="991" idx="1"/>
          </p:cNvCxnSpPr>
          <p:nvPr/>
        </p:nvCxnSpPr>
        <p:spPr>
          <a:xfrm>
            <a:off x="1867452" y="3531725"/>
            <a:ext cx="1481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92" name="Google Shape;992;p38"/>
          <p:cNvCxnSpPr>
            <a:stCxn id="991" idx="3"/>
            <a:endCxn id="993" idx="1"/>
          </p:cNvCxnSpPr>
          <p:nvPr/>
        </p:nvCxnSpPr>
        <p:spPr>
          <a:xfrm>
            <a:off x="3831552" y="3531725"/>
            <a:ext cx="1481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94" name="Google Shape;994;p38"/>
          <p:cNvCxnSpPr>
            <a:stCxn id="993" idx="3"/>
            <a:endCxn id="995" idx="1"/>
          </p:cNvCxnSpPr>
          <p:nvPr/>
        </p:nvCxnSpPr>
        <p:spPr>
          <a:xfrm>
            <a:off x="5795152" y="3531725"/>
            <a:ext cx="1481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96" name="Google Shape;996;p38"/>
          <p:cNvCxnSpPr/>
          <p:nvPr/>
        </p:nvCxnSpPr>
        <p:spPr>
          <a:xfrm>
            <a:off x="0" y="1098550"/>
            <a:ext cx="26361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" name="Google Shape;997;p38"/>
          <p:cNvCxnSpPr>
            <a:stCxn id="973" idx="2"/>
            <a:endCxn id="990" idx="0"/>
          </p:cNvCxnSpPr>
          <p:nvPr/>
        </p:nvCxnSpPr>
        <p:spPr>
          <a:xfrm rot="5400000">
            <a:off x="4326152" y="98973"/>
            <a:ext cx="491700" cy="5891700"/>
          </a:xfrm>
          <a:prstGeom prst="bentConnector2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998" name="Google Shape;998;p38"/>
          <p:cNvGrpSpPr/>
          <p:nvPr/>
        </p:nvGrpSpPr>
        <p:grpSpPr>
          <a:xfrm>
            <a:off x="3348552" y="3290225"/>
            <a:ext cx="483000" cy="483000"/>
            <a:chOff x="3341696" y="3290225"/>
            <a:chExt cx="483000" cy="483000"/>
          </a:xfrm>
        </p:grpSpPr>
        <p:sp>
          <p:nvSpPr>
            <p:cNvPr id="991" name="Google Shape;991;p38"/>
            <p:cNvSpPr/>
            <p:nvPr/>
          </p:nvSpPr>
          <p:spPr>
            <a:xfrm>
              <a:off x="3341696" y="3290225"/>
              <a:ext cx="483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9" name="Google Shape;999;p38"/>
            <p:cNvGrpSpPr/>
            <p:nvPr/>
          </p:nvGrpSpPr>
          <p:grpSpPr>
            <a:xfrm>
              <a:off x="3384330" y="3378032"/>
              <a:ext cx="397732" cy="307378"/>
              <a:chOff x="7072217" y="3881628"/>
              <a:chExt cx="380714" cy="294226"/>
            </a:xfrm>
          </p:grpSpPr>
          <p:sp>
            <p:nvSpPr>
              <p:cNvPr id="1000" name="Google Shape;1000;p38"/>
              <p:cNvSpPr/>
              <p:nvPr/>
            </p:nvSpPr>
            <p:spPr>
              <a:xfrm>
                <a:off x="7088124" y="3881628"/>
                <a:ext cx="348043" cy="250888"/>
              </a:xfrm>
              <a:custGeom>
                <a:rect b="b" l="l" r="r" t="t"/>
                <a:pathLst>
                  <a:path extrusionOk="0" h="250888" w="348043">
                    <a:moveTo>
                      <a:pt x="327375" y="0"/>
                    </a:moveTo>
                    <a:lnTo>
                      <a:pt x="20669" y="0"/>
                    </a:lnTo>
                    <a:cubicBezTo>
                      <a:pt x="9239" y="0"/>
                      <a:pt x="0" y="9239"/>
                      <a:pt x="0" y="20669"/>
                    </a:cubicBezTo>
                    <a:lnTo>
                      <a:pt x="0" y="230219"/>
                    </a:lnTo>
                    <a:cubicBezTo>
                      <a:pt x="0" y="241649"/>
                      <a:pt x="9239" y="250888"/>
                      <a:pt x="20669" y="250888"/>
                    </a:cubicBezTo>
                    <a:lnTo>
                      <a:pt x="327375" y="250888"/>
                    </a:lnTo>
                    <a:cubicBezTo>
                      <a:pt x="338804" y="250888"/>
                      <a:pt x="348044" y="241649"/>
                      <a:pt x="348044" y="230219"/>
                    </a:cubicBezTo>
                    <a:lnTo>
                      <a:pt x="348044" y="20669"/>
                    </a:lnTo>
                    <a:cubicBezTo>
                      <a:pt x="348044" y="9239"/>
                      <a:pt x="338804" y="0"/>
                      <a:pt x="327375" y="0"/>
                    </a:cubicBezTo>
                    <a:lnTo>
                      <a:pt x="327375" y="0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38"/>
              <p:cNvSpPr/>
              <p:nvPr/>
            </p:nvSpPr>
            <p:spPr>
              <a:xfrm>
                <a:off x="7088124" y="3881628"/>
                <a:ext cx="42100" cy="250888"/>
              </a:xfrm>
              <a:custGeom>
                <a:rect b="b" l="l" r="r" t="t"/>
                <a:pathLst>
                  <a:path extrusionOk="0" h="250888" w="42100">
                    <a:moveTo>
                      <a:pt x="21431" y="230219"/>
                    </a:moveTo>
                    <a:lnTo>
                      <a:pt x="21431" y="20669"/>
                    </a:lnTo>
                    <a:cubicBezTo>
                      <a:pt x="21431" y="9239"/>
                      <a:pt x="30671" y="0"/>
                      <a:pt x="42100" y="0"/>
                    </a:cubicBezTo>
                    <a:lnTo>
                      <a:pt x="20669" y="0"/>
                    </a:lnTo>
                    <a:cubicBezTo>
                      <a:pt x="9239" y="0"/>
                      <a:pt x="0" y="9239"/>
                      <a:pt x="0" y="20669"/>
                    </a:cubicBezTo>
                    <a:lnTo>
                      <a:pt x="0" y="230219"/>
                    </a:lnTo>
                    <a:cubicBezTo>
                      <a:pt x="0" y="241649"/>
                      <a:pt x="9239" y="250888"/>
                      <a:pt x="20669" y="250888"/>
                    </a:cubicBezTo>
                    <a:lnTo>
                      <a:pt x="42100" y="250888"/>
                    </a:lnTo>
                    <a:cubicBezTo>
                      <a:pt x="30671" y="250888"/>
                      <a:pt x="21431" y="241649"/>
                      <a:pt x="21431" y="230219"/>
                    </a:cubicBezTo>
                    <a:lnTo>
                      <a:pt x="21431" y="230219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38"/>
              <p:cNvSpPr/>
              <p:nvPr/>
            </p:nvSpPr>
            <p:spPr>
              <a:xfrm>
                <a:off x="7109555" y="3903059"/>
                <a:ext cx="305085" cy="207998"/>
              </a:xfrm>
              <a:custGeom>
                <a:rect b="b" l="l" r="r" t="t"/>
                <a:pathLst>
                  <a:path extrusionOk="0" h="207998" w="305085">
                    <a:moveTo>
                      <a:pt x="299656" y="0"/>
                    </a:moveTo>
                    <a:lnTo>
                      <a:pt x="5429" y="0"/>
                    </a:lnTo>
                    <a:cubicBezTo>
                      <a:pt x="2381" y="0"/>
                      <a:pt x="0" y="2476"/>
                      <a:pt x="0" y="5429"/>
                    </a:cubicBezTo>
                    <a:lnTo>
                      <a:pt x="0" y="202501"/>
                    </a:lnTo>
                    <a:cubicBezTo>
                      <a:pt x="0" y="204597"/>
                      <a:pt x="1143" y="206407"/>
                      <a:pt x="2857" y="207264"/>
                    </a:cubicBezTo>
                    <a:cubicBezTo>
                      <a:pt x="4763" y="208312"/>
                      <a:pt x="-15526" y="207931"/>
                      <a:pt x="299656" y="207931"/>
                    </a:cubicBezTo>
                    <a:cubicBezTo>
                      <a:pt x="302705" y="207931"/>
                      <a:pt x="305086" y="205454"/>
                      <a:pt x="305086" y="202501"/>
                    </a:cubicBezTo>
                    <a:lnTo>
                      <a:pt x="305086" y="5429"/>
                    </a:lnTo>
                    <a:cubicBezTo>
                      <a:pt x="305086" y="2381"/>
                      <a:pt x="302609" y="0"/>
                      <a:pt x="299656" y="0"/>
                    </a:cubicBezTo>
                    <a:lnTo>
                      <a:pt x="299656" y="0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38"/>
              <p:cNvSpPr/>
              <p:nvPr/>
            </p:nvSpPr>
            <p:spPr>
              <a:xfrm>
                <a:off x="7109555" y="3903041"/>
                <a:ext cx="28479" cy="207948"/>
              </a:xfrm>
              <a:custGeom>
                <a:rect b="b" l="l" r="r" t="t"/>
                <a:pathLst>
                  <a:path extrusionOk="0" h="207948" w="28479">
                    <a:moveTo>
                      <a:pt x="23050" y="202520"/>
                    </a:moveTo>
                    <a:lnTo>
                      <a:pt x="23050" y="5447"/>
                    </a:lnTo>
                    <a:cubicBezTo>
                      <a:pt x="23050" y="2399"/>
                      <a:pt x="25527" y="18"/>
                      <a:pt x="28480" y="18"/>
                    </a:cubicBezTo>
                    <a:cubicBezTo>
                      <a:pt x="3620" y="18"/>
                      <a:pt x="4572" y="-172"/>
                      <a:pt x="2857" y="685"/>
                    </a:cubicBezTo>
                    <a:cubicBezTo>
                      <a:pt x="1143" y="1637"/>
                      <a:pt x="0" y="3447"/>
                      <a:pt x="0" y="5447"/>
                    </a:cubicBezTo>
                    <a:lnTo>
                      <a:pt x="0" y="202520"/>
                    </a:lnTo>
                    <a:cubicBezTo>
                      <a:pt x="0" y="205568"/>
                      <a:pt x="2477" y="207949"/>
                      <a:pt x="5429" y="207949"/>
                    </a:cubicBezTo>
                    <a:lnTo>
                      <a:pt x="28385" y="207949"/>
                    </a:lnTo>
                    <a:cubicBezTo>
                      <a:pt x="27432" y="207949"/>
                      <a:pt x="26575" y="207758"/>
                      <a:pt x="25813" y="207282"/>
                    </a:cubicBezTo>
                    <a:cubicBezTo>
                      <a:pt x="24098" y="206329"/>
                      <a:pt x="22955" y="204520"/>
                      <a:pt x="22955" y="202520"/>
                    </a:cubicBezTo>
                    <a:lnTo>
                      <a:pt x="22955" y="202520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p38"/>
              <p:cNvSpPr/>
              <p:nvPr/>
            </p:nvSpPr>
            <p:spPr>
              <a:xfrm>
                <a:off x="7072217" y="4132516"/>
                <a:ext cx="380714" cy="43338"/>
              </a:xfrm>
              <a:custGeom>
                <a:rect b="b" l="l" r="r" t="t"/>
                <a:pathLst>
                  <a:path extrusionOk="0" h="43338" w="380714">
                    <a:moveTo>
                      <a:pt x="380619" y="7429"/>
                    </a:moveTo>
                    <a:cubicBezTo>
                      <a:pt x="380619" y="3334"/>
                      <a:pt x="377285" y="0"/>
                      <a:pt x="373189" y="0"/>
                    </a:cubicBezTo>
                    <a:lnTo>
                      <a:pt x="7429" y="0"/>
                    </a:lnTo>
                    <a:cubicBezTo>
                      <a:pt x="3334" y="0"/>
                      <a:pt x="0" y="3334"/>
                      <a:pt x="0" y="7429"/>
                    </a:cubicBezTo>
                    <a:cubicBezTo>
                      <a:pt x="0" y="27242"/>
                      <a:pt x="16002" y="43339"/>
                      <a:pt x="35814" y="43339"/>
                    </a:cubicBezTo>
                    <a:lnTo>
                      <a:pt x="344900" y="43339"/>
                    </a:lnTo>
                    <a:cubicBezTo>
                      <a:pt x="364617" y="43339"/>
                      <a:pt x="380715" y="27242"/>
                      <a:pt x="380715" y="7429"/>
                    </a:cubicBezTo>
                    <a:lnTo>
                      <a:pt x="380715" y="7429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p38"/>
              <p:cNvSpPr/>
              <p:nvPr/>
            </p:nvSpPr>
            <p:spPr>
              <a:xfrm>
                <a:off x="7072217" y="4132516"/>
                <a:ext cx="79057" cy="43338"/>
              </a:xfrm>
              <a:custGeom>
                <a:rect b="b" l="l" r="r" t="t"/>
                <a:pathLst>
                  <a:path extrusionOk="0" h="43338" w="79057">
                    <a:moveTo>
                      <a:pt x="43244" y="7429"/>
                    </a:moveTo>
                    <a:cubicBezTo>
                      <a:pt x="43244" y="3334"/>
                      <a:pt x="46577" y="0"/>
                      <a:pt x="50673" y="0"/>
                    </a:cubicBezTo>
                    <a:lnTo>
                      <a:pt x="7429" y="0"/>
                    </a:lnTo>
                    <a:cubicBezTo>
                      <a:pt x="3334" y="0"/>
                      <a:pt x="0" y="3334"/>
                      <a:pt x="0" y="7429"/>
                    </a:cubicBezTo>
                    <a:cubicBezTo>
                      <a:pt x="0" y="27242"/>
                      <a:pt x="16002" y="43339"/>
                      <a:pt x="35814" y="43339"/>
                    </a:cubicBezTo>
                    <a:lnTo>
                      <a:pt x="79058" y="43339"/>
                    </a:lnTo>
                    <a:cubicBezTo>
                      <a:pt x="59246" y="43339"/>
                      <a:pt x="43244" y="27242"/>
                      <a:pt x="43244" y="7429"/>
                    </a:cubicBezTo>
                    <a:lnTo>
                      <a:pt x="43244" y="7429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38"/>
              <p:cNvSpPr/>
              <p:nvPr/>
            </p:nvSpPr>
            <p:spPr>
              <a:xfrm>
                <a:off x="7189755" y="4132421"/>
                <a:ext cx="145446" cy="21716"/>
              </a:xfrm>
              <a:custGeom>
                <a:rect b="b" l="l" r="r" t="t"/>
                <a:pathLst>
                  <a:path extrusionOk="0" h="21716" w="145446">
                    <a:moveTo>
                      <a:pt x="95" y="0"/>
                    </a:moveTo>
                    <a:lnTo>
                      <a:pt x="95" y="12192"/>
                    </a:lnTo>
                    <a:cubicBezTo>
                      <a:pt x="95" y="17431"/>
                      <a:pt x="4382" y="21717"/>
                      <a:pt x="9525" y="21717"/>
                    </a:cubicBezTo>
                    <a:lnTo>
                      <a:pt x="136017" y="21717"/>
                    </a:lnTo>
                    <a:cubicBezTo>
                      <a:pt x="141256" y="21717"/>
                      <a:pt x="145447" y="17431"/>
                      <a:pt x="145447" y="12192"/>
                    </a:cubicBezTo>
                    <a:lnTo>
                      <a:pt x="14544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38"/>
              <p:cNvSpPr/>
              <p:nvPr/>
            </p:nvSpPr>
            <p:spPr>
              <a:xfrm>
                <a:off x="7189850" y="4132421"/>
                <a:ext cx="32384" cy="21716"/>
              </a:xfrm>
              <a:custGeom>
                <a:rect b="b" l="l" r="r" t="t"/>
                <a:pathLst>
                  <a:path extrusionOk="0" h="21716" w="32384">
                    <a:moveTo>
                      <a:pt x="22955" y="12192"/>
                    </a:moveTo>
                    <a:lnTo>
                      <a:pt x="22955" y="0"/>
                    </a:lnTo>
                    <a:lnTo>
                      <a:pt x="0" y="0"/>
                    </a:lnTo>
                    <a:lnTo>
                      <a:pt x="0" y="12192"/>
                    </a:lnTo>
                    <a:cubicBezTo>
                      <a:pt x="0" y="17431"/>
                      <a:pt x="4286" y="21717"/>
                      <a:pt x="9430" y="21717"/>
                    </a:cubicBezTo>
                    <a:lnTo>
                      <a:pt x="32385" y="21717"/>
                    </a:lnTo>
                    <a:cubicBezTo>
                      <a:pt x="27146" y="21717"/>
                      <a:pt x="22955" y="17431"/>
                      <a:pt x="22955" y="12192"/>
                    </a:cubicBezTo>
                    <a:lnTo>
                      <a:pt x="22955" y="12192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38"/>
              <p:cNvSpPr/>
              <p:nvPr/>
            </p:nvSpPr>
            <p:spPr>
              <a:xfrm>
                <a:off x="7135939" y="3936301"/>
                <a:ext cx="141541" cy="141541"/>
              </a:xfrm>
              <a:custGeom>
                <a:rect b="b" l="l" r="r" t="t"/>
                <a:pathLst>
                  <a:path extrusionOk="0" h="141541" w="141541">
                    <a:moveTo>
                      <a:pt x="141542" y="70771"/>
                    </a:moveTo>
                    <a:cubicBezTo>
                      <a:pt x="141542" y="109823"/>
                      <a:pt x="109823" y="141542"/>
                      <a:pt x="70771" y="141542"/>
                    </a:cubicBezTo>
                    <a:cubicBezTo>
                      <a:pt x="31718" y="141542"/>
                      <a:pt x="0" y="109823"/>
                      <a:pt x="0" y="70771"/>
                    </a:cubicBezTo>
                    <a:cubicBezTo>
                      <a:pt x="0" y="31718"/>
                      <a:pt x="31718" y="0"/>
                      <a:pt x="70771" y="0"/>
                    </a:cubicBezTo>
                    <a:cubicBezTo>
                      <a:pt x="109823" y="0"/>
                      <a:pt x="141542" y="31718"/>
                      <a:pt x="141542" y="70771"/>
                    </a:cubicBezTo>
                    <a:lnTo>
                      <a:pt x="141542" y="70771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38"/>
              <p:cNvSpPr/>
              <p:nvPr/>
            </p:nvSpPr>
            <p:spPr>
              <a:xfrm>
                <a:off x="7301388" y="4037647"/>
                <a:ext cx="31337" cy="20764"/>
              </a:xfrm>
              <a:custGeom>
                <a:rect b="b" l="l" r="r" t="t"/>
                <a:pathLst>
                  <a:path extrusionOk="0" h="20764" w="31337">
                    <a:moveTo>
                      <a:pt x="20955" y="20765"/>
                    </a:moveTo>
                    <a:lnTo>
                      <a:pt x="10383" y="20765"/>
                    </a:lnTo>
                    <a:cubicBezTo>
                      <a:pt x="4667" y="20765"/>
                      <a:pt x="0" y="16097"/>
                      <a:pt x="0" y="10382"/>
                    </a:cubicBezTo>
                    <a:cubicBezTo>
                      <a:pt x="0" y="4667"/>
                      <a:pt x="4667" y="0"/>
                      <a:pt x="10383" y="0"/>
                    </a:cubicBezTo>
                    <a:lnTo>
                      <a:pt x="20955" y="0"/>
                    </a:lnTo>
                    <a:cubicBezTo>
                      <a:pt x="26670" y="0"/>
                      <a:pt x="31338" y="4667"/>
                      <a:pt x="31338" y="10382"/>
                    </a:cubicBezTo>
                    <a:cubicBezTo>
                      <a:pt x="31338" y="16097"/>
                      <a:pt x="26670" y="20765"/>
                      <a:pt x="20955" y="20765"/>
                    </a:cubicBezTo>
                    <a:lnTo>
                      <a:pt x="20955" y="20765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38"/>
              <p:cNvSpPr/>
              <p:nvPr/>
            </p:nvSpPr>
            <p:spPr>
              <a:xfrm>
                <a:off x="7301388" y="3955541"/>
                <a:ext cx="31337" cy="20764"/>
              </a:xfrm>
              <a:custGeom>
                <a:rect b="b" l="l" r="r" t="t"/>
                <a:pathLst>
                  <a:path extrusionOk="0" h="20764" w="31337">
                    <a:moveTo>
                      <a:pt x="20955" y="20765"/>
                    </a:moveTo>
                    <a:lnTo>
                      <a:pt x="10383" y="20765"/>
                    </a:lnTo>
                    <a:cubicBezTo>
                      <a:pt x="4667" y="20765"/>
                      <a:pt x="0" y="16097"/>
                      <a:pt x="0" y="10382"/>
                    </a:cubicBezTo>
                    <a:cubicBezTo>
                      <a:pt x="0" y="4667"/>
                      <a:pt x="4667" y="0"/>
                      <a:pt x="10383" y="0"/>
                    </a:cubicBezTo>
                    <a:lnTo>
                      <a:pt x="20955" y="0"/>
                    </a:lnTo>
                    <a:cubicBezTo>
                      <a:pt x="26670" y="0"/>
                      <a:pt x="31338" y="4667"/>
                      <a:pt x="31338" y="10382"/>
                    </a:cubicBezTo>
                    <a:cubicBezTo>
                      <a:pt x="31338" y="16097"/>
                      <a:pt x="26670" y="20765"/>
                      <a:pt x="20955" y="20765"/>
                    </a:cubicBezTo>
                    <a:lnTo>
                      <a:pt x="20955" y="20765"/>
                    </a:lnTo>
                    <a:close/>
                  </a:path>
                </a:pathLst>
              </a:custGeom>
              <a:solidFill>
                <a:srgbClr val="F7473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38"/>
              <p:cNvSpPr/>
              <p:nvPr/>
            </p:nvSpPr>
            <p:spPr>
              <a:xfrm>
                <a:off x="7301388" y="3996594"/>
                <a:ext cx="31337" cy="20764"/>
              </a:xfrm>
              <a:custGeom>
                <a:rect b="b" l="l" r="r" t="t"/>
                <a:pathLst>
                  <a:path extrusionOk="0" h="20764" w="31337">
                    <a:moveTo>
                      <a:pt x="20955" y="20765"/>
                    </a:moveTo>
                    <a:lnTo>
                      <a:pt x="10383" y="20765"/>
                    </a:lnTo>
                    <a:cubicBezTo>
                      <a:pt x="4667" y="20765"/>
                      <a:pt x="0" y="16097"/>
                      <a:pt x="0" y="10382"/>
                    </a:cubicBezTo>
                    <a:cubicBezTo>
                      <a:pt x="0" y="4667"/>
                      <a:pt x="4667" y="0"/>
                      <a:pt x="10383" y="0"/>
                    </a:cubicBezTo>
                    <a:lnTo>
                      <a:pt x="20955" y="0"/>
                    </a:lnTo>
                    <a:cubicBezTo>
                      <a:pt x="26670" y="0"/>
                      <a:pt x="31338" y="4667"/>
                      <a:pt x="31338" y="10382"/>
                    </a:cubicBezTo>
                    <a:cubicBezTo>
                      <a:pt x="31338" y="16097"/>
                      <a:pt x="26670" y="20765"/>
                      <a:pt x="20955" y="20765"/>
                    </a:cubicBezTo>
                    <a:lnTo>
                      <a:pt x="20955" y="20765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38"/>
              <p:cNvSpPr/>
              <p:nvPr/>
            </p:nvSpPr>
            <p:spPr>
              <a:xfrm>
                <a:off x="7301388" y="4037837"/>
                <a:ext cx="23527" cy="20764"/>
              </a:xfrm>
              <a:custGeom>
                <a:rect b="b" l="l" r="r" t="t"/>
                <a:pathLst>
                  <a:path extrusionOk="0" h="20764" w="23527">
                    <a:moveTo>
                      <a:pt x="15716" y="10287"/>
                    </a:moveTo>
                    <a:cubicBezTo>
                      <a:pt x="15716" y="5429"/>
                      <a:pt x="19050" y="1429"/>
                      <a:pt x="23527" y="286"/>
                    </a:cubicBezTo>
                    <a:cubicBezTo>
                      <a:pt x="22670" y="95"/>
                      <a:pt x="21907" y="0"/>
                      <a:pt x="20955" y="0"/>
                    </a:cubicBezTo>
                    <a:lnTo>
                      <a:pt x="10383" y="0"/>
                    </a:lnTo>
                    <a:cubicBezTo>
                      <a:pt x="4667" y="0"/>
                      <a:pt x="0" y="4667"/>
                      <a:pt x="0" y="10382"/>
                    </a:cubicBezTo>
                    <a:cubicBezTo>
                      <a:pt x="0" y="16097"/>
                      <a:pt x="4667" y="20765"/>
                      <a:pt x="10383" y="20765"/>
                    </a:cubicBezTo>
                    <a:lnTo>
                      <a:pt x="20955" y="20765"/>
                    </a:lnTo>
                    <a:cubicBezTo>
                      <a:pt x="21813" y="20765"/>
                      <a:pt x="22670" y="20669"/>
                      <a:pt x="23527" y="20479"/>
                    </a:cubicBezTo>
                    <a:cubicBezTo>
                      <a:pt x="19050" y="19336"/>
                      <a:pt x="15716" y="15335"/>
                      <a:pt x="15716" y="10478"/>
                    </a:cubicBezTo>
                    <a:lnTo>
                      <a:pt x="15716" y="10478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38"/>
              <p:cNvSpPr/>
              <p:nvPr/>
            </p:nvSpPr>
            <p:spPr>
              <a:xfrm>
                <a:off x="7301388" y="3955732"/>
                <a:ext cx="23527" cy="20764"/>
              </a:xfrm>
              <a:custGeom>
                <a:rect b="b" l="l" r="r" t="t"/>
                <a:pathLst>
                  <a:path extrusionOk="0" h="20764" w="23527">
                    <a:moveTo>
                      <a:pt x="15716" y="10287"/>
                    </a:moveTo>
                    <a:cubicBezTo>
                      <a:pt x="15716" y="5429"/>
                      <a:pt x="19050" y="1429"/>
                      <a:pt x="23527" y="286"/>
                    </a:cubicBezTo>
                    <a:cubicBezTo>
                      <a:pt x="22670" y="95"/>
                      <a:pt x="21907" y="0"/>
                      <a:pt x="20955" y="0"/>
                    </a:cubicBezTo>
                    <a:lnTo>
                      <a:pt x="10383" y="0"/>
                    </a:lnTo>
                    <a:cubicBezTo>
                      <a:pt x="4667" y="0"/>
                      <a:pt x="0" y="4667"/>
                      <a:pt x="0" y="10382"/>
                    </a:cubicBezTo>
                    <a:cubicBezTo>
                      <a:pt x="0" y="16097"/>
                      <a:pt x="4667" y="20764"/>
                      <a:pt x="10383" y="20764"/>
                    </a:cubicBezTo>
                    <a:lnTo>
                      <a:pt x="20955" y="20764"/>
                    </a:lnTo>
                    <a:cubicBezTo>
                      <a:pt x="21813" y="20764"/>
                      <a:pt x="22670" y="20669"/>
                      <a:pt x="23527" y="20479"/>
                    </a:cubicBezTo>
                    <a:cubicBezTo>
                      <a:pt x="19050" y="19336"/>
                      <a:pt x="15716" y="15335"/>
                      <a:pt x="15716" y="10477"/>
                    </a:cubicBezTo>
                    <a:lnTo>
                      <a:pt x="15716" y="10477"/>
                    </a:lnTo>
                    <a:close/>
                  </a:path>
                </a:pathLst>
              </a:custGeom>
              <a:solidFill>
                <a:srgbClr val="F7473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38"/>
              <p:cNvSpPr/>
              <p:nvPr/>
            </p:nvSpPr>
            <p:spPr>
              <a:xfrm>
                <a:off x="7301388" y="3996785"/>
                <a:ext cx="23527" cy="20764"/>
              </a:xfrm>
              <a:custGeom>
                <a:rect b="b" l="l" r="r" t="t"/>
                <a:pathLst>
                  <a:path extrusionOk="0" h="20764" w="23527">
                    <a:moveTo>
                      <a:pt x="15716" y="10287"/>
                    </a:moveTo>
                    <a:cubicBezTo>
                      <a:pt x="15716" y="5429"/>
                      <a:pt x="19050" y="1429"/>
                      <a:pt x="23527" y="286"/>
                    </a:cubicBezTo>
                    <a:cubicBezTo>
                      <a:pt x="22670" y="95"/>
                      <a:pt x="21907" y="0"/>
                      <a:pt x="20955" y="0"/>
                    </a:cubicBezTo>
                    <a:lnTo>
                      <a:pt x="10383" y="0"/>
                    </a:lnTo>
                    <a:cubicBezTo>
                      <a:pt x="4667" y="0"/>
                      <a:pt x="0" y="4667"/>
                      <a:pt x="0" y="10382"/>
                    </a:cubicBezTo>
                    <a:cubicBezTo>
                      <a:pt x="0" y="16097"/>
                      <a:pt x="4667" y="20764"/>
                      <a:pt x="10383" y="20764"/>
                    </a:cubicBezTo>
                    <a:lnTo>
                      <a:pt x="20955" y="20764"/>
                    </a:lnTo>
                    <a:cubicBezTo>
                      <a:pt x="21813" y="20764"/>
                      <a:pt x="22670" y="20669"/>
                      <a:pt x="23527" y="20479"/>
                    </a:cubicBezTo>
                    <a:cubicBezTo>
                      <a:pt x="19050" y="19336"/>
                      <a:pt x="15716" y="15335"/>
                      <a:pt x="15716" y="10478"/>
                    </a:cubicBezTo>
                    <a:lnTo>
                      <a:pt x="15716" y="10478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38"/>
              <p:cNvSpPr/>
              <p:nvPr/>
            </p:nvSpPr>
            <p:spPr>
              <a:xfrm>
                <a:off x="7135939" y="3936301"/>
                <a:ext cx="70770" cy="141541"/>
              </a:xfrm>
              <a:custGeom>
                <a:rect b="b" l="l" r="r" t="t"/>
                <a:pathLst>
                  <a:path extrusionOk="0" h="141541" w="70770">
                    <a:moveTo>
                      <a:pt x="0" y="70771"/>
                    </a:moveTo>
                    <a:cubicBezTo>
                      <a:pt x="0" y="109823"/>
                      <a:pt x="31718" y="141542"/>
                      <a:pt x="70771" y="141542"/>
                    </a:cubicBezTo>
                    <a:lnTo>
                      <a:pt x="70771" y="0"/>
                    </a:lnTo>
                    <a:cubicBezTo>
                      <a:pt x="31718" y="0"/>
                      <a:pt x="0" y="31718"/>
                      <a:pt x="0" y="70771"/>
                    </a:cubicBezTo>
                    <a:lnTo>
                      <a:pt x="0" y="70771"/>
                    </a:lnTo>
                    <a:close/>
                  </a:path>
                </a:pathLst>
              </a:custGeom>
              <a:solidFill>
                <a:srgbClr val="F7473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38"/>
              <p:cNvSpPr/>
              <p:nvPr/>
            </p:nvSpPr>
            <p:spPr>
              <a:xfrm>
                <a:off x="7136049" y="3940873"/>
                <a:ext cx="70660" cy="136969"/>
              </a:xfrm>
              <a:custGeom>
                <a:rect b="b" l="l" r="r" t="t"/>
                <a:pathLst>
                  <a:path extrusionOk="0" h="136969" w="70660">
                    <a:moveTo>
                      <a:pt x="45705" y="0"/>
                    </a:moveTo>
                    <a:cubicBezTo>
                      <a:pt x="-10111" y="21146"/>
                      <a:pt x="-16779" y="98869"/>
                      <a:pt x="36657" y="128302"/>
                    </a:cubicBezTo>
                    <a:cubicBezTo>
                      <a:pt x="46753" y="133826"/>
                      <a:pt x="58374" y="136969"/>
                      <a:pt x="70661" y="136969"/>
                    </a:cubicBezTo>
                    <a:lnTo>
                      <a:pt x="70661" y="122587"/>
                    </a:lnTo>
                    <a:cubicBezTo>
                      <a:pt x="16559" y="106775"/>
                      <a:pt x="1509" y="36100"/>
                      <a:pt x="45705" y="0"/>
                    </a:cubicBezTo>
                    <a:lnTo>
                      <a:pt x="45705" y="0"/>
                    </a:lnTo>
                    <a:close/>
                  </a:path>
                </a:pathLst>
              </a:custGeom>
              <a:solidFill>
                <a:srgbClr val="F7473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38"/>
              <p:cNvSpPr/>
              <p:nvPr/>
            </p:nvSpPr>
            <p:spPr>
              <a:xfrm>
                <a:off x="7206710" y="3936301"/>
                <a:ext cx="59245" cy="70770"/>
              </a:xfrm>
              <a:custGeom>
                <a:rect b="b" l="l" r="r" t="t"/>
                <a:pathLst>
                  <a:path extrusionOk="0" h="70770" w="59245">
                    <a:moveTo>
                      <a:pt x="59246" y="32099"/>
                    </a:moveTo>
                    <a:cubicBezTo>
                      <a:pt x="46577" y="12764"/>
                      <a:pt x="24765" y="0"/>
                      <a:pt x="0" y="0"/>
                    </a:cubicBezTo>
                    <a:lnTo>
                      <a:pt x="0" y="70771"/>
                    </a:lnTo>
                    <a:lnTo>
                      <a:pt x="59246" y="32099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38"/>
              <p:cNvSpPr/>
              <p:nvPr/>
            </p:nvSpPr>
            <p:spPr>
              <a:xfrm>
                <a:off x="7349395" y="3960304"/>
                <a:ext cx="40004" cy="11429"/>
              </a:xfrm>
              <a:custGeom>
                <a:rect b="b" l="l" r="r" t="t"/>
                <a:pathLst>
                  <a:path extrusionOk="0" h="11429" w="40004">
                    <a:moveTo>
                      <a:pt x="34290" y="11430"/>
                    </a:moveTo>
                    <a:lnTo>
                      <a:pt x="5715" y="11430"/>
                    </a:lnTo>
                    <a:cubicBezTo>
                      <a:pt x="2571" y="11430"/>
                      <a:pt x="0" y="8858"/>
                      <a:pt x="0" y="5715"/>
                    </a:cubicBezTo>
                    <a:cubicBezTo>
                      <a:pt x="0" y="2572"/>
                      <a:pt x="2571" y="0"/>
                      <a:pt x="5715" y="0"/>
                    </a:cubicBezTo>
                    <a:lnTo>
                      <a:pt x="34290" y="0"/>
                    </a:lnTo>
                    <a:cubicBezTo>
                      <a:pt x="37433" y="0"/>
                      <a:pt x="40005" y="2572"/>
                      <a:pt x="40005" y="5715"/>
                    </a:cubicBezTo>
                    <a:cubicBezTo>
                      <a:pt x="40005" y="8858"/>
                      <a:pt x="37433" y="11430"/>
                      <a:pt x="34290" y="11430"/>
                    </a:cubicBezTo>
                    <a:lnTo>
                      <a:pt x="34290" y="11430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38"/>
              <p:cNvSpPr/>
              <p:nvPr/>
            </p:nvSpPr>
            <p:spPr>
              <a:xfrm>
                <a:off x="7349395" y="4001357"/>
                <a:ext cx="40004" cy="11429"/>
              </a:xfrm>
              <a:custGeom>
                <a:rect b="b" l="l" r="r" t="t"/>
                <a:pathLst>
                  <a:path extrusionOk="0" h="11429" w="40004">
                    <a:moveTo>
                      <a:pt x="34290" y="11430"/>
                    </a:moveTo>
                    <a:lnTo>
                      <a:pt x="5715" y="11430"/>
                    </a:lnTo>
                    <a:cubicBezTo>
                      <a:pt x="2571" y="11430"/>
                      <a:pt x="0" y="8858"/>
                      <a:pt x="0" y="5715"/>
                    </a:cubicBezTo>
                    <a:cubicBezTo>
                      <a:pt x="0" y="2572"/>
                      <a:pt x="2571" y="0"/>
                      <a:pt x="5715" y="0"/>
                    </a:cubicBezTo>
                    <a:lnTo>
                      <a:pt x="34290" y="0"/>
                    </a:lnTo>
                    <a:cubicBezTo>
                      <a:pt x="37433" y="0"/>
                      <a:pt x="40005" y="2572"/>
                      <a:pt x="40005" y="5715"/>
                    </a:cubicBezTo>
                    <a:cubicBezTo>
                      <a:pt x="40005" y="8858"/>
                      <a:pt x="37433" y="11430"/>
                      <a:pt x="34290" y="11430"/>
                    </a:cubicBezTo>
                    <a:lnTo>
                      <a:pt x="34290" y="11430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38"/>
              <p:cNvSpPr/>
              <p:nvPr/>
            </p:nvSpPr>
            <p:spPr>
              <a:xfrm>
                <a:off x="7349395" y="4042409"/>
                <a:ext cx="40004" cy="11430"/>
              </a:xfrm>
              <a:custGeom>
                <a:rect b="b" l="l" r="r" t="t"/>
                <a:pathLst>
                  <a:path extrusionOk="0" h="11430" w="40004">
                    <a:moveTo>
                      <a:pt x="34290" y="11430"/>
                    </a:moveTo>
                    <a:lnTo>
                      <a:pt x="5715" y="11430"/>
                    </a:lnTo>
                    <a:cubicBezTo>
                      <a:pt x="2571" y="11430"/>
                      <a:pt x="0" y="8858"/>
                      <a:pt x="0" y="5715"/>
                    </a:cubicBezTo>
                    <a:cubicBezTo>
                      <a:pt x="0" y="2572"/>
                      <a:pt x="2571" y="0"/>
                      <a:pt x="5715" y="0"/>
                    </a:cubicBezTo>
                    <a:lnTo>
                      <a:pt x="34290" y="0"/>
                    </a:lnTo>
                    <a:cubicBezTo>
                      <a:pt x="37433" y="0"/>
                      <a:pt x="40005" y="2572"/>
                      <a:pt x="40005" y="5715"/>
                    </a:cubicBezTo>
                    <a:cubicBezTo>
                      <a:pt x="40005" y="8858"/>
                      <a:pt x="37433" y="11430"/>
                      <a:pt x="34290" y="11430"/>
                    </a:cubicBezTo>
                    <a:lnTo>
                      <a:pt x="34290" y="11430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21" name="Google Shape;1021;p38"/>
          <p:cNvGrpSpPr/>
          <p:nvPr/>
        </p:nvGrpSpPr>
        <p:grpSpPr>
          <a:xfrm>
            <a:off x="5312452" y="1531975"/>
            <a:ext cx="483000" cy="483000"/>
            <a:chOff x="5305596" y="1455775"/>
            <a:chExt cx="483000" cy="483000"/>
          </a:xfrm>
        </p:grpSpPr>
        <p:sp>
          <p:nvSpPr>
            <p:cNvPr id="978" name="Google Shape;978;p38"/>
            <p:cNvSpPr/>
            <p:nvPr/>
          </p:nvSpPr>
          <p:spPr>
            <a:xfrm>
              <a:off x="5305596" y="1455775"/>
              <a:ext cx="483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2" name="Google Shape;1022;p38"/>
            <p:cNvGrpSpPr/>
            <p:nvPr/>
          </p:nvGrpSpPr>
          <p:grpSpPr>
            <a:xfrm>
              <a:off x="5348280" y="1502063"/>
              <a:ext cx="397632" cy="390567"/>
              <a:chOff x="3186588" y="2642139"/>
              <a:chExt cx="380618" cy="373856"/>
            </a:xfrm>
          </p:grpSpPr>
          <p:sp>
            <p:nvSpPr>
              <p:cNvPr id="1023" name="Google Shape;1023;p38"/>
              <p:cNvSpPr/>
              <p:nvPr/>
            </p:nvSpPr>
            <p:spPr>
              <a:xfrm>
                <a:off x="3453955" y="2992945"/>
                <a:ext cx="69818" cy="23050"/>
              </a:xfrm>
              <a:custGeom>
                <a:rect b="b" l="l" r="r" t="t"/>
                <a:pathLst>
                  <a:path extrusionOk="0" h="23050" w="69818">
                    <a:moveTo>
                      <a:pt x="0" y="0"/>
                    </a:moveTo>
                    <a:lnTo>
                      <a:pt x="0" y="13811"/>
                    </a:lnTo>
                    <a:cubicBezTo>
                      <a:pt x="0" y="18859"/>
                      <a:pt x="4096" y="23050"/>
                      <a:pt x="9239" y="23050"/>
                    </a:cubicBezTo>
                    <a:lnTo>
                      <a:pt x="60579" y="23050"/>
                    </a:lnTo>
                    <a:cubicBezTo>
                      <a:pt x="65627" y="23050"/>
                      <a:pt x="69818" y="18955"/>
                      <a:pt x="69818" y="13811"/>
                    </a:cubicBezTo>
                    <a:lnTo>
                      <a:pt x="69818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18266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38"/>
              <p:cNvSpPr/>
              <p:nvPr/>
            </p:nvSpPr>
            <p:spPr>
              <a:xfrm>
                <a:off x="3229927" y="2992945"/>
                <a:ext cx="69818" cy="23050"/>
              </a:xfrm>
              <a:custGeom>
                <a:rect b="b" l="l" r="r" t="t"/>
                <a:pathLst>
                  <a:path extrusionOk="0" h="23050" w="69818">
                    <a:moveTo>
                      <a:pt x="0" y="0"/>
                    </a:moveTo>
                    <a:lnTo>
                      <a:pt x="0" y="13811"/>
                    </a:lnTo>
                    <a:cubicBezTo>
                      <a:pt x="0" y="18859"/>
                      <a:pt x="4096" y="23050"/>
                      <a:pt x="9239" y="23050"/>
                    </a:cubicBezTo>
                    <a:lnTo>
                      <a:pt x="60579" y="23050"/>
                    </a:lnTo>
                    <a:cubicBezTo>
                      <a:pt x="65627" y="23050"/>
                      <a:pt x="69818" y="18955"/>
                      <a:pt x="69818" y="13811"/>
                    </a:cubicBezTo>
                    <a:lnTo>
                      <a:pt x="69818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18266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38"/>
              <p:cNvSpPr/>
              <p:nvPr/>
            </p:nvSpPr>
            <p:spPr>
              <a:xfrm>
                <a:off x="3454050" y="2992850"/>
                <a:ext cx="32194" cy="23050"/>
              </a:xfrm>
              <a:custGeom>
                <a:rect b="b" l="l" r="r" t="t"/>
                <a:pathLst>
                  <a:path extrusionOk="0" h="23050" w="32194">
                    <a:moveTo>
                      <a:pt x="22955" y="13811"/>
                    </a:moveTo>
                    <a:lnTo>
                      <a:pt x="22955" y="0"/>
                    </a:lnTo>
                    <a:lnTo>
                      <a:pt x="0" y="0"/>
                    </a:lnTo>
                    <a:lnTo>
                      <a:pt x="0" y="13811"/>
                    </a:lnTo>
                    <a:cubicBezTo>
                      <a:pt x="0" y="18860"/>
                      <a:pt x="4096" y="23050"/>
                      <a:pt x="9239" y="23050"/>
                    </a:cubicBezTo>
                    <a:lnTo>
                      <a:pt x="32195" y="23050"/>
                    </a:lnTo>
                    <a:cubicBezTo>
                      <a:pt x="27146" y="23050"/>
                      <a:pt x="22955" y="18955"/>
                      <a:pt x="22955" y="13811"/>
                    </a:cubicBezTo>
                    <a:lnTo>
                      <a:pt x="22955" y="13811"/>
                    </a:lnTo>
                    <a:close/>
                  </a:path>
                </a:pathLst>
              </a:custGeom>
              <a:solidFill>
                <a:srgbClr val="18266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38"/>
              <p:cNvSpPr/>
              <p:nvPr/>
            </p:nvSpPr>
            <p:spPr>
              <a:xfrm>
                <a:off x="3229927" y="2992850"/>
                <a:ext cx="32194" cy="23050"/>
              </a:xfrm>
              <a:custGeom>
                <a:rect b="b" l="l" r="r" t="t"/>
                <a:pathLst>
                  <a:path extrusionOk="0" h="23050" w="32194">
                    <a:moveTo>
                      <a:pt x="22955" y="13811"/>
                    </a:moveTo>
                    <a:lnTo>
                      <a:pt x="22955" y="0"/>
                    </a:lnTo>
                    <a:lnTo>
                      <a:pt x="0" y="0"/>
                    </a:lnTo>
                    <a:lnTo>
                      <a:pt x="0" y="13811"/>
                    </a:lnTo>
                    <a:cubicBezTo>
                      <a:pt x="0" y="18860"/>
                      <a:pt x="4096" y="23050"/>
                      <a:pt x="9239" y="23050"/>
                    </a:cubicBezTo>
                    <a:lnTo>
                      <a:pt x="32195" y="23050"/>
                    </a:lnTo>
                    <a:cubicBezTo>
                      <a:pt x="27146" y="23050"/>
                      <a:pt x="22955" y="18955"/>
                      <a:pt x="22955" y="13811"/>
                    </a:cubicBezTo>
                    <a:lnTo>
                      <a:pt x="22955" y="13811"/>
                    </a:lnTo>
                    <a:close/>
                  </a:path>
                </a:pathLst>
              </a:custGeom>
              <a:solidFill>
                <a:srgbClr val="18266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38"/>
              <p:cNvSpPr/>
              <p:nvPr/>
            </p:nvSpPr>
            <p:spPr>
              <a:xfrm>
                <a:off x="3259074" y="2646807"/>
                <a:ext cx="235457" cy="69151"/>
              </a:xfrm>
              <a:custGeom>
                <a:rect b="b" l="l" r="r" t="t"/>
                <a:pathLst>
                  <a:path extrusionOk="0" h="69151" w="235457">
                    <a:moveTo>
                      <a:pt x="229743" y="69151"/>
                    </a:moveTo>
                    <a:cubicBezTo>
                      <a:pt x="226600" y="69151"/>
                      <a:pt x="224028" y="66580"/>
                      <a:pt x="224028" y="63437"/>
                    </a:cubicBezTo>
                    <a:lnTo>
                      <a:pt x="224028" y="31814"/>
                    </a:lnTo>
                    <a:cubicBezTo>
                      <a:pt x="224028" y="20764"/>
                      <a:pt x="214979" y="11620"/>
                      <a:pt x="203930" y="11430"/>
                    </a:cubicBezTo>
                    <a:lnTo>
                      <a:pt x="31528" y="11430"/>
                    </a:lnTo>
                    <a:cubicBezTo>
                      <a:pt x="20479" y="11525"/>
                      <a:pt x="11430" y="20669"/>
                      <a:pt x="11430" y="31814"/>
                    </a:cubicBezTo>
                    <a:lnTo>
                      <a:pt x="11430" y="63437"/>
                    </a:lnTo>
                    <a:cubicBezTo>
                      <a:pt x="11430" y="66580"/>
                      <a:pt x="8858" y="69151"/>
                      <a:pt x="5715" y="69151"/>
                    </a:cubicBezTo>
                    <a:cubicBezTo>
                      <a:pt x="2572" y="69151"/>
                      <a:pt x="0" y="66580"/>
                      <a:pt x="0" y="63437"/>
                    </a:cubicBezTo>
                    <a:lnTo>
                      <a:pt x="0" y="31814"/>
                    </a:lnTo>
                    <a:cubicBezTo>
                      <a:pt x="0" y="14478"/>
                      <a:pt x="14097" y="191"/>
                      <a:pt x="31432" y="0"/>
                    </a:cubicBezTo>
                    <a:lnTo>
                      <a:pt x="203930" y="0"/>
                    </a:lnTo>
                    <a:cubicBezTo>
                      <a:pt x="221361" y="191"/>
                      <a:pt x="235458" y="14478"/>
                      <a:pt x="235458" y="31814"/>
                    </a:cubicBezTo>
                    <a:lnTo>
                      <a:pt x="235458" y="63437"/>
                    </a:lnTo>
                    <a:cubicBezTo>
                      <a:pt x="235458" y="66580"/>
                      <a:pt x="232886" y="69151"/>
                      <a:pt x="229743" y="69151"/>
                    </a:cubicBezTo>
                    <a:lnTo>
                      <a:pt x="229743" y="69151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38"/>
              <p:cNvSpPr/>
              <p:nvPr/>
            </p:nvSpPr>
            <p:spPr>
              <a:xfrm>
                <a:off x="3186588" y="2706338"/>
                <a:ext cx="380618" cy="288893"/>
              </a:xfrm>
              <a:custGeom>
                <a:rect b="b" l="l" r="r" t="t"/>
                <a:pathLst>
                  <a:path extrusionOk="0" h="288893" w="380618">
                    <a:moveTo>
                      <a:pt x="356616" y="288893"/>
                    </a:moveTo>
                    <a:lnTo>
                      <a:pt x="23908" y="288893"/>
                    </a:lnTo>
                    <a:cubicBezTo>
                      <a:pt x="10763" y="288893"/>
                      <a:pt x="0" y="278130"/>
                      <a:pt x="0" y="264890"/>
                    </a:cubicBezTo>
                    <a:lnTo>
                      <a:pt x="0" y="24003"/>
                    </a:lnTo>
                    <a:cubicBezTo>
                      <a:pt x="0" y="10858"/>
                      <a:pt x="10763" y="0"/>
                      <a:pt x="23908" y="0"/>
                    </a:cubicBezTo>
                    <a:lnTo>
                      <a:pt x="356616" y="0"/>
                    </a:lnTo>
                    <a:cubicBezTo>
                      <a:pt x="369761" y="0"/>
                      <a:pt x="380619" y="10763"/>
                      <a:pt x="380619" y="24003"/>
                    </a:cubicBezTo>
                    <a:lnTo>
                      <a:pt x="380619" y="264890"/>
                    </a:lnTo>
                    <a:cubicBezTo>
                      <a:pt x="380619" y="278035"/>
                      <a:pt x="369856" y="288893"/>
                      <a:pt x="356616" y="288893"/>
                    </a:cubicBezTo>
                    <a:lnTo>
                      <a:pt x="356616" y="288893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38"/>
              <p:cNvSpPr/>
              <p:nvPr/>
            </p:nvSpPr>
            <p:spPr>
              <a:xfrm>
                <a:off x="3186588" y="2706338"/>
                <a:ext cx="46862" cy="288893"/>
              </a:xfrm>
              <a:custGeom>
                <a:rect b="b" l="l" r="r" t="t"/>
                <a:pathLst>
                  <a:path extrusionOk="0" h="288893" w="46862">
                    <a:moveTo>
                      <a:pt x="22955" y="264890"/>
                    </a:moveTo>
                    <a:lnTo>
                      <a:pt x="22955" y="24003"/>
                    </a:lnTo>
                    <a:cubicBezTo>
                      <a:pt x="22955" y="10858"/>
                      <a:pt x="33718" y="0"/>
                      <a:pt x="46863" y="0"/>
                    </a:cubicBezTo>
                    <a:lnTo>
                      <a:pt x="23908" y="0"/>
                    </a:lnTo>
                    <a:cubicBezTo>
                      <a:pt x="10763" y="0"/>
                      <a:pt x="0" y="10763"/>
                      <a:pt x="0" y="24003"/>
                    </a:cubicBezTo>
                    <a:lnTo>
                      <a:pt x="0" y="264890"/>
                    </a:lnTo>
                    <a:cubicBezTo>
                      <a:pt x="0" y="278035"/>
                      <a:pt x="10763" y="288893"/>
                      <a:pt x="23908" y="288893"/>
                    </a:cubicBezTo>
                    <a:lnTo>
                      <a:pt x="46863" y="288893"/>
                    </a:lnTo>
                    <a:cubicBezTo>
                      <a:pt x="33718" y="288893"/>
                      <a:pt x="22955" y="278130"/>
                      <a:pt x="22955" y="264890"/>
                    </a:cubicBezTo>
                    <a:lnTo>
                      <a:pt x="22955" y="264890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38"/>
              <p:cNvSpPr/>
              <p:nvPr/>
            </p:nvSpPr>
            <p:spPr>
              <a:xfrm>
                <a:off x="3186588" y="2706433"/>
                <a:ext cx="380523" cy="123253"/>
              </a:xfrm>
              <a:custGeom>
                <a:rect b="b" l="l" r="r" t="t"/>
                <a:pathLst>
                  <a:path extrusionOk="0" h="123253" w="380523">
                    <a:moveTo>
                      <a:pt x="356616" y="0"/>
                    </a:moveTo>
                    <a:lnTo>
                      <a:pt x="23908" y="0"/>
                    </a:lnTo>
                    <a:cubicBezTo>
                      <a:pt x="10763" y="0"/>
                      <a:pt x="0" y="10763"/>
                      <a:pt x="0" y="24003"/>
                    </a:cubicBezTo>
                    <a:lnTo>
                      <a:pt x="0" y="99346"/>
                    </a:lnTo>
                    <a:cubicBezTo>
                      <a:pt x="0" y="112490"/>
                      <a:pt x="10763" y="123254"/>
                      <a:pt x="23908" y="123254"/>
                    </a:cubicBezTo>
                    <a:lnTo>
                      <a:pt x="356616" y="123254"/>
                    </a:lnTo>
                    <a:cubicBezTo>
                      <a:pt x="369761" y="123254"/>
                      <a:pt x="380524" y="112490"/>
                      <a:pt x="380524" y="99346"/>
                    </a:cubicBezTo>
                    <a:lnTo>
                      <a:pt x="380524" y="24003"/>
                    </a:lnTo>
                    <a:cubicBezTo>
                      <a:pt x="380524" y="10858"/>
                      <a:pt x="369761" y="0"/>
                      <a:pt x="356616" y="0"/>
                    </a:cubicBezTo>
                    <a:lnTo>
                      <a:pt x="356616" y="0"/>
                    </a:lnTo>
                    <a:close/>
                  </a:path>
                </a:pathLst>
              </a:custGeom>
              <a:solidFill>
                <a:srgbClr val="F7473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38"/>
              <p:cNvSpPr/>
              <p:nvPr/>
            </p:nvSpPr>
            <p:spPr>
              <a:xfrm>
                <a:off x="3186588" y="2706338"/>
                <a:ext cx="46862" cy="123253"/>
              </a:xfrm>
              <a:custGeom>
                <a:rect b="b" l="l" r="r" t="t"/>
                <a:pathLst>
                  <a:path extrusionOk="0" h="123253" w="46862">
                    <a:moveTo>
                      <a:pt x="22955" y="99346"/>
                    </a:moveTo>
                    <a:lnTo>
                      <a:pt x="22955" y="24003"/>
                    </a:lnTo>
                    <a:cubicBezTo>
                      <a:pt x="22955" y="10858"/>
                      <a:pt x="33718" y="0"/>
                      <a:pt x="46863" y="0"/>
                    </a:cubicBezTo>
                    <a:lnTo>
                      <a:pt x="23908" y="0"/>
                    </a:lnTo>
                    <a:cubicBezTo>
                      <a:pt x="10763" y="0"/>
                      <a:pt x="0" y="10763"/>
                      <a:pt x="0" y="24003"/>
                    </a:cubicBezTo>
                    <a:lnTo>
                      <a:pt x="0" y="99346"/>
                    </a:lnTo>
                    <a:cubicBezTo>
                      <a:pt x="0" y="112490"/>
                      <a:pt x="10763" y="123254"/>
                      <a:pt x="23908" y="123254"/>
                    </a:cubicBezTo>
                    <a:lnTo>
                      <a:pt x="46863" y="123254"/>
                    </a:lnTo>
                    <a:cubicBezTo>
                      <a:pt x="33718" y="123254"/>
                      <a:pt x="22955" y="112490"/>
                      <a:pt x="22955" y="99346"/>
                    </a:cubicBezTo>
                    <a:lnTo>
                      <a:pt x="22955" y="99346"/>
                    </a:lnTo>
                    <a:close/>
                  </a:path>
                </a:pathLst>
              </a:custGeom>
              <a:solidFill>
                <a:srgbClr val="F7473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38"/>
              <p:cNvSpPr/>
              <p:nvPr/>
            </p:nvSpPr>
            <p:spPr>
              <a:xfrm>
                <a:off x="3398710" y="2775394"/>
                <a:ext cx="11429" cy="32670"/>
              </a:xfrm>
              <a:custGeom>
                <a:rect b="b" l="l" r="r" t="t"/>
                <a:pathLst>
                  <a:path extrusionOk="0" h="32670" w="11429">
                    <a:moveTo>
                      <a:pt x="5715" y="32671"/>
                    </a:moveTo>
                    <a:cubicBezTo>
                      <a:pt x="2572" y="32671"/>
                      <a:pt x="0" y="30099"/>
                      <a:pt x="0" y="26956"/>
                    </a:cubicBezTo>
                    <a:lnTo>
                      <a:pt x="0" y="5715"/>
                    </a:lnTo>
                    <a:cubicBezTo>
                      <a:pt x="0" y="2572"/>
                      <a:pt x="2572" y="0"/>
                      <a:pt x="5715" y="0"/>
                    </a:cubicBezTo>
                    <a:cubicBezTo>
                      <a:pt x="8858" y="0"/>
                      <a:pt x="11430" y="2572"/>
                      <a:pt x="11430" y="5715"/>
                    </a:cubicBezTo>
                    <a:lnTo>
                      <a:pt x="11430" y="26956"/>
                    </a:lnTo>
                    <a:cubicBezTo>
                      <a:pt x="11430" y="30099"/>
                      <a:pt x="8858" y="32671"/>
                      <a:pt x="5715" y="32671"/>
                    </a:cubicBezTo>
                    <a:lnTo>
                      <a:pt x="5715" y="32671"/>
                    </a:lnTo>
                    <a:close/>
                  </a:path>
                </a:pathLst>
              </a:custGeom>
              <a:solidFill>
                <a:srgbClr val="F7473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38"/>
              <p:cNvSpPr/>
              <p:nvPr/>
            </p:nvSpPr>
            <p:spPr>
              <a:xfrm>
                <a:off x="3371087" y="2775394"/>
                <a:ext cx="11430" cy="32670"/>
              </a:xfrm>
              <a:custGeom>
                <a:rect b="b" l="l" r="r" t="t"/>
                <a:pathLst>
                  <a:path extrusionOk="0" h="32670" w="11430">
                    <a:moveTo>
                      <a:pt x="5715" y="32671"/>
                    </a:moveTo>
                    <a:cubicBezTo>
                      <a:pt x="2572" y="32671"/>
                      <a:pt x="0" y="30099"/>
                      <a:pt x="0" y="26956"/>
                    </a:cubicBezTo>
                    <a:lnTo>
                      <a:pt x="0" y="5715"/>
                    </a:lnTo>
                    <a:cubicBezTo>
                      <a:pt x="0" y="2572"/>
                      <a:pt x="2572" y="0"/>
                      <a:pt x="5715" y="0"/>
                    </a:cubicBezTo>
                    <a:cubicBezTo>
                      <a:pt x="8858" y="0"/>
                      <a:pt x="11430" y="2572"/>
                      <a:pt x="11430" y="5715"/>
                    </a:cubicBezTo>
                    <a:lnTo>
                      <a:pt x="11430" y="26956"/>
                    </a:lnTo>
                    <a:cubicBezTo>
                      <a:pt x="11430" y="30099"/>
                      <a:pt x="8858" y="32671"/>
                      <a:pt x="5715" y="32671"/>
                    </a:cubicBezTo>
                    <a:lnTo>
                      <a:pt x="5715" y="32671"/>
                    </a:lnTo>
                    <a:close/>
                  </a:path>
                </a:pathLst>
              </a:custGeom>
              <a:solidFill>
                <a:srgbClr val="F7473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38"/>
              <p:cNvSpPr/>
              <p:nvPr/>
            </p:nvSpPr>
            <p:spPr>
              <a:xfrm>
                <a:off x="3343560" y="2775394"/>
                <a:ext cx="11430" cy="32670"/>
              </a:xfrm>
              <a:custGeom>
                <a:rect b="b" l="l" r="r" t="t"/>
                <a:pathLst>
                  <a:path extrusionOk="0" h="32670" w="11430">
                    <a:moveTo>
                      <a:pt x="5715" y="32671"/>
                    </a:moveTo>
                    <a:cubicBezTo>
                      <a:pt x="2572" y="32671"/>
                      <a:pt x="0" y="30099"/>
                      <a:pt x="0" y="26956"/>
                    </a:cubicBezTo>
                    <a:lnTo>
                      <a:pt x="0" y="5715"/>
                    </a:lnTo>
                    <a:cubicBezTo>
                      <a:pt x="0" y="2572"/>
                      <a:pt x="2572" y="0"/>
                      <a:pt x="5715" y="0"/>
                    </a:cubicBezTo>
                    <a:cubicBezTo>
                      <a:pt x="8858" y="0"/>
                      <a:pt x="11430" y="2572"/>
                      <a:pt x="11430" y="5715"/>
                    </a:cubicBezTo>
                    <a:lnTo>
                      <a:pt x="11430" y="26956"/>
                    </a:lnTo>
                    <a:cubicBezTo>
                      <a:pt x="11430" y="30099"/>
                      <a:pt x="8858" y="32671"/>
                      <a:pt x="5715" y="32671"/>
                    </a:cubicBezTo>
                    <a:lnTo>
                      <a:pt x="5715" y="32671"/>
                    </a:lnTo>
                    <a:close/>
                  </a:path>
                </a:pathLst>
              </a:custGeom>
              <a:solidFill>
                <a:srgbClr val="F7473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38"/>
              <p:cNvSpPr/>
              <p:nvPr/>
            </p:nvSpPr>
            <p:spPr>
              <a:xfrm>
                <a:off x="3290601" y="2642139"/>
                <a:ext cx="172497" cy="20764"/>
              </a:xfrm>
              <a:custGeom>
                <a:rect b="b" l="l" r="r" t="t"/>
                <a:pathLst>
                  <a:path extrusionOk="0" h="20764" w="172497">
                    <a:moveTo>
                      <a:pt x="162115" y="20765"/>
                    </a:moveTo>
                    <a:lnTo>
                      <a:pt x="10382" y="20765"/>
                    </a:lnTo>
                    <a:cubicBezTo>
                      <a:pt x="4667" y="20765"/>
                      <a:pt x="0" y="16097"/>
                      <a:pt x="0" y="10382"/>
                    </a:cubicBezTo>
                    <a:cubicBezTo>
                      <a:pt x="0" y="4667"/>
                      <a:pt x="4667" y="0"/>
                      <a:pt x="10382" y="0"/>
                    </a:cubicBezTo>
                    <a:lnTo>
                      <a:pt x="162115" y="0"/>
                    </a:lnTo>
                    <a:cubicBezTo>
                      <a:pt x="167830" y="0"/>
                      <a:pt x="172498" y="4667"/>
                      <a:pt x="172498" y="10382"/>
                    </a:cubicBezTo>
                    <a:cubicBezTo>
                      <a:pt x="172498" y="16097"/>
                      <a:pt x="167830" y="20765"/>
                      <a:pt x="162115" y="20765"/>
                    </a:cubicBezTo>
                    <a:lnTo>
                      <a:pt x="162115" y="20765"/>
                    </a:lnTo>
                    <a:close/>
                  </a:path>
                </a:pathLst>
              </a:custGeom>
              <a:solidFill>
                <a:srgbClr val="18266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38"/>
              <p:cNvSpPr/>
              <p:nvPr/>
            </p:nvSpPr>
            <p:spPr>
              <a:xfrm>
                <a:off x="3290601" y="2642139"/>
                <a:ext cx="96583" cy="20764"/>
              </a:xfrm>
              <a:custGeom>
                <a:rect b="b" l="l" r="r" t="t"/>
                <a:pathLst>
                  <a:path extrusionOk="0" h="20764" w="96583">
                    <a:moveTo>
                      <a:pt x="86201" y="10382"/>
                    </a:moveTo>
                    <a:cubicBezTo>
                      <a:pt x="86201" y="4667"/>
                      <a:pt x="90869" y="0"/>
                      <a:pt x="96583" y="0"/>
                    </a:cubicBezTo>
                    <a:lnTo>
                      <a:pt x="10382" y="0"/>
                    </a:lnTo>
                    <a:cubicBezTo>
                      <a:pt x="4667" y="0"/>
                      <a:pt x="0" y="4667"/>
                      <a:pt x="0" y="10382"/>
                    </a:cubicBezTo>
                    <a:cubicBezTo>
                      <a:pt x="0" y="16097"/>
                      <a:pt x="4667" y="20765"/>
                      <a:pt x="10382" y="20765"/>
                    </a:cubicBezTo>
                    <a:lnTo>
                      <a:pt x="96583" y="20765"/>
                    </a:lnTo>
                    <a:cubicBezTo>
                      <a:pt x="90869" y="20765"/>
                      <a:pt x="86201" y="16097"/>
                      <a:pt x="86201" y="10382"/>
                    </a:cubicBezTo>
                    <a:lnTo>
                      <a:pt x="86201" y="10382"/>
                    </a:lnTo>
                    <a:close/>
                  </a:path>
                </a:pathLst>
              </a:custGeom>
              <a:solidFill>
                <a:srgbClr val="18266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38"/>
              <p:cNvSpPr/>
              <p:nvPr/>
            </p:nvSpPr>
            <p:spPr>
              <a:xfrm>
                <a:off x="3326250" y="2862333"/>
                <a:ext cx="101199" cy="96591"/>
              </a:xfrm>
              <a:custGeom>
                <a:rect b="b" l="l" r="r" t="t"/>
                <a:pathLst>
                  <a:path extrusionOk="0" h="96591" w="101199">
                    <a:moveTo>
                      <a:pt x="54172" y="2215"/>
                    </a:moveTo>
                    <a:lnTo>
                      <a:pt x="66745" y="27646"/>
                    </a:lnTo>
                    <a:cubicBezTo>
                      <a:pt x="67316" y="28789"/>
                      <a:pt x="68459" y="29647"/>
                      <a:pt x="69697" y="29837"/>
                    </a:cubicBezTo>
                    <a:lnTo>
                      <a:pt x="97796" y="33933"/>
                    </a:lnTo>
                    <a:cubicBezTo>
                      <a:pt x="101035" y="34409"/>
                      <a:pt x="102368" y="38410"/>
                      <a:pt x="99987" y="40696"/>
                    </a:cubicBezTo>
                    <a:lnTo>
                      <a:pt x="79699" y="60508"/>
                    </a:lnTo>
                    <a:cubicBezTo>
                      <a:pt x="78746" y="61460"/>
                      <a:pt x="78365" y="62698"/>
                      <a:pt x="78556" y="64032"/>
                    </a:cubicBezTo>
                    <a:lnTo>
                      <a:pt x="83318" y="91940"/>
                    </a:lnTo>
                    <a:cubicBezTo>
                      <a:pt x="83890" y="95179"/>
                      <a:pt x="80461" y="97655"/>
                      <a:pt x="77508" y="96131"/>
                    </a:cubicBezTo>
                    <a:lnTo>
                      <a:pt x="52457" y="82987"/>
                    </a:lnTo>
                    <a:cubicBezTo>
                      <a:pt x="51314" y="82415"/>
                      <a:pt x="49885" y="82415"/>
                      <a:pt x="48743" y="82987"/>
                    </a:cubicBezTo>
                    <a:lnTo>
                      <a:pt x="23692" y="96131"/>
                    </a:lnTo>
                    <a:cubicBezTo>
                      <a:pt x="20739" y="97655"/>
                      <a:pt x="17405" y="95179"/>
                      <a:pt x="17881" y="91940"/>
                    </a:cubicBezTo>
                    <a:lnTo>
                      <a:pt x="22644" y="64032"/>
                    </a:lnTo>
                    <a:cubicBezTo>
                      <a:pt x="22835" y="62698"/>
                      <a:pt x="22454" y="61460"/>
                      <a:pt x="21501" y="60508"/>
                    </a:cubicBezTo>
                    <a:lnTo>
                      <a:pt x="1213" y="40696"/>
                    </a:lnTo>
                    <a:cubicBezTo>
                      <a:pt x="-1169" y="38410"/>
                      <a:pt x="165" y="34409"/>
                      <a:pt x="3404" y="33933"/>
                    </a:cubicBezTo>
                    <a:lnTo>
                      <a:pt x="31502" y="29837"/>
                    </a:lnTo>
                    <a:cubicBezTo>
                      <a:pt x="32836" y="29647"/>
                      <a:pt x="33883" y="28789"/>
                      <a:pt x="34455" y="27646"/>
                    </a:cubicBezTo>
                    <a:lnTo>
                      <a:pt x="47028" y="2215"/>
                    </a:lnTo>
                    <a:cubicBezTo>
                      <a:pt x="48457" y="-738"/>
                      <a:pt x="52743" y="-738"/>
                      <a:pt x="54172" y="2215"/>
                    </a:cubicBezTo>
                    <a:lnTo>
                      <a:pt x="54172" y="2215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38"/>
              <p:cNvSpPr/>
              <p:nvPr/>
            </p:nvSpPr>
            <p:spPr>
              <a:xfrm>
                <a:off x="3326345" y="2892647"/>
                <a:ext cx="50361" cy="66183"/>
              </a:xfrm>
              <a:custGeom>
                <a:rect b="b" l="l" r="r" t="t"/>
                <a:pathLst>
                  <a:path extrusionOk="0" h="66183" w="50361">
                    <a:moveTo>
                      <a:pt x="50171" y="25622"/>
                    </a:moveTo>
                    <a:cubicBezTo>
                      <a:pt x="50362" y="24289"/>
                      <a:pt x="49981" y="23050"/>
                      <a:pt x="49028" y="22098"/>
                    </a:cubicBezTo>
                    <a:lnTo>
                      <a:pt x="28740" y="2286"/>
                    </a:lnTo>
                    <a:cubicBezTo>
                      <a:pt x="28073" y="1619"/>
                      <a:pt x="27692" y="857"/>
                      <a:pt x="27597" y="0"/>
                    </a:cubicBezTo>
                    <a:lnTo>
                      <a:pt x="3404" y="3524"/>
                    </a:lnTo>
                    <a:cubicBezTo>
                      <a:pt x="165" y="4000"/>
                      <a:pt x="-1169" y="8001"/>
                      <a:pt x="1213" y="10287"/>
                    </a:cubicBezTo>
                    <a:lnTo>
                      <a:pt x="21501" y="30099"/>
                    </a:lnTo>
                    <a:cubicBezTo>
                      <a:pt x="22454" y="31051"/>
                      <a:pt x="22835" y="32290"/>
                      <a:pt x="22644" y="33623"/>
                    </a:cubicBezTo>
                    <a:lnTo>
                      <a:pt x="17881" y="61531"/>
                    </a:lnTo>
                    <a:cubicBezTo>
                      <a:pt x="17310" y="64770"/>
                      <a:pt x="20739" y="67246"/>
                      <a:pt x="23692" y="65722"/>
                    </a:cubicBezTo>
                    <a:lnTo>
                      <a:pt x="45504" y="54292"/>
                    </a:lnTo>
                    <a:cubicBezTo>
                      <a:pt x="45504" y="53435"/>
                      <a:pt x="45314" y="54959"/>
                      <a:pt x="50362" y="25527"/>
                    </a:cubicBezTo>
                    <a:lnTo>
                      <a:pt x="50362" y="25527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38"/>
              <p:cNvSpPr/>
              <p:nvPr/>
            </p:nvSpPr>
            <p:spPr>
              <a:xfrm>
                <a:off x="3254406" y="2858928"/>
                <a:ext cx="20764" cy="26669"/>
              </a:xfrm>
              <a:custGeom>
                <a:rect b="b" l="l" r="r" t="t"/>
                <a:pathLst>
                  <a:path extrusionOk="0" h="26669" w="20764">
                    <a:moveTo>
                      <a:pt x="18383" y="286"/>
                    </a:moveTo>
                    <a:cubicBezTo>
                      <a:pt x="2096" y="190"/>
                      <a:pt x="2191" y="571"/>
                      <a:pt x="0" y="0"/>
                    </a:cubicBezTo>
                    <a:lnTo>
                      <a:pt x="0" y="16288"/>
                    </a:lnTo>
                    <a:cubicBezTo>
                      <a:pt x="0" y="22003"/>
                      <a:pt x="4667" y="26670"/>
                      <a:pt x="10382" y="26670"/>
                    </a:cubicBezTo>
                    <a:cubicBezTo>
                      <a:pt x="16097" y="26670"/>
                      <a:pt x="20765" y="22003"/>
                      <a:pt x="20765" y="16288"/>
                    </a:cubicBezTo>
                    <a:lnTo>
                      <a:pt x="20765" y="0"/>
                    </a:lnTo>
                    <a:cubicBezTo>
                      <a:pt x="20002" y="190"/>
                      <a:pt x="19241" y="286"/>
                      <a:pt x="18383" y="286"/>
                    </a:cubicBezTo>
                    <a:lnTo>
                      <a:pt x="18383" y="286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38"/>
              <p:cNvSpPr/>
              <p:nvPr/>
            </p:nvSpPr>
            <p:spPr>
              <a:xfrm>
                <a:off x="3478434" y="2858928"/>
                <a:ext cx="20764" cy="26669"/>
              </a:xfrm>
              <a:custGeom>
                <a:rect b="b" l="l" r="r" t="t"/>
                <a:pathLst>
                  <a:path extrusionOk="0" h="26669" w="20764">
                    <a:moveTo>
                      <a:pt x="18383" y="286"/>
                    </a:moveTo>
                    <a:cubicBezTo>
                      <a:pt x="2096" y="190"/>
                      <a:pt x="2096" y="571"/>
                      <a:pt x="0" y="0"/>
                    </a:cubicBezTo>
                    <a:lnTo>
                      <a:pt x="0" y="16288"/>
                    </a:lnTo>
                    <a:cubicBezTo>
                      <a:pt x="0" y="22003"/>
                      <a:pt x="4667" y="26670"/>
                      <a:pt x="10382" y="26670"/>
                    </a:cubicBezTo>
                    <a:cubicBezTo>
                      <a:pt x="16097" y="26670"/>
                      <a:pt x="20765" y="22003"/>
                      <a:pt x="20765" y="16288"/>
                    </a:cubicBezTo>
                    <a:lnTo>
                      <a:pt x="20765" y="0"/>
                    </a:lnTo>
                    <a:cubicBezTo>
                      <a:pt x="20002" y="190"/>
                      <a:pt x="19240" y="286"/>
                      <a:pt x="18383" y="286"/>
                    </a:cubicBezTo>
                    <a:lnTo>
                      <a:pt x="18383" y="286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38"/>
              <p:cNvSpPr/>
              <p:nvPr/>
            </p:nvSpPr>
            <p:spPr>
              <a:xfrm>
                <a:off x="3247548" y="2820066"/>
                <a:ext cx="34480" cy="41433"/>
              </a:xfrm>
              <a:custGeom>
                <a:rect b="b" l="l" r="r" t="t"/>
                <a:pathLst>
                  <a:path extrusionOk="0" h="41433" w="34480">
                    <a:moveTo>
                      <a:pt x="34481" y="32194"/>
                    </a:moveTo>
                    <a:lnTo>
                      <a:pt x="34481" y="9239"/>
                    </a:lnTo>
                    <a:cubicBezTo>
                      <a:pt x="34481" y="4191"/>
                      <a:pt x="30385" y="0"/>
                      <a:pt x="25241" y="0"/>
                    </a:cubicBezTo>
                    <a:lnTo>
                      <a:pt x="9239" y="0"/>
                    </a:lnTo>
                    <a:cubicBezTo>
                      <a:pt x="4191" y="0"/>
                      <a:pt x="0" y="4096"/>
                      <a:pt x="0" y="9239"/>
                    </a:cubicBezTo>
                    <a:lnTo>
                      <a:pt x="0" y="32194"/>
                    </a:lnTo>
                    <a:cubicBezTo>
                      <a:pt x="0" y="37243"/>
                      <a:pt x="4096" y="41434"/>
                      <a:pt x="9239" y="41434"/>
                    </a:cubicBezTo>
                    <a:lnTo>
                      <a:pt x="25241" y="41434"/>
                    </a:lnTo>
                    <a:cubicBezTo>
                      <a:pt x="30290" y="41434"/>
                      <a:pt x="34481" y="37338"/>
                      <a:pt x="34481" y="32194"/>
                    </a:cubicBezTo>
                    <a:lnTo>
                      <a:pt x="34481" y="32194"/>
                    </a:lnTo>
                    <a:close/>
                  </a:path>
                </a:pathLst>
              </a:custGeom>
              <a:solidFill>
                <a:srgbClr val="9518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38"/>
              <p:cNvSpPr/>
              <p:nvPr/>
            </p:nvSpPr>
            <p:spPr>
              <a:xfrm>
                <a:off x="3471576" y="2820066"/>
                <a:ext cx="34480" cy="41433"/>
              </a:xfrm>
              <a:custGeom>
                <a:rect b="b" l="l" r="r" t="t"/>
                <a:pathLst>
                  <a:path extrusionOk="0" h="41433" w="34480">
                    <a:moveTo>
                      <a:pt x="34480" y="32194"/>
                    </a:moveTo>
                    <a:lnTo>
                      <a:pt x="34480" y="9239"/>
                    </a:lnTo>
                    <a:cubicBezTo>
                      <a:pt x="34480" y="4191"/>
                      <a:pt x="30385" y="0"/>
                      <a:pt x="25241" y="0"/>
                    </a:cubicBezTo>
                    <a:lnTo>
                      <a:pt x="9239" y="0"/>
                    </a:lnTo>
                    <a:cubicBezTo>
                      <a:pt x="4191" y="0"/>
                      <a:pt x="0" y="4096"/>
                      <a:pt x="0" y="9239"/>
                    </a:cubicBezTo>
                    <a:lnTo>
                      <a:pt x="0" y="32194"/>
                    </a:lnTo>
                    <a:cubicBezTo>
                      <a:pt x="0" y="37243"/>
                      <a:pt x="4096" y="41434"/>
                      <a:pt x="9239" y="41434"/>
                    </a:cubicBezTo>
                    <a:lnTo>
                      <a:pt x="25241" y="41434"/>
                    </a:lnTo>
                    <a:cubicBezTo>
                      <a:pt x="30290" y="41434"/>
                      <a:pt x="34480" y="37338"/>
                      <a:pt x="34480" y="32194"/>
                    </a:cubicBezTo>
                    <a:lnTo>
                      <a:pt x="34480" y="32194"/>
                    </a:lnTo>
                    <a:close/>
                  </a:path>
                </a:pathLst>
              </a:custGeom>
              <a:solidFill>
                <a:srgbClr val="9518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3" name="Google Shape;1043;p38"/>
          <p:cNvGrpSpPr/>
          <p:nvPr/>
        </p:nvGrpSpPr>
        <p:grpSpPr>
          <a:xfrm>
            <a:off x="1470920" y="1590493"/>
            <a:ext cx="396736" cy="396736"/>
            <a:chOff x="5518403" y="2638710"/>
            <a:chExt cx="379761" cy="379761"/>
          </a:xfrm>
        </p:grpSpPr>
        <p:sp>
          <p:nvSpPr>
            <p:cNvPr id="1044" name="Google Shape;1044;p38"/>
            <p:cNvSpPr/>
            <p:nvPr/>
          </p:nvSpPr>
          <p:spPr>
            <a:xfrm>
              <a:off x="5822346" y="2752725"/>
              <a:ext cx="41243" cy="252222"/>
            </a:xfrm>
            <a:custGeom>
              <a:rect b="b" l="l" r="r" t="t"/>
              <a:pathLst>
                <a:path extrusionOk="0" h="252222" w="41243">
                  <a:moveTo>
                    <a:pt x="41243" y="252222"/>
                  </a:moveTo>
                  <a:lnTo>
                    <a:pt x="41243" y="8001"/>
                  </a:lnTo>
                  <a:cubicBezTo>
                    <a:pt x="41243" y="3619"/>
                    <a:pt x="37624" y="0"/>
                    <a:pt x="33242" y="0"/>
                  </a:cubicBezTo>
                  <a:lnTo>
                    <a:pt x="8001" y="0"/>
                  </a:lnTo>
                  <a:cubicBezTo>
                    <a:pt x="3620" y="0"/>
                    <a:pt x="0" y="3619"/>
                    <a:pt x="0" y="8001"/>
                  </a:cubicBezTo>
                  <a:lnTo>
                    <a:pt x="0" y="252222"/>
                  </a:lnTo>
                  <a:lnTo>
                    <a:pt x="41243" y="252222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38"/>
            <p:cNvSpPr/>
            <p:nvPr/>
          </p:nvSpPr>
          <p:spPr>
            <a:xfrm>
              <a:off x="5642705" y="2928747"/>
              <a:ext cx="41243" cy="76200"/>
            </a:xfrm>
            <a:custGeom>
              <a:rect b="b" l="l" r="r" t="t"/>
              <a:pathLst>
                <a:path extrusionOk="0" h="76200" w="41243">
                  <a:moveTo>
                    <a:pt x="41243" y="76200"/>
                  </a:moveTo>
                  <a:lnTo>
                    <a:pt x="41243" y="8001"/>
                  </a:lnTo>
                  <a:cubicBezTo>
                    <a:pt x="41243" y="3619"/>
                    <a:pt x="37624" y="0"/>
                    <a:pt x="33242" y="0"/>
                  </a:cubicBezTo>
                  <a:lnTo>
                    <a:pt x="8001" y="0"/>
                  </a:lnTo>
                  <a:cubicBezTo>
                    <a:pt x="3620" y="0"/>
                    <a:pt x="0" y="3619"/>
                    <a:pt x="0" y="8001"/>
                  </a:cubicBezTo>
                  <a:lnTo>
                    <a:pt x="0" y="76200"/>
                  </a:lnTo>
                  <a:lnTo>
                    <a:pt x="41243" y="76200"/>
                  </a:lnTo>
                  <a:close/>
                </a:path>
              </a:pathLst>
            </a:custGeom>
            <a:solidFill>
              <a:srgbClr val="1F14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38"/>
            <p:cNvSpPr/>
            <p:nvPr/>
          </p:nvSpPr>
          <p:spPr>
            <a:xfrm>
              <a:off x="5732525" y="2821209"/>
              <a:ext cx="41243" cy="183737"/>
            </a:xfrm>
            <a:custGeom>
              <a:rect b="b" l="l" r="r" t="t"/>
              <a:pathLst>
                <a:path extrusionOk="0" h="183737" w="41243">
                  <a:moveTo>
                    <a:pt x="41243" y="183737"/>
                  </a:moveTo>
                  <a:lnTo>
                    <a:pt x="41243" y="8001"/>
                  </a:lnTo>
                  <a:cubicBezTo>
                    <a:pt x="41243" y="3619"/>
                    <a:pt x="37624" y="0"/>
                    <a:pt x="33242" y="0"/>
                  </a:cubicBezTo>
                  <a:lnTo>
                    <a:pt x="8001" y="0"/>
                  </a:lnTo>
                  <a:cubicBezTo>
                    <a:pt x="3620" y="0"/>
                    <a:pt x="0" y="3619"/>
                    <a:pt x="0" y="8001"/>
                  </a:cubicBezTo>
                  <a:lnTo>
                    <a:pt x="0" y="183737"/>
                  </a:lnTo>
                  <a:lnTo>
                    <a:pt x="41243" y="183737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38"/>
            <p:cNvSpPr/>
            <p:nvPr/>
          </p:nvSpPr>
          <p:spPr>
            <a:xfrm>
              <a:off x="5552884" y="2892837"/>
              <a:ext cx="41243" cy="112109"/>
            </a:xfrm>
            <a:custGeom>
              <a:rect b="b" l="l" r="r" t="t"/>
              <a:pathLst>
                <a:path extrusionOk="0" h="112109" w="41243">
                  <a:moveTo>
                    <a:pt x="41243" y="112109"/>
                  </a:moveTo>
                  <a:lnTo>
                    <a:pt x="41243" y="8001"/>
                  </a:lnTo>
                  <a:cubicBezTo>
                    <a:pt x="41243" y="3619"/>
                    <a:pt x="37624" y="0"/>
                    <a:pt x="33242" y="0"/>
                  </a:cubicBezTo>
                  <a:lnTo>
                    <a:pt x="8001" y="0"/>
                  </a:lnTo>
                  <a:cubicBezTo>
                    <a:pt x="3619" y="0"/>
                    <a:pt x="0" y="3619"/>
                    <a:pt x="0" y="8001"/>
                  </a:cubicBezTo>
                  <a:lnTo>
                    <a:pt x="0" y="112109"/>
                  </a:lnTo>
                  <a:lnTo>
                    <a:pt x="41243" y="112109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38"/>
            <p:cNvSpPr/>
            <p:nvPr/>
          </p:nvSpPr>
          <p:spPr>
            <a:xfrm>
              <a:off x="5822251" y="2752725"/>
              <a:ext cx="28670" cy="252222"/>
            </a:xfrm>
            <a:custGeom>
              <a:rect b="b" l="l" r="r" t="t"/>
              <a:pathLst>
                <a:path extrusionOk="0" h="252222" w="28670">
                  <a:moveTo>
                    <a:pt x="28670" y="0"/>
                  </a:moveTo>
                  <a:lnTo>
                    <a:pt x="8001" y="0"/>
                  </a:lnTo>
                  <a:cubicBezTo>
                    <a:pt x="3620" y="0"/>
                    <a:pt x="0" y="3619"/>
                    <a:pt x="0" y="8001"/>
                  </a:cubicBezTo>
                  <a:lnTo>
                    <a:pt x="0" y="252222"/>
                  </a:lnTo>
                  <a:lnTo>
                    <a:pt x="20669" y="252222"/>
                  </a:lnTo>
                  <a:lnTo>
                    <a:pt x="20669" y="8001"/>
                  </a:lnTo>
                  <a:cubicBezTo>
                    <a:pt x="20669" y="3619"/>
                    <a:pt x="24289" y="0"/>
                    <a:pt x="28670" y="0"/>
                  </a:cubicBezTo>
                  <a:lnTo>
                    <a:pt x="28670" y="0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38"/>
            <p:cNvSpPr/>
            <p:nvPr/>
          </p:nvSpPr>
          <p:spPr>
            <a:xfrm>
              <a:off x="5642609" y="2928842"/>
              <a:ext cx="28670" cy="76200"/>
            </a:xfrm>
            <a:custGeom>
              <a:rect b="b" l="l" r="r" t="t"/>
              <a:pathLst>
                <a:path extrusionOk="0" h="76200" w="28670">
                  <a:moveTo>
                    <a:pt x="28670" y="0"/>
                  </a:moveTo>
                  <a:lnTo>
                    <a:pt x="8001" y="0"/>
                  </a:lnTo>
                  <a:cubicBezTo>
                    <a:pt x="3620" y="0"/>
                    <a:pt x="0" y="3620"/>
                    <a:pt x="0" y="8001"/>
                  </a:cubicBezTo>
                  <a:lnTo>
                    <a:pt x="0" y="76200"/>
                  </a:lnTo>
                  <a:lnTo>
                    <a:pt x="20669" y="76200"/>
                  </a:lnTo>
                  <a:lnTo>
                    <a:pt x="20669" y="8001"/>
                  </a:lnTo>
                  <a:cubicBezTo>
                    <a:pt x="20669" y="3620"/>
                    <a:pt x="24289" y="0"/>
                    <a:pt x="28670" y="0"/>
                  </a:cubicBezTo>
                  <a:lnTo>
                    <a:pt x="28670" y="0"/>
                  </a:lnTo>
                  <a:close/>
                </a:path>
              </a:pathLst>
            </a:custGeom>
            <a:solidFill>
              <a:srgbClr val="1F14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38"/>
            <p:cNvSpPr/>
            <p:nvPr/>
          </p:nvSpPr>
          <p:spPr>
            <a:xfrm>
              <a:off x="5732430" y="2821209"/>
              <a:ext cx="28670" cy="183737"/>
            </a:xfrm>
            <a:custGeom>
              <a:rect b="b" l="l" r="r" t="t"/>
              <a:pathLst>
                <a:path extrusionOk="0" h="183737" w="28670">
                  <a:moveTo>
                    <a:pt x="28670" y="0"/>
                  </a:moveTo>
                  <a:lnTo>
                    <a:pt x="8001" y="0"/>
                  </a:lnTo>
                  <a:cubicBezTo>
                    <a:pt x="3620" y="0"/>
                    <a:pt x="0" y="3619"/>
                    <a:pt x="0" y="8001"/>
                  </a:cubicBezTo>
                  <a:lnTo>
                    <a:pt x="0" y="183737"/>
                  </a:lnTo>
                  <a:lnTo>
                    <a:pt x="20669" y="183737"/>
                  </a:lnTo>
                  <a:lnTo>
                    <a:pt x="20669" y="8001"/>
                  </a:lnTo>
                  <a:cubicBezTo>
                    <a:pt x="20669" y="3619"/>
                    <a:pt x="24289" y="0"/>
                    <a:pt x="28670" y="0"/>
                  </a:cubicBezTo>
                  <a:lnTo>
                    <a:pt x="28670" y="0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38"/>
            <p:cNvSpPr/>
            <p:nvPr/>
          </p:nvSpPr>
          <p:spPr>
            <a:xfrm>
              <a:off x="5814250" y="2693003"/>
              <a:ext cx="57435" cy="36766"/>
            </a:xfrm>
            <a:custGeom>
              <a:rect b="b" l="l" r="r" t="t"/>
              <a:pathLst>
                <a:path extrusionOk="0" h="36766" w="57435">
                  <a:moveTo>
                    <a:pt x="46387" y="0"/>
                  </a:moveTo>
                  <a:lnTo>
                    <a:pt x="11144" y="0"/>
                  </a:lnTo>
                  <a:cubicBezTo>
                    <a:pt x="4953" y="0"/>
                    <a:pt x="0" y="4953"/>
                    <a:pt x="0" y="11144"/>
                  </a:cubicBezTo>
                  <a:lnTo>
                    <a:pt x="0" y="31242"/>
                  </a:lnTo>
                  <a:cubicBezTo>
                    <a:pt x="0" y="34290"/>
                    <a:pt x="2476" y="36766"/>
                    <a:pt x="5524" y="36766"/>
                  </a:cubicBezTo>
                  <a:lnTo>
                    <a:pt x="52388" y="36766"/>
                  </a:lnTo>
                  <a:cubicBezTo>
                    <a:pt x="55245" y="36766"/>
                    <a:pt x="57436" y="34480"/>
                    <a:pt x="57436" y="31718"/>
                  </a:cubicBezTo>
                  <a:lnTo>
                    <a:pt x="57436" y="11144"/>
                  </a:lnTo>
                  <a:cubicBezTo>
                    <a:pt x="57436" y="4953"/>
                    <a:pt x="52483" y="0"/>
                    <a:pt x="46291" y="0"/>
                  </a:cubicBezTo>
                  <a:lnTo>
                    <a:pt x="46291" y="0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38"/>
            <p:cNvSpPr/>
            <p:nvPr/>
          </p:nvSpPr>
          <p:spPr>
            <a:xfrm>
              <a:off x="5724429" y="2761487"/>
              <a:ext cx="57435" cy="36766"/>
            </a:xfrm>
            <a:custGeom>
              <a:rect b="b" l="l" r="r" t="t"/>
              <a:pathLst>
                <a:path extrusionOk="0" h="36766" w="57435">
                  <a:moveTo>
                    <a:pt x="46387" y="0"/>
                  </a:moveTo>
                  <a:lnTo>
                    <a:pt x="11144" y="0"/>
                  </a:lnTo>
                  <a:cubicBezTo>
                    <a:pt x="4953" y="0"/>
                    <a:pt x="0" y="4953"/>
                    <a:pt x="0" y="11144"/>
                  </a:cubicBezTo>
                  <a:lnTo>
                    <a:pt x="0" y="31242"/>
                  </a:lnTo>
                  <a:cubicBezTo>
                    <a:pt x="0" y="34290"/>
                    <a:pt x="2477" y="36767"/>
                    <a:pt x="5525" y="36767"/>
                  </a:cubicBezTo>
                  <a:lnTo>
                    <a:pt x="52388" y="36767"/>
                  </a:lnTo>
                  <a:cubicBezTo>
                    <a:pt x="55245" y="36767"/>
                    <a:pt x="57436" y="34481"/>
                    <a:pt x="57436" y="31718"/>
                  </a:cubicBezTo>
                  <a:lnTo>
                    <a:pt x="57436" y="11144"/>
                  </a:lnTo>
                  <a:cubicBezTo>
                    <a:pt x="57436" y="4953"/>
                    <a:pt x="52483" y="0"/>
                    <a:pt x="46292" y="0"/>
                  </a:cubicBezTo>
                  <a:lnTo>
                    <a:pt x="46292" y="0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38"/>
            <p:cNvSpPr/>
            <p:nvPr/>
          </p:nvSpPr>
          <p:spPr>
            <a:xfrm>
              <a:off x="5634513" y="2869120"/>
              <a:ext cx="57435" cy="36766"/>
            </a:xfrm>
            <a:custGeom>
              <a:rect b="b" l="l" r="r" t="t"/>
              <a:pathLst>
                <a:path extrusionOk="0" h="36766" w="57435">
                  <a:moveTo>
                    <a:pt x="46387" y="0"/>
                  </a:moveTo>
                  <a:lnTo>
                    <a:pt x="11144" y="0"/>
                  </a:lnTo>
                  <a:cubicBezTo>
                    <a:pt x="4953" y="0"/>
                    <a:pt x="0" y="4953"/>
                    <a:pt x="0" y="11144"/>
                  </a:cubicBezTo>
                  <a:lnTo>
                    <a:pt x="0" y="31242"/>
                  </a:lnTo>
                  <a:cubicBezTo>
                    <a:pt x="0" y="34290"/>
                    <a:pt x="2477" y="36767"/>
                    <a:pt x="5525" y="36767"/>
                  </a:cubicBezTo>
                  <a:lnTo>
                    <a:pt x="52388" y="36767"/>
                  </a:lnTo>
                  <a:cubicBezTo>
                    <a:pt x="55245" y="36767"/>
                    <a:pt x="57436" y="34480"/>
                    <a:pt x="57436" y="31718"/>
                  </a:cubicBezTo>
                  <a:lnTo>
                    <a:pt x="57436" y="11144"/>
                  </a:lnTo>
                  <a:cubicBezTo>
                    <a:pt x="57436" y="4953"/>
                    <a:pt x="52483" y="0"/>
                    <a:pt x="46292" y="0"/>
                  </a:cubicBezTo>
                  <a:lnTo>
                    <a:pt x="46292" y="0"/>
                  </a:lnTo>
                  <a:close/>
                </a:path>
              </a:pathLst>
            </a:custGeom>
            <a:solidFill>
              <a:srgbClr val="1F14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38"/>
            <p:cNvSpPr/>
            <p:nvPr/>
          </p:nvSpPr>
          <p:spPr>
            <a:xfrm>
              <a:off x="5544692" y="2833116"/>
              <a:ext cx="57435" cy="36766"/>
            </a:xfrm>
            <a:custGeom>
              <a:rect b="b" l="l" r="r" t="t"/>
              <a:pathLst>
                <a:path extrusionOk="0" h="36766" w="57435">
                  <a:moveTo>
                    <a:pt x="46387" y="0"/>
                  </a:moveTo>
                  <a:lnTo>
                    <a:pt x="11144" y="0"/>
                  </a:lnTo>
                  <a:cubicBezTo>
                    <a:pt x="4953" y="0"/>
                    <a:pt x="0" y="4953"/>
                    <a:pt x="0" y="11144"/>
                  </a:cubicBezTo>
                  <a:lnTo>
                    <a:pt x="0" y="31242"/>
                  </a:lnTo>
                  <a:cubicBezTo>
                    <a:pt x="0" y="34290"/>
                    <a:pt x="2477" y="36767"/>
                    <a:pt x="5525" y="36767"/>
                  </a:cubicBezTo>
                  <a:lnTo>
                    <a:pt x="52388" y="36767"/>
                  </a:lnTo>
                  <a:cubicBezTo>
                    <a:pt x="55245" y="36767"/>
                    <a:pt x="57436" y="34480"/>
                    <a:pt x="57436" y="31718"/>
                  </a:cubicBezTo>
                  <a:lnTo>
                    <a:pt x="57436" y="11144"/>
                  </a:lnTo>
                  <a:cubicBezTo>
                    <a:pt x="57436" y="4953"/>
                    <a:pt x="52483" y="0"/>
                    <a:pt x="46292" y="0"/>
                  </a:cubicBezTo>
                  <a:lnTo>
                    <a:pt x="46292" y="0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38"/>
            <p:cNvSpPr/>
            <p:nvPr/>
          </p:nvSpPr>
          <p:spPr>
            <a:xfrm>
              <a:off x="5814155" y="2693003"/>
              <a:ext cx="39909" cy="36766"/>
            </a:xfrm>
            <a:custGeom>
              <a:rect b="b" l="l" r="r" t="t"/>
              <a:pathLst>
                <a:path extrusionOk="0" h="36766" w="39909">
                  <a:moveTo>
                    <a:pt x="28765" y="31242"/>
                  </a:moveTo>
                  <a:lnTo>
                    <a:pt x="28765" y="11144"/>
                  </a:lnTo>
                  <a:cubicBezTo>
                    <a:pt x="28765" y="4953"/>
                    <a:pt x="33719" y="0"/>
                    <a:pt x="39910" y="0"/>
                  </a:cubicBezTo>
                  <a:lnTo>
                    <a:pt x="11144" y="0"/>
                  </a:lnTo>
                  <a:cubicBezTo>
                    <a:pt x="4953" y="0"/>
                    <a:pt x="0" y="4953"/>
                    <a:pt x="0" y="11144"/>
                  </a:cubicBezTo>
                  <a:lnTo>
                    <a:pt x="0" y="31242"/>
                  </a:lnTo>
                  <a:cubicBezTo>
                    <a:pt x="0" y="34290"/>
                    <a:pt x="2477" y="36766"/>
                    <a:pt x="5524" y="36766"/>
                  </a:cubicBezTo>
                  <a:lnTo>
                    <a:pt x="34290" y="36766"/>
                  </a:lnTo>
                  <a:cubicBezTo>
                    <a:pt x="31242" y="36766"/>
                    <a:pt x="28765" y="34290"/>
                    <a:pt x="28765" y="31242"/>
                  </a:cubicBezTo>
                  <a:lnTo>
                    <a:pt x="28765" y="31242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38"/>
            <p:cNvSpPr/>
            <p:nvPr/>
          </p:nvSpPr>
          <p:spPr>
            <a:xfrm>
              <a:off x="5724334" y="2761487"/>
              <a:ext cx="39909" cy="36766"/>
            </a:xfrm>
            <a:custGeom>
              <a:rect b="b" l="l" r="r" t="t"/>
              <a:pathLst>
                <a:path extrusionOk="0" h="36766" w="39909">
                  <a:moveTo>
                    <a:pt x="28765" y="31242"/>
                  </a:moveTo>
                  <a:lnTo>
                    <a:pt x="28765" y="11144"/>
                  </a:lnTo>
                  <a:cubicBezTo>
                    <a:pt x="28765" y="4953"/>
                    <a:pt x="33718" y="0"/>
                    <a:pt x="39910" y="0"/>
                  </a:cubicBezTo>
                  <a:lnTo>
                    <a:pt x="11144" y="0"/>
                  </a:lnTo>
                  <a:cubicBezTo>
                    <a:pt x="4953" y="0"/>
                    <a:pt x="0" y="4953"/>
                    <a:pt x="0" y="11144"/>
                  </a:cubicBezTo>
                  <a:lnTo>
                    <a:pt x="0" y="31242"/>
                  </a:lnTo>
                  <a:cubicBezTo>
                    <a:pt x="0" y="34290"/>
                    <a:pt x="2476" y="36767"/>
                    <a:pt x="5524" y="36767"/>
                  </a:cubicBezTo>
                  <a:lnTo>
                    <a:pt x="34290" y="36767"/>
                  </a:lnTo>
                  <a:cubicBezTo>
                    <a:pt x="31242" y="36767"/>
                    <a:pt x="28765" y="34290"/>
                    <a:pt x="28765" y="31242"/>
                  </a:cubicBezTo>
                  <a:lnTo>
                    <a:pt x="28765" y="31242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38"/>
            <p:cNvSpPr/>
            <p:nvPr/>
          </p:nvSpPr>
          <p:spPr>
            <a:xfrm>
              <a:off x="5634513" y="2869120"/>
              <a:ext cx="39909" cy="36766"/>
            </a:xfrm>
            <a:custGeom>
              <a:rect b="b" l="l" r="r" t="t"/>
              <a:pathLst>
                <a:path extrusionOk="0" h="36766" w="39909">
                  <a:moveTo>
                    <a:pt x="28766" y="31242"/>
                  </a:moveTo>
                  <a:lnTo>
                    <a:pt x="28766" y="11144"/>
                  </a:lnTo>
                  <a:cubicBezTo>
                    <a:pt x="28766" y="4953"/>
                    <a:pt x="33719" y="0"/>
                    <a:pt x="39910" y="0"/>
                  </a:cubicBezTo>
                  <a:lnTo>
                    <a:pt x="11144" y="0"/>
                  </a:lnTo>
                  <a:cubicBezTo>
                    <a:pt x="4953" y="0"/>
                    <a:pt x="0" y="4953"/>
                    <a:pt x="0" y="11144"/>
                  </a:cubicBezTo>
                  <a:lnTo>
                    <a:pt x="0" y="31242"/>
                  </a:lnTo>
                  <a:cubicBezTo>
                    <a:pt x="0" y="34290"/>
                    <a:pt x="2477" y="36767"/>
                    <a:pt x="5525" y="36767"/>
                  </a:cubicBezTo>
                  <a:lnTo>
                    <a:pt x="34290" y="36767"/>
                  </a:lnTo>
                  <a:cubicBezTo>
                    <a:pt x="31242" y="36767"/>
                    <a:pt x="28766" y="34290"/>
                    <a:pt x="28766" y="31242"/>
                  </a:cubicBezTo>
                  <a:lnTo>
                    <a:pt x="28766" y="31242"/>
                  </a:lnTo>
                  <a:close/>
                </a:path>
              </a:pathLst>
            </a:custGeom>
            <a:solidFill>
              <a:srgbClr val="1F14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38"/>
            <p:cNvSpPr/>
            <p:nvPr/>
          </p:nvSpPr>
          <p:spPr>
            <a:xfrm>
              <a:off x="5554789" y="2778823"/>
              <a:ext cx="37338" cy="37338"/>
            </a:xfrm>
            <a:custGeom>
              <a:rect b="b" l="l" r="r" t="t"/>
              <a:pathLst>
                <a:path extrusionOk="0" h="37338" w="37338">
                  <a:moveTo>
                    <a:pt x="37338" y="18669"/>
                  </a:moveTo>
                  <a:cubicBezTo>
                    <a:pt x="37338" y="28956"/>
                    <a:pt x="28956" y="37338"/>
                    <a:pt x="18669" y="37338"/>
                  </a:cubicBezTo>
                  <a:cubicBezTo>
                    <a:pt x="8382" y="37338"/>
                    <a:pt x="0" y="28956"/>
                    <a:pt x="0" y="18669"/>
                  </a:cubicBezTo>
                  <a:cubicBezTo>
                    <a:pt x="0" y="8382"/>
                    <a:pt x="8382" y="0"/>
                    <a:pt x="18669" y="0"/>
                  </a:cubicBezTo>
                  <a:cubicBezTo>
                    <a:pt x="28956" y="0"/>
                    <a:pt x="37338" y="8382"/>
                    <a:pt x="37338" y="18669"/>
                  </a:cubicBezTo>
                  <a:lnTo>
                    <a:pt x="37338" y="18669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38"/>
            <p:cNvSpPr/>
            <p:nvPr/>
          </p:nvSpPr>
          <p:spPr>
            <a:xfrm>
              <a:off x="5554823" y="2778823"/>
              <a:ext cx="34827" cy="37195"/>
            </a:xfrm>
            <a:custGeom>
              <a:rect b="b" l="l" r="r" t="t"/>
              <a:pathLst>
                <a:path extrusionOk="0" h="37195" w="34827">
                  <a:moveTo>
                    <a:pt x="18635" y="0"/>
                  </a:moveTo>
                  <a:cubicBezTo>
                    <a:pt x="4443" y="0"/>
                    <a:pt x="-4701" y="15431"/>
                    <a:pt x="2538" y="27908"/>
                  </a:cubicBezTo>
                  <a:cubicBezTo>
                    <a:pt x="9777" y="40386"/>
                    <a:pt x="27684" y="40196"/>
                    <a:pt x="34827" y="27908"/>
                  </a:cubicBezTo>
                  <a:cubicBezTo>
                    <a:pt x="20445" y="27908"/>
                    <a:pt x="11586" y="12383"/>
                    <a:pt x="18730" y="0"/>
                  </a:cubicBezTo>
                  <a:lnTo>
                    <a:pt x="18730" y="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5518403" y="2995802"/>
              <a:ext cx="379761" cy="22669"/>
            </a:xfrm>
            <a:custGeom>
              <a:rect b="b" l="l" r="r" t="t"/>
              <a:pathLst>
                <a:path extrusionOk="0" h="22669" w="379761">
                  <a:moveTo>
                    <a:pt x="368427" y="0"/>
                  </a:moveTo>
                  <a:lnTo>
                    <a:pt x="11335" y="0"/>
                  </a:lnTo>
                  <a:cubicBezTo>
                    <a:pt x="5049" y="0"/>
                    <a:pt x="0" y="5048"/>
                    <a:pt x="0" y="11335"/>
                  </a:cubicBezTo>
                  <a:cubicBezTo>
                    <a:pt x="0" y="17621"/>
                    <a:pt x="5049" y="22670"/>
                    <a:pt x="11335" y="22670"/>
                  </a:cubicBezTo>
                  <a:lnTo>
                    <a:pt x="368427" y="22670"/>
                  </a:lnTo>
                  <a:cubicBezTo>
                    <a:pt x="374714" y="22670"/>
                    <a:pt x="379762" y="17621"/>
                    <a:pt x="379762" y="11335"/>
                  </a:cubicBezTo>
                  <a:cubicBezTo>
                    <a:pt x="379762" y="5048"/>
                    <a:pt x="374714" y="0"/>
                    <a:pt x="368427" y="0"/>
                  </a:cubicBezTo>
                  <a:lnTo>
                    <a:pt x="368427" y="0"/>
                  </a:lnTo>
                  <a:close/>
                </a:path>
              </a:pathLst>
            </a:custGeom>
            <a:solidFill>
              <a:srgbClr val="18266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5518403" y="2995802"/>
              <a:ext cx="51816" cy="22669"/>
            </a:xfrm>
            <a:custGeom>
              <a:rect b="b" l="l" r="r" t="t"/>
              <a:pathLst>
                <a:path extrusionOk="0" h="22669" w="51816">
                  <a:moveTo>
                    <a:pt x="40481" y="11335"/>
                  </a:moveTo>
                  <a:cubicBezTo>
                    <a:pt x="40481" y="5048"/>
                    <a:pt x="45530" y="0"/>
                    <a:pt x="51816" y="0"/>
                  </a:cubicBezTo>
                  <a:lnTo>
                    <a:pt x="11335" y="0"/>
                  </a:lnTo>
                  <a:cubicBezTo>
                    <a:pt x="5049" y="0"/>
                    <a:pt x="0" y="5048"/>
                    <a:pt x="0" y="11335"/>
                  </a:cubicBezTo>
                  <a:cubicBezTo>
                    <a:pt x="0" y="17621"/>
                    <a:pt x="5049" y="22670"/>
                    <a:pt x="11335" y="22670"/>
                  </a:cubicBezTo>
                  <a:lnTo>
                    <a:pt x="51816" y="22670"/>
                  </a:lnTo>
                  <a:cubicBezTo>
                    <a:pt x="45625" y="22670"/>
                    <a:pt x="40481" y="17621"/>
                    <a:pt x="40481" y="11335"/>
                  </a:cubicBezTo>
                  <a:lnTo>
                    <a:pt x="40481" y="11335"/>
                  </a:lnTo>
                  <a:close/>
                </a:path>
              </a:pathLst>
            </a:custGeom>
            <a:solidFill>
              <a:srgbClr val="18266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5644610" y="2814732"/>
              <a:ext cx="37338" cy="37337"/>
            </a:xfrm>
            <a:custGeom>
              <a:rect b="b" l="l" r="r" t="t"/>
              <a:pathLst>
                <a:path extrusionOk="0" h="37337" w="37338">
                  <a:moveTo>
                    <a:pt x="37338" y="18669"/>
                  </a:moveTo>
                  <a:cubicBezTo>
                    <a:pt x="37338" y="28956"/>
                    <a:pt x="28956" y="37338"/>
                    <a:pt x="18669" y="37338"/>
                  </a:cubicBezTo>
                  <a:cubicBezTo>
                    <a:pt x="8382" y="37338"/>
                    <a:pt x="0" y="28956"/>
                    <a:pt x="0" y="18669"/>
                  </a:cubicBezTo>
                  <a:cubicBezTo>
                    <a:pt x="0" y="8382"/>
                    <a:pt x="8382" y="0"/>
                    <a:pt x="18669" y="0"/>
                  </a:cubicBezTo>
                  <a:cubicBezTo>
                    <a:pt x="28956" y="0"/>
                    <a:pt x="37338" y="8382"/>
                    <a:pt x="37338" y="18669"/>
                  </a:cubicBezTo>
                  <a:lnTo>
                    <a:pt x="37338" y="18669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5644644" y="2814827"/>
              <a:ext cx="34827" cy="37264"/>
            </a:xfrm>
            <a:custGeom>
              <a:rect b="b" l="l" r="r" t="t"/>
              <a:pathLst>
                <a:path extrusionOk="0" h="37264" w="34827">
                  <a:moveTo>
                    <a:pt x="18635" y="0"/>
                  </a:moveTo>
                  <a:cubicBezTo>
                    <a:pt x="4443" y="0"/>
                    <a:pt x="-4701" y="15431"/>
                    <a:pt x="2538" y="27908"/>
                  </a:cubicBezTo>
                  <a:cubicBezTo>
                    <a:pt x="7681" y="36862"/>
                    <a:pt x="19111" y="39910"/>
                    <a:pt x="27969" y="34766"/>
                  </a:cubicBezTo>
                  <a:cubicBezTo>
                    <a:pt x="30922" y="33052"/>
                    <a:pt x="33208" y="30671"/>
                    <a:pt x="34827" y="27908"/>
                  </a:cubicBezTo>
                  <a:cubicBezTo>
                    <a:pt x="20445" y="27908"/>
                    <a:pt x="11491" y="12383"/>
                    <a:pt x="18730" y="0"/>
                  </a:cubicBezTo>
                  <a:lnTo>
                    <a:pt x="18730" y="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5734431" y="2707195"/>
              <a:ext cx="37337" cy="37337"/>
            </a:xfrm>
            <a:custGeom>
              <a:rect b="b" l="l" r="r" t="t"/>
              <a:pathLst>
                <a:path extrusionOk="0" h="37337" w="37337">
                  <a:moveTo>
                    <a:pt x="37338" y="18669"/>
                  </a:moveTo>
                  <a:cubicBezTo>
                    <a:pt x="37338" y="28956"/>
                    <a:pt x="28956" y="37338"/>
                    <a:pt x="18669" y="37338"/>
                  </a:cubicBezTo>
                  <a:cubicBezTo>
                    <a:pt x="8382" y="37338"/>
                    <a:pt x="0" y="28956"/>
                    <a:pt x="0" y="18669"/>
                  </a:cubicBezTo>
                  <a:cubicBezTo>
                    <a:pt x="0" y="8382"/>
                    <a:pt x="8382" y="0"/>
                    <a:pt x="18669" y="0"/>
                  </a:cubicBezTo>
                  <a:cubicBezTo>
                    <a:pt x="28956" y="0"/>
                    <a:pt x="37338" y="8382"/>
                    <a:pt x="37338" y="18669"/>
                  </a:cubicBezTo>
                  <a:lnTo>
                    <a:pt x="37338" y="18669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38"/>
            <p:cNvSpPr/>
            <p:nvPr/>
          </p:nvSpPr>
          <p:spPr>
            <a:xfrm>
              <a:off x="5734409" y="2707195"/>
              <a:ext cx="34787" cy="37195"/>
            </a:xfrm>
            <a:custGeom>
              <a:rect b="b" l="l" r="r" t="t"/>
              <a:pathLst>
                <a:path extrusionOk="0" h="37195" w="34787">
                  <a:moveTo>
                    <a:pt x="18691" y="0"/>
                  </a:moveTo>
                  <a:cubicBezTo>
                    <a:pt x="15547" y="0"/>
                    <a:pt x="12309" y="762"/>
                    <a:pt x="9356" y="2477"/>
                  </a:cubicBezTo>
                  <a:cubicBezTo>
                    <a:pt x="402" y="7620"/>
                    <a:pt x="-2645" y="19050"/>
                    <a:pt x="2498" y="27908"/>
                  </a:cubicBezTo>
                  <a:cubicBezTo>
                    <a:pt x="9737" y="40386"/>
                    <a:pt x="27644" y="40196"/>
                    <a:pt x="34788" y="27908"/>
                  </a:cubicBezTo>
                  <a:cubicBezTo>
                    <a:pt x="20405" y="27908"/>
                    <a:pt x="11547" y="12382"/>
                    <a:pt x="18691" y="0"/>
                  </a:cubicBezTo>
                  <a:lnTo>
                    <a:pt x="18691" y="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38"/>
            <p:cNvSpPr/>
            <p:nvPr/>
          </p:nvSpPr>
          <p:spPr>
            <a:xfrm>
              <a:off x="5824251" y="2638710"/>
              <a:ext cx="37338" cy="37337"/>
            </a:xfrm>
            <a:custGeom>
              <a:rect b="b" l="l" r="r" t="t"/>
              <a:pathLst>
                <a:path extrusionOk="0" h="37337" w="37338">
                  <a:moveTo>
                    <a:pt x="37338" y="18669"/>
                  </a:moveTo>
                  <a:cubicBezTo>
                    <a:pt x="37338" y="28956"/>
                    <a:pt x="28956" y="37338"/>
                    <a:pt x="18669" y="37338"/>
                  </a:cubicBezTo>
                  <a:cubicBezTo>
                    <a:pt x="8382" y="37338"/>
                    <a:pt x="0" y="28956"/>
                    <a:pt x="0" y="18669"/>
                  </a:cubicBezTo>
                  <a:cubicBezTo>
                    <a:pt x="0" y="8382"/>
                    <a:pt x="8382" y="0"/>
                    <a:pt x="18669" y="0"/>
                  </a:cubicBezTo>
                  <a:cubicBezTo>
                    <a:pt x="28956" y="0"/>
                    <a:pt x="37338" y="8382"/>
                    <a:pt x="37338" y="18669"/>
                  </a:cubicBezTo>
                  <a:lnTo>
                    <a:pt x="37338" y="18669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38"/>
            <p:cNvSpPr/>
            <p:nvPr/>
          </p:nvSpPr>
          <p:spPr>
            <a:xfrm>
              <a:off x="5824285" y="2638710"/>
              <a:ext cx="34827" cy="37195"/>
            </a:xfrm>
            <a:custGeom>
              <a:rect b="b" l="l" r="r" t="t"/>
              <a:pathLst>
                <a:path extrusionOk="0" h="37195" w="34827">
                  <a:moveTo>
                    <a:pt x="18635" y="0"/>
                  </a:moveTo>
                  <a:cubicBezTo>
                    <a:pt x="4443" y="0"/>
                    <a:pt x="-4701" y="15431"/>
                    <a:pt x="2538" y="27908"/>
                  </a:cubicBezTo>
                  <a:cubicBezTo>
                    <a:pt x="9777" y="40386"/>
                    <a:pt x="27684" y="40196"/>
                    <a:pt x="34828" y="27908"/>
                  </a:cubicBezTo>
                  <a:cubicBezTo>
                    <a:pt x="20445" y="27908"/>
                    <a:pt x="11491" y="12383"/>
                    <a:pt x="18730" y="0"/>
                  </a:cubicBezTo>
                  <a:lnTo>
                    <a:pt x="18730" y="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8" name="Google Shape;1068;p38"/>
          <p:cNvGrpSpPr/>
          <p:nvPr/>
        </p:nvGrpSpPr>
        <p:grpSpPr>
          <a:xfrm>
            <a:off x="3391253" y="1607346"/>
            <a:ext cx="397632" cy="282204"/>
            <a:chOff x="4740783" y="3293554"/>
            <a:chExt cx="380618" cy="270129"/>
          </a:xfrm>
        </p:grpSpPr>
        <p:sp>
          <p:nvSpPr>
            <p:cNvPr id="1069" name="Google Shape;1069;p38"/>
            <p:cNvSpPr/>
            <p:nvPr/>
          </p:nvSpPr>
          <p:spPr>
            <a:xfrm>
              <a:off x="4768691" y="3368474"/>
              <a:ext cx="164401" cy="195209"/>
            </a:xfrm>
            <a:custGeom>
              <a:rect b="b" l="l" r="r" t="t"/>
              <a:pathLst>
                <a:path extrusionOk="0" h="195209" w="164401">
                  <a:moveTo>
                    <a:pt x="148304" y="104626"/>
                  </a:moveTo>
                  <a:lnTo>
                    <a:pt x="143446" y="104626"/>
                  </a:lnTo>
                  <a:cubicBezTo>
                    <a:pt x="144780" y="104626"/>
                    <a:pt x="142208" y="104626"/>
                    <a:pt x="149352" y="104626"/>
                  </a:cubicBezTo>
                  <a:cubicBezTo>
                    <a:pt x="157639" y="104626"/>
                    <a:pt x="164402" y="97864"/>
                    <a:pt x="164402" y="89577"/>
                  </a:cubicBezTo>
                  <a:cubicBezTo>
                    <a:pt x="164402" y="81290"/>
                    <a:pt x="157639" y="74527"/>
                    <a:pt x="149352" y="74527"/>
                  </a:cubicBezTo>
                  <a:lnTo>
                    <a:pt x="105156" y="74527"/>
                  </a:lnTo>
                  <a:cubicBezTo>
                    <a:pt x="103061" y="74527"/>
                    <a:pt x="101822" y="72241"/>
                    <a:pt x="102965" y="70527"/>
                  </a:cubicBezTo>
                  <a:cubicBezTo>
                    <a:pt x="117062" y="48048"/>
                    <a:pt x="117729" y="23569"/>
                    <a:pt x="117348" y="16425"/>
                  </a:cubicBezTo>
                  <a:cubicBezTo>
                    <a:pt x="116491" y="-149"/>
                    <a:pt x="98203" y="-6435"/>
                    <a:pt x="90202" y="8233"/>
                  </a:cubicBezTo>
                  <a:cubicBezTo>
                    <a:pt x="87725" y="12710"/>
                    <a:pt x="86963" y="18330"/>
                    <a:pt x="86011" y="24140"/>
                  </a:cubicBezTo>
                  <a:cubicBezTo>
                    <a:pt x="83820" y="33189"/>
                    <a:pt x="77057" y="50429"/>
                    <a:pt x="55721" y="60335"/>
                  </a:cubicBezTo>
                  <a:cubicBezTo>
                    <a:pt x="49530" y="62240"/>
                    <a:pt x="43339" y="65479"/>
                    <a:pt x="37814" y="69670"/>
                  </a:cubicBezTo>
                  <a:cubicBezTo>
                    <a:pt x="34195" y="72432"/>
                    <a:pt x="31337" y="75956"/>
                    <a:pt x="29337" y="80052"/>
                  </a:cubicBezTo>
                  <a:cubicBezTo>
                    <a:pt x="26479" y="85957"/>
                    <a:pt x="20479" y="89767"/>
                    <a:pt x="13907" y="89767"/>
                  </a:cubicBezTo>
                  <a:lnTo>
                    <a:pt x="0" y="89767"/>
                  </a:lnTo>
                  <a:cubicBezTo>
                    <a:pt x="191" y="90815"/>
                    <a:pt x="286" y="91863"/>
                    <a:pt x="286" y="92911"/>
                  </a:cubicBezTo>
                  <a:cubicBezTo>
                    <a:pt x="191" y="179398"/>
                    <a:pt x="572" y="175778"/>
                    <a:pt x="0" y="178731"/>
                  </a:cubicBezTo>
                  <a:cubicBezTo>
                    <a:pt x="13240" y="179588"/>
                    <a:pt x="23432" y="176064"/>
                    <a:pt x="34481" y="184160"/>
                  </a:cubicBezTo>
                  <a:cubicBezTo>
                    <a:pt x="44387" y="191494"/>
                    <a:pt x="56483" y="195209"/>
                    <a:pt x="66770" y="195209"/>
                  </a:cubicBezTo>
                  <a:lnTo>
                    <a:pt x="140208" y="195209"/>
                  </a:lnTo>
                  <a:cubicBezTo>
                    <a:pt x="152781" y="195209"/>
                    <a:pt x="159449" y="181874"/>
                    <a:pt x="153257" y="172063"/>
                  </a:cubicBezTo>
                  <a:cubicBezTo>
                    <a:pt x="151162" y="168825"/>
                    <a:pt x="147923" y="166348"/>
                    <a:pt x="143923" y="165396"/>
                  </a:cubicBezTo>
                  <a:cubicBezTo>
                    <a:pt x="141637" y="164824"/>
                    <a:pt x="138017" y="165015"/>
                    <a:pt x="143351" y="165015"/>
                  </a:cubicBezTo>
                  <a:cubicBezTo>
                    <a:pt x="146018" y="165015"/>
                    <a:pt x="148590" y="164348"/>
                    <a:pt x="150876" y="163015"/>
                  </a:cubicBezTo>
                  <a:cubicBezTo>
                    <a:pt x="164306" y="155299"/>
                    <a:pt x="158782" y="134821"/>
                    <a:pt x="143351" y="134821"/>
                  </a:cubicBezTo>
                  <a:cubicBezTo>
                    <a:pt x="148780" y="134821"/>
                    <a:pt x="154305" y="135487"/>
                    <a:pt x="159449" y="130058"/>
                  </a:cubicBezTo>
                  <a:cubicBezTo>
                    <a:pt x="162211" y="127105"/>
                    <a:pt x="163639" y="123295"/>
                    <a:pt x="163544" y="119485"/>
                  </a:cubicBezTo>
                  <a:cubicBezTo>
                    <a:pt x="163544" y="118914"/>
                    <a:pt x="156972" y="104626"/>
                    <a:pt x="148114" y="104626"/>
                  </a:cubicBezTo>
                  <a:lnTo>
                    <a:pt x="148114" y="104626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38"/>
            <p:cNvSpPr/>
            <p:nvPr/>
          </p:nvSpPr>
          <p:spPr>
            <a:xfrm>
              <a:off x="4929092" y="3293554"/>
              <a:ext cx="162877" cy="195235"/>
            </a:xfrm>
            <a:custGeom>
              <a:rect b="b" l="l" r="r" t="t"/>
              <a:pathLst>
                <a:path extrusionOk="0" h="195235" w="162877">
                  <a:moveTo>
                    <a:pt x="16097" y="90583"/>
                  </a:moveTo>
                  <a:lnTo>
                    <a:pt x="20955" y="90583"/>
                  </a:lnTo>
                  <a:cubicBezTo>
                    <a:pt x="20098" y="90583"/>
                    <a:pt x="22193" y="90583"/>
                    <a:pt x="15050" y="90583"/>
                  </a:cubicBezTo>
                  <a:cubicBezTo>
                    <a:pt x="6763" y="90583"/>
                    <a:pt x="0" y="97346"/>
                    <a:pt x="0" y="105632"/>
                  </a:cubicBezTo>
                  <a:cubicBezTo>
                    <a:pt x="0" y="113919"/>
                    <a:pt x="6763" y="120682"/>
                    <a:pt x="15050" y="120682"/>
                  </a:cubicBezTo>
                  <a:lnTo>
                    <a:pt x="59246" y="120682"/>
                  </a:lnTo>
                  <a:cubicBezTo>
                    <a:pt x="61341" y="120682"/>
                    <a:pt x="62579" y="122968"/>
                    <a:pt x="61436" y="124682"/>
                  </a:cubicBezTo>
                  <a:cubicBezTo>
                    <a:pt x="47339" y="147161"/>
                    <a:pt x="46673" y="171641"/>
                    <a:pt x="47054" y="178784"/>
                  </a:cubicBezTo>
                  <a:cubicBezTo>
                    <a:pt x="47911" y="195453"/>
                    <a:pt x="66199" y="201644"/>
                    <a:pt x="74200" y="186976"/>
                  </a:cubicBezTo>
                  <a:cubicBezTo>
                    <a:pt x="76676" y="182499"/>
                    <a:pt x="77438" y="176879"/>
                    <a:pt x="78391" y="171069"/>
                  </a:cubicBezTo>
                  <a:cubicBezTo>
                    <a:pt x="80582" y="162020"/>
                    <a:pt x="87344" y="144780"/>
                    <a:pt x="108680" y="134874"/>
                  </a:cubicBezTo>
                  <a:cubicBezTo>
                    <a:pt x="114871" y="132969"/>
                    <a:pt x="121063" y="129730"/>
                    <a:pt x="126587" y="125540"/>
                  </a:cubicBezTo>
                  <a:cubicBezTo>
                    <a:pt x="130207" y="122777"/>
                    <a:pt x="133064" y="119253"/>
                    <a:pt x="135065" y="115157"/>
                  </a:cubicBezTo>
                  <a:cubicBezTo>
                    <a:pt x="137922" y="109252"/>
                    <a:pt x="143923" y="105442"/>
                    <a:pt x="150495" y="105442"/>
                  </a:cubicBezTo>
                  <a:lnTo>
                    <a:pt x="162878" y="105442"/>
                  </a:lnTo>
                  <a:cubicBezTo>
                    <a:pt x="162687" y="104394"/>
                    <a:pt x="162592" y="103346"/>
                    <a:pt x="162592" y="102299"/>
                  </a:cubicBezTo>
                  <a:cubicBezTo>
                    <a:pt x="162687" y="15812"/>
                    <a:pt x="162306" y="19431"/>
                    <a:pt x="162878" y="16478"/>
                  </a:cubicBezTo>
                  <a:cubicBezTo>
                    <a:pt x="150971" y="15621"/>
                    <a:pt x="140875" y="19050"/>
                    <a:pt x="129921" y="11049"/>
                  </a:cubicBezTo>
                  <a:cubicBezTo>
                    <a:pt x="120015" y="3715"/>
                    <a:pt x="107918" y="0"/>
                    <a:pt x="97631" y="0"/>
                  </a:cubicBezTo>
                  <a:lnTo>
                    <a:pt x="24194" y="0"/>
                  </a:lnTo>
                  <a:cubicBezTo>
                    <a:pt x="13907" y="0"/>
                    <a:pt x="7144" y="9049"/>
                    <a:pt x="9144" y="18383"/>
                  </a:cubicBezTo>
                  <a:cubicBezTo>
                    <a:pt x="10668" y="25337"/>
                    <a:pt x="16764" y="30194"/>
                    <a:pt x="23813" y="30194"/>
                  </a:cubicBezTo>
                  <a:cubicBezTo>
                    <a:pt x="24289" y="30194"/>
                    <a:pt x="21527" y="30194"/>
                    <a:pt x="21050" y="30194"/>
                  </a:cubicBezTo>
                  <a:cubicBezTo>
                    <a:pt x="16193" y="30194"/>
                    <a:pt x="11525" y="32480"/>
                    <a:pt x="8573" y="36862"/>
                  </a:cubicBezTo>
                  <a:cubicBezTo>
                    <a:pt x="1905" y="46768"/>
                    <a:pt x="8858" y="60388"/>
                    <a:pt x="21050" y="60388"/>
                  </a:cubicBezTo>
                  <a:cubicBezTo>
                    <a:pt x="15907" y="60388"/>
                    <a:pt x="9716" y="59531"/>
                    <a:pt x="4477" y="65722"/>
                  </a:cubicBezTo>
                  <a:cubicBezTo>
                    <a:pt x="2096" y="68485"/>
                    <a:pt x="762" y="72104"/>
                    <a:pt x="857" y="75724"/>
                  </a:cubicBezTo>
                  <a:cubicBezTo>
                    <a:pt x="857" y="75724"/>
                    <a:pt x="7334" y="90583"/>
                    <a:pt x="16288" y="90583"/>
                  </a:cubicBezTo>
                  <a:lnTo>
                    <a:pt x="16288" y="90583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38"/>
            <p:cNvSpPr/>
            <p:nvPr/>
          </p:nvSpPr>
          <p:spPr>
            <a:xfrm>
              <a:off x="4976074" y="3414331"/>
              <a:ext cx="35850" cy="74526"/>
            </a:xfrm>
            <a:custGeom>
              <a:rect b="b" l="l" r="r" t="t"/>
              <a:pathLst>
                <a:path extrusionOk="0" h="74526" w="35850">
                  <a:moveTo>
                    <a:pt x="34457" y="11144"/>
                  </a:moveTo>
                  <a:lnTo>
                    <a:pt x="34457" y="11144"/>
                  </a:lnTo>
                  <a:cubicBezTo>
                    <a:pt x="34457" y="11144"/>
                    <a:pt x="40172" y="0"/>
                    <a:pt x="28456" y="0"/>
                  </a:cubicBezTo>
                  <a:lnTo>
                    <a:pt x="12263" y="0"/>
                  </a:lnTo>
                  <a:cubicBezTo>
                    <a:pt x="14359" y="0"/>
                    <a:pt x="15597" y="2286"/>
                    <a:pt x="14454" y="4000"/>
                  </a:cubicBezTo>
                  <a:cubicBezTo>
                    <a:pt x="357" y="26479"/>
                    <a:pt x="-310" y="50959"/>
                    <a:pt x="71" y="58102"/>
                  </a:cubicBezTo>
                  <a:cubicBezTo>
                    <a:pt x="928" y="74390"/>
                    <a:pt x="18454" y="80677"/>
                    <a:pt x="26646" y="67151"/>
                  </a:cubicBezTo>
                  <a:cubicBezTo>
                    <a:pt x="25122" y="64675"/>
                    <a:pt x="24169" y="61627"/>
                    <a:pt x="23979" y="58102"/>
                  </a:cubicBezTo>
                  <a:cubicBezTo>
                    <a:pt x="23598" y="51721"/>
                    <a:pt x="24169" y="31432"/>
                    <a:pt x="34361" y="11144"/>
                  </a:cubicBezTo>
                  <a:lnTo>
                    <a:pt x="34361" y="11144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38"/>
            <p:cNvSpPr/>
            <p:nvPr/>
          </p:nvSpPr>
          <p:spPr>
            <a:xfrm>
              <a:off x="4768786" y="3431571"/>
              <a:ext cx="48577" cy="128111"/>
            </a:xfrm>
            <a:custGeom>
              <a:rect b="b" l="l" r="r" t="t"/>
              <a:pathLst>
                <a:path extrusionOk="0" h="128111" w="48577">
                  <a:moveTo>
                    <a:pt x="48577" y="0"/>
                  </a:moveTo>
                  <a:cubicBezTo>
                    <a:pt x="40005" y="4096"/>
                    <a:pt x="33147" y="8954"/>
                    <a:pt x="29337" y="16954"/>
                  </a:cubicBezTo>
                  <a:cubicBezTo>
                    <a:pt x="26479" y="22860"/>
                    <a:pt x="20479" y="26670"/>
                    <a:pt x="13906" y="26670"/>
                  </a:cubicBezTo>
                  <a:lnTo>
                    <a:pt x="0" y="26670"/>
                  </a:lnTo>
                  <a:cubicBezTo>
                    <a:pt x="190" y="27718"/>
                    <a:pt x="286" y="28765"/>
                    <a:pt x="286" y="29813"/>
                  </a:cubicBezTo>
                  <a:cubicBezTo>
                    <a:pt x="190" y="116300"/>
                    <a:pt x="571" y="112681"/>
                    <a:pt x="0" y="115633"/>
                  </a:cubicBezTo>
                  <a:cubicBezTo>
                    <a:pt x="13335" y="116491"/>
                    <a:pt x="23431" y="112967"/>
                    <a:pt x="34480" y="121063"/>
                  </a:cubicBezTo>
                  <a:cubicBezTo>
                    <a:pt x="38386" y="124015"/>
                    <a:pt x="42672" y="126301"/>
                    <a:pt x="47054" y="128111"/>
                  </a:cubicBezTo>
                  <a:cubicBezTo>
                    <a:pt x="22003" y="89154"/>
                    <a:pt x="22479" y="38576"/>
                    <a:pt x="48577" y="0"/>
                  </a:cubicBezTo>
                  <a:lnTo>
                    <a:pt x="48577" y="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38"/>
            <p:cNvSpPr/>
            <p:nvPr/>
          </p:nvSpPr>
          <p:spPr>
            <a:xfrm>
              <a:off x="5087683" y="3296412"/>
              <a:ext cx="33718" cy="116300"/>
            </a:xfrm>
            <a:custGeom>
              <a:rect b="b" l="l" r="r" t="t"/>
              <a:pathLst>
                <a:path extrusionOk="0" h="116300" w="33718">
                  <a:moveTo>
                    <a:pt x="16859" y="116300"/>
                  </a:moveTo>
                  <a:cubicBezTo>
                    <a:pt x="26194" y="116300"/>
                    <a:pt x="33718" y="108775"/>
                    <a:pt x="33718" y="99441"/>
                  </a:cubicBezTo>
                  <a:lnTo>
                    <a:pt x="33718" y="16859"/>
                  </a:lnTo>
                  <a:cubicBezTo>
                    <a:pt x="33718" y="7525"/>
                    <a:pt x="26194" y="0"/>
                    <a:pt x="16859" y="0"/>
                  </a:cubicBezTo>
                  <a:cubicBezTo>
                    <a:pt x="7525" y="0"/>
                    <a:pt x="0" y="7525"/>
                    <a:pt x="0" y="16859"/>
                  </a:cubicBezTo>
                  <a:lnTo>
                    <a:pt x="0" y="99441"/>
                  </a:lnTo>
                  <a:cubicBezTo>
                    <a:pt x="0" y="108775"/>
                    <a:pt x="7525" y="116300"/>
                    <a:pt x="16859" y="116300"/>
                  </a:cubicBezTo>
                  <a:lnTo>
                    <a:pt x="16859" y="11630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38"/>
            <p:cNvSpPr/>
            <p:nvPr/>
          </p:nvSpPr>
          <p:spPr>
            <a:xfrm>
              <a:off x="4740783" y="3444525"/>
              <a:ext cx="33718" cy="116300"/>
            </a:xfrm>
            <a:custGeom>
              <a:rect b="b" l="l" r="r" t="t"/>
              <a:pathLst>
                <a:path extrusionOk="0" h="116300" w="33718">
                  <a:moveTo>
                    <a:pt x="16859" y="0"/>
                  </a:moveTo>
                  <a:cubicBezTo>
                    <a:pt x="7525" y="0"/>
                    <a:pt x="0" y="7525"/>
                    <a:pt x="0" y="16859"/>
                  </a:cubicBezTo>
                  <a:lnTo>
                    <a:pt x="0" y="99441"/>
                  </a:lnTo>
                  <a:cubicBezTo>
                    <a:pt x="0" y="108775"/>
                    <a:pt x="7525" y="116300"/>
                    <a:pt x="16859" y="116300"/>
                  </a:cubicBezTo>
                  <a:cubicBezTo>
                    <a:pt x="26194" y="116300"/>
                    <a:pt x="33718" y="108775"/>
                    <a:pt x="33718" y="99441"/>
                  </a:cubicBezTo>
                  <a:lnTo>
                    <a:pt x="33718" y="16859"/>
                  </a:lnTo>
                  <a:cubicBezTo>
                    <a:pt x="33718" y="7525"/>
                    <a:pt x="26194" y="0"/>
                    <a:pt x="16859" y="0"/>
                  </a:cubicBezTo>
                  <a:lnTo>
                    <a:pt x="16859" y="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38"/>
            <p:cNvSpPr/>
            <p:nvPr/>
          </p:nvSpPr>
          <p:spPr>
            <a:xfrm>
              <a:off x="5087683" y="3344608"/>
              <a:ext cx="33718" cy="68103"/>
            </a:xfrm>
            <a:custGeom>
              <a:rect b="b" l="l" r="r" t="t"/>
              <a:pathLst>
                <a:path extrusionOk="0" h="68103" w="33718">
                  <a:moveTo>
                    <a:pt x="16859" y="16859"/>
                  </a:moveTo>
                  <a:cubicBezTo>
                    <a:pt x="7525" y="16859"/>
                    <a:pt x="0" y="9334"/>
                    <a:pt x="0" y="0"/>
                  </a:cubicBezTo>
                  <a:lnTo>
                    <a:pt x="0" y="51245"/>
                  </a:lnTo>
                  <a:cubicBezTo>
                    <a:pt x="0" y="60579"/>
                    <a:pt x="7525" y="68104"/>
                    <a:pt x="16859" y="68104"/>
                  </a:cubicBezTo>
                  <a:cubicBezTo>
                    <a:pt x="26194" y="68104"/>
                    <a:pt x="33718" y="60579"/>
                    <a:pt x="33718" y="51245"/>
                  </a:cubicBezTo>
                  <a:lnTo>
                    <a:pt x="33718" y="0"/>
                  </a:lnTo>
                  <a:cubicBezTo>
                    <a:pt x="33718" y="9334"/>
                    <a:pt x="26194" y="16859"/>
                    <a:pt x="16859" y="16859"/>
                  </a:cubicBezTo>
                  <a:lnTo>
                    <a:pt x="16859" y="16859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38"/>
            <p:cNvSpPr/>
            <p:nvPr/>
          </p:nvSpPr>
          <p:spPr>
            <a:xfrm>
              <a:off x="4740783" y="3492626"/>
              <a:ext cx="33718" cy="68103"/>
            </a:xfrm>
            <a:custGeom>
              <a:rect b="b" l="l" r="r" t="t"/>
              <a:pathLst>
                <a:path extrusionOk="0" h="68103" w="33718">
                  <a:moveTo>
                    <a:pt x="16859" y="16859"/>
                  </a:moveTo>
                  <a:cubicBezTo>
                    <a:pt x="7525" y="16859"/>
                    <a:pt x="0" y="9335"/>
                    <a:pt x="0" y="0"/>
                  </a:cubicBezTo>
                  <a:lnTo>
                    <a:pt x="0" y="51245"/>
                  </a:lnTo>
                  <a:cubicBezTo>
                    <a:pt x="0" y="60579"/>
                    <a:pt x="7525" y="68104"/>
                    <a:pt x="16859" y="68104"/>
                  </a:cubicBezTo>
                  <a:cubicBezTo>
                    <a:pt x="26194" y="68104"/>
                    <a:pt x="33718" y="60579"/>
                    <a:pt x="33718" y="51245"/>
                  </a:cubicBezTo>
                  <a:lnTo>
                    <a:pt x="33718" y="0"/>
                  </a:lnTo>
                  <a:cubicBezTo>
                    <a:pt x="33718" y="9335"/>
                    <a:pt x="26194" y="16859"/>
                    <a:pt x="16859" y="16859"/>
                  </a:cubicBezTo>
                  <a:lnTo>
                    <a:pt x="16859" y="16859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38"/>
            <p:cNvSpPr/>
            <p:nvPr/>
          </p:nvSpPr>
          <p:spPr>
            <a:xfrm>
              <a:off x="4928997" y="3293554"/>
              <a:ext cx="47815" cy="120872"/>
            </a:xfrm>
            <a:custGeom>
              <a:rect b="b" l="l" r="r" t="t"/>
              <a:pathLst>
                <a:path extrusionOk="0" h="120872" w="47815">
                  <a:moveTo>
                    <a:pt x="39624" y="29337"/>
                  </a:moveTo>
                  <a:cubicBezTo>
                    <a:pt x="39624" y="26956"/>
                    <a:pt x="37052" y="26765"/>
                    <a:pt x="34671" y="22479"/>
                  </a:cubicBezTo>
                  <a:cubicBezTo>
                    <a:pt x="29051" y="12573"/>
                    <a:pt x="36195" y="0"/>
                    <a:pt x="47815" y="0"/>
                  </a:cubicBezTo>
                  <a:lnTo>
                    <a:pt x="24193" y="0"/>
                  </a:lnTo>
                  <a:cubicBezTo>
                    <a:pt x="14668" y="0"/>
                    <a:pt x="7906" y="7906"/>
                    <a:pt x="8858" y="16859"/>
                  </a:cubicBezTo>
                  <a:cubicBezTo>
                    <a:pt x="9620" y="23146"/>
                    <a:pt x="14288" y="28384"/>
                    <a:pt x="20479" y="29813"/>
                  </a:cubicBezTo>
                  <a:cubicBezTo>
                    <a:pt x="22765" y="30385"/>
                    <a:pt x="26479" y="30194"/>
                    <a:pt x="21050" y="30194"/>
                  </a:cubicBezTo>
                  <a:cubicBezTo>
                    <a:pt x="12668" y="30194"/>
                    <a:pt x="5905" y="36957"/>
                    <a:pt x="5905" y="45339"/>
                  </a:cubicBezTo>
                  <a:cubicBezTo>
                    <a:pt x="5905" y="53721"/>
                    <a:pt x="12668" y="60484"/>
                    <a:pt x="20955" y="60484"/>
                  </a:cubicBezTo>
                  <a:cubicBezTo>
                    <a:pt x="16002" y="60484"/>
                    <a:pt x="12573" y="60008"/>
                    <a:pt x="8287" y="62484"/>
                  </a:cubicBezTo>
                  <a:cubicBezTo>
                    <a:pt x="5143" y="64294"/>
                    <a:pt x="2762" y="67151"/>
                    <a:pt x="1619" y="70485"/>
                  </a:cubicBezTo>
                  <a:cubicBezTo>
                    <a:pt x="1143" y="71819"/>
                    <a:pt x="857" y="73152"/>
                    <a:pt x="762" y="74581"/>
                  </a:cubicBezTo>
                  <a:cubicBezTo>
                    <a:pt x="762" y="75343"/>
                    <a:pt x="762" y="76200"/>
                    <a:pt x="762" y="76867"/>
                  </a:cubicBezTo>
                  <a:cubicBezTo>
                    <a:pt x="1429" y="84201"/>
                    <a:pt x="7334" y="90011"/>
                    <a:pt x="14668" y="90583"/>
                  </a:cubicBezTo>
                  <a:lnTo>
                    <a:pt x="14668" y="90773"/>
                  </a:lnTo>
                  <a:cubicBezTo>
                    <a:pt x="6477" y="90964"/>
                    <a:pt x="0" y="97631"/>
                    <a:pt x="0" y="105823"/>
                  </a:cubicBezTo>
                  <a:cubicBezTo>
                    <a:pt x="0" y="114014"/>
                    <a:pt x="6763" y="120872"/>
                    <a:pt x="15049" y="120872"/>
                  </a:cubicBezTo>
                  <a:lnTo>
                    <a:pt x="38957" y="120872"/>
                  </a:lnTo>
                  <a:cubicBezTo>
                    <a:pt x="30671" y="120872"/>
                    <a:pt x="23908" y="114109"/>
                    <a:pt x="23908" y="105823"/>
                  </a:cubicBezTo>
                  <a:cubicBezTo>
                    <a:pt x="23908" y="99250"/>
                    <a:pt x="28099" y="93726"/>
                    <a:pt x="33909" y="91630"/>
                  </a:cubicBezTo>
                  <a:cubicBezTo>
                    <a:pt x="33909" y="91630"/>
                    <a:pt x="34766" y="91250"/>
                    <a:pt x="34766" y="90488"/>
                  </a:cubicBezTo>
                  <a:cubicBezTo>
                    <a:pt x="34766" y="89821"/>
                    <a:pt x="33909" y="89440"/>
                    <a:pt x="33909" y="89440"/>
                  </a:cubicBezTo>
                  <a:lnTo>
                    <a:pt x="33909" y="89440"/>
                  </a:lnTo>
                  <a:cubicBezTo>
                    <a:pt x="20764" y="83915"/>
                    <a:pt x="21907" y="64865"/>
                    <a:pt x="35623" y="60960"/>
                  </a:cubicBezTo>
                  <a:cubicBezTo>
                    <a:pt x="35623" y="60960"/>
                    <a:pt x="36957" y="60579"/>
                    <a:pt x="36957" y="59341"/>
                  </a:cubicBezTo>
                  <a:cubicBezTo>
                    <a:pt x="36957" y="58103"/>
                    <a:pt x="36195" y="57626"/>
                    <a:pt x="36195" y="57626"/>
                  </a:cubicBezTo>
                  <a:lnTo>
                    <a:pt x="36195" y="57626"/>
                  </a:lnTo>
                  <a:cubicBezTo>
                    <a:pt x="26956" y="51054"/>
                    <a:pt x="27908" y="37052"/>
                    <a:pt x="38100" y="31813"/>
                  </a:cubicBezTo>
                  <a:cubicBezTo>
                    <a:pt x="38100" y="31813"/>
                    <a:pt x="38100" y="31813"/>
                    <a:pt x="38100" y="31813"/>
                  </a:cubicBezTo>
                  <a:cubicBezTo>
                    <a:pt x="38100" y="31813"/>
                    <a:pt x="39529" y="30861"/>
                    <a:pt x="39529" y="29337"/>
                  </a:cubicBezTo>
                  <a:lnTo>
                    <a:pt x="39529" y="29337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8" name="Google Shape;1078;p38"/>
          <p:cNvGrpSpPr/>
          <p:nvPr/>
        </p:nvGrpSpPr>
        <p:grpSpPr>
          <a:xfrm>
            <a:off x="7319034" y="1591113"/>
            <a:ext cx="395699" cy="396837"/>
            <a:chOff x="5518823" y="4438935"/>
            <a:chExt cx="378768" cy="379857"/>
          </a:xfrm>
        </p:grpSpPr>
        <p:sp>
          <p:nvSpPr>
            <p:cNvPr id="1079" name="Google Shape;1079;p38"/>
            <p:cNvSpPr/>
            <p:nvPr/>
          </p:nvSpPr>
          <p:spPr>
            <a:xfrm>
              <a:off x="5789009" y="4525517"/>
              <a:ext cx="88391" cy="76913"/>
            </a:xfrm>
            <a:custGeom>
              <a:rect b="b" l="l" r="r" t="t"/>
              <a:pathLst>
                <a:path extrusionOk="0" h="76913" w="88391">
                  <a:moveTo>
                    <a:pt x="80867" y="0"/>
                  </a:moveTo>
                  <a:lnTo>
                    <a:pt x="7525" y="0"/>
                  </a:lnTo>
                  <a:cubicBezTo>
                    <a:pt x="3429" y="0"/>
                    <a:pt x="0" y="3429"/>
                    <a:pt x="0" y="7525"/>
                  </a:cubicBezTo>
                  <a:lnTo>
                    <a:pt x="0" y="56102"/>
                  </a:lnTo>
                  <a:cubicBezTo>
                    <a:pt x="0" y="60770"/>
                    <a:pt x="3810" y="64675"/>
                    <a:pt x="8573" y="64675"/>
                  </a:cubicBezTo>
                  <a:cubicBezTo>
                    <a:pt x="76581" y="64675"/>
                    <a:pt x="71914" y="64198"/>
                    <a:pt x="73819" y="66104"/>
                  </a:cubicBezTo>
                  <a:lnTo>
                    <a:pt x="84582" y="76295"/>
                  </a:lnTo>
                  <a:cubicBezTo>
                    <a:pt x="86011" y="77629"/>
                    <a:pt x="88392" y="76676"/>
                    <a:pt x="88392" y="74676"/>
                  </a:cubicBezTo>
                  <a:lnTo>
                    <a:pt x="88392" y="7620"/>
                  </a:lnTo>
                  <a:cubicBezTo>
                    <a:pt x="88392" y="3524"/>
                    <a:pt x="84963" y="95"/>
                    <a:pt x="80867" y="95"/>
                  </a:cubicBezTo>
                  <a:lnTo>
                    <a:pt x="80867" y="95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38"/>
            <p:cNvSpPr/>
            <p:nvPr/>
          </p:nvSpPr>
          <p:spPr>
            <a:xfrm>
              <a:off x="5538692" y="4525517"/>
              <a:ext cx="88391" cy="76913"/>
            </a:xfrm>
            <a:custGeom>
              <a:rect b="b" l="l" r="r" t="t"/>
              <a:pathLst>
                <a:path extrusionOk="0" h="76913" w="88391">
                  <a:moveTo>
                    <a:pt x="7525" y="0"/>
                  </a:moveTo>
                  <a:lnTo>
                    <a:pt x="80867" y="0"/>
                  </a:lnTo>
                  <a:cubicBezTo>
                    <a:pt x="84963" y="0"/>
                    <a:pt x="88392" y="3429"/>
                    <a:pt x="88392" y="7525"/>
                  </a:cubicBezTo>
                  <a:lnTo>
                    <a:pt x="88392" y="56102"/>
                  </a:lnTo>
                  <a:cubicBezTo>
                    <a:pt x="88392" y="60770"/>
                    <a:pt x="84582" y="64675"/>
                    <a:pt x="79820" y="64675"/>
                  </a:cubicBezTo>
                  <a:cubicBezTo>
                    <a:pt x="13811" y="64675"/>
                    <a:pt x="16669" y="64008"/>
                    <a:pt x="14573" y="66104"/>
                  </a:cubicBezTo>
                  <a:lnTo>
                    <a:pt x="3810" y="76295"/>
                  </a:lnTo>
                  <a:cubicBezTo>
                    <a:pt x="2381" y="77629"/>
                    <a:pt x="0" y="76676"/>
                    <a:pt x="0" y="74676"/>
                  </a:cubicBezTo>
                  <a:lnTo>
                    <a:pt x="0" y="7620"/>
                  </a:lnTo>
                  <a:cubicBezTo>
                    <a:pt x="0" y="3524"/>
                    <a:pt x="3429" y="95"/>
                    <a:pt x="7525" y="95"/>
                  </a:cubicBezTo>
                  <a:lnTo>
                    <a:pt x="7525" y="95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38"/>
            <p:cNvSpPr/>
            <p:nvPr/>
          </p:nvSpPr>
          <p:spPr>
            <a:xfrm>
              <a:off x="5650039" y="4438935"/>
              <a:ext cx="115919" cy="102084"/>
            </a:xfrm>
            <a:custGeom>
              <a:rect b="b" l="l" r="r" t="t"/>
              <a:pathLst>
                <a:path extrusionOk="0" h="102084" w="115919">
                  <a:moveTo>
                    <a:pt x="103918" y="0"/>
                  </a:moveTo>
                  <a:lnTo>
                    <a:pt x="12002" y="0"/>
                  </a:lnTo>
                  <a:cubicBezTo>
                    <a:pt x="5429" y="0"/>
                    <a:pt x="0" y="5429"/>
                    <a:pt x="0" y="12001"/>
                  </a:cubicBezTo>
                  <a:lnTo>
                    <a:pt x="0" y="74486"/>
                  </a:lnTo>
                  <a:cubicBezTo>
                    <a:pt x="0" y="81058"/>
                    <a:pt x="5429" y="86487"/>
                    <a:pt x="12002" y="86487"/>
                  </a:cubicBezTo>
                  <a:lnTo>
                    <a:pt x="45149" y="86487"/>
                  </a:lnTo>
                  <a:lnTo>
                    <a:pt x="54483" y="100013"/>
                  </a:lnTo>
                  <a:cubicBezTo>
                    <a:pt x="56388" y="102775"/>
                    <a:pt x="59531" y="102775"/>
                    <a:pt x="61436" y="100013"/>
                  </a:cubicBezTo>
                  <a:lnTo>
                    <a:pt x="70771" y="86487"/>
                  </a:lnTo>
                  <a:lnTo>
                    <a:pt x="103918" y="86487"/>
                  </a:lnTo>
                  <a:cubicBezTo>
                    <a:pt x="110490" y="86487"/>
                    <a:pt x="115919" y="81058"/>
                    <a:pt x="115919" y="74486"/>
                  </a:cubicBezTo>
                  <a:lnTo>
                    <a:pt x="115919" y="12001"/>
                  </a:lnTo>
                  <a:cubicBezTo>
                    <a:pt x="115919" y="5429"/>
                    <a:pt x="110490" y="0"/>
                    <a:pt x="103918" y="0"/>
                  </a:cubicBezTo>
                  <a:lnTo>
                    <a:pt x="103918" y="0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38"/>
            <p:cNvSpPr/>
            <p:nvPr/>
          </p:nvSpPr>
          <p:spPr>
            <a:xfrm>
              <a:off x="5788914" y="4525517"/>
              <a:ext cx="31432" cy="64674"/>
            </a:xfrm>
            <a:custGeom>
              <a:rect b="b" l="l" r="r" t="t"/>
              <a:pathLst>
                <a:path extrusionOk="0" h="64674" w="31432">
                  <a:moveTo>
                    <a:pt x="22860" y="56102"/>
                  </a:moveTo>
                  <a:lnTo>
                    <a:pt x="22860" y="7525"/>
                  </a:lnTo>
                  <a:cubicBezTo>
                    <a:pt x="22860" y="3429"/>
                    <a:pt x="26289" y="0"/>
                    <a:pt x="30385" y="0"/>
                  </a:cubicBezTo>
                  <a:lnTo>
                    <a:pt x="7525" y="0"/>
                  </a:lnTo>
                  <a:cubicBezTo>
                    <a:pt x="3429" y="0"/>
                    <a:pt x="0" y="3429"/>
                    <a:pt x="0" y="7525"/>
                  </a:cubicBezTo>
                  <a:lnTo>
                    <a:pt x="0" y="56102"/>
                  </a:lnTo>
                  <a:cubicBezTo>
                    <a:pt x="0" y="60770"/>
                    <a:pt x="3810" y="64675"/>
                    <a:pt x="8572" y="64675"/>
                  </a:cubicBezTo>
                  <a:lnTo>
                    <a:pt x="31432" y="64675"/>
                  </a:lnTo>
                  <a:cubicBezTo>
                    <a:pt x="26765" y="64675"/>
                    <a:pt x="22860" y="60865"/>
                    <a:pt x="22860" y="56102"/>
                  </a:cubicBezTo>
                  <a:lnTo>
                    <a:pt x="22860" y="56102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38"/>
            <p:cNvSpPr/>
            <p:nvPr/>
          </p:nvSpPr>
          <p:spPr>
            <a:xfrm>
              <a:off x="5859303" y="4590192"/>
              <a:ext cx="18097" cy="12143"/>
            </a:xfrm>
            <a:custGeom>
              <a:rect b="b" l="l" r="r" t="t"/>
              <a:pathLst>
                <a:path extrusionOk="0" h="12143" w="18097">
                  <a:moveTo>
                    <a:pt x="0" y="0"/>
                  </a:moveTo>
                  <a:cubicBezTo>
                    <a:pt x="3429" y="0"/>
                    <a:pt x="3905" y="2381"/>
                    <a:pt x="14288" y="11525"/>
                  </a:cubicBezTo>
                  <a:cubicBezTo>
                    <a:pt x="15716" y="12859"/>
                    <a:pt x="18097" y="11906"/>
                    <a:pt x="18097" y="9906"/>
                  </a:cubicBezTo>
                  <a:lnTo>
                    <a:pt x="1809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38"/>
            <p:cNvSpPr/>
            <p:nvPr/>
          </p:nvSpPr>
          <p:spPr>
            <a:xfrm>
              <a:off x="5650039" y="4439030"/>
              <a:ext cx="34861" cy="86487"/>
            </a:xfrm>
            <a:custGeom>
              <a:rect b="b" l="l" r="r" t="t"/>
              <a:pathLst>
                <a:path extrusionOk="0" h="86487" w="34861">
                  <a:moveTo>
                    <a:pt x="22860" y="74485"/>
                  </a:moveTo>
                  <a:lnTo>
                    <a:pt x="22860" y="12002"/>
                  </a:lnTo>
                  <a:cubicBezTo>
                    <a:pt x="22860" y="5429"/>
                    <a:pt x="28289" y="0"/>
                    <a:pt x="34862" y="0"/>
                  </a:cubicBezTo>
                  <a:lnTo>
                    <a:pt x="12002" y="0"/>
                  </a:lnTo>
                  <a:cubicBezTo>
                    <a:pt x="5429" y="0"/>
                    <a:pt x="0" y="5429"/>
                    <a:pt x="0" y="12002"/>
                  </a:cubicBezTo>
                  <a:lnTo>
                    <a:pt x="0" y="74485"/>
                  </a:lnTo>
                  <a:cubicBezTo>
                    <a:pt x="0" y="81058"/>
                    <a:pt x="5429" y="86487"/>
                    <a:pt x="12002" y="86487"/>
                  </a:cubicBezTo>
                  <a:lnTo>
                    <a:pt x="34862" y="86487"/>
                  </a:lnTo>
                  <a:cubicBezTo>
                    <a:pt x="28289" y="86487"/>
                    <a:pt x="22860" y="81058"/>
                    <a:pt x="22860" y="74485"/>
                  </a:cubicBezTo>
                  <a:lnTo>
                    <a:pt x="22860" y="74485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38"/>
            <p:cNvSpPr/>
            <p:nvPr/>
          </p:nvSpPr>
          <p:spPr>
            <a:xfrm>
              <a:off x="5695188" y="4525517"/>
              <a:ext cx="24193" cy="15597"/>
            </a:xfrm>
            <a:custGeom>
              <a:rect b="b" l="l" r="r" t="t"/>
              <a:pathLst>
                <a:path extrusionOk="0" h="15597" w="24193">
                  <a:moveTo>
                    <a:pt x="22860" y="0"/>
                  </a:moveTo>
                  <a:lnTo>
                    <a:pt x="0" y="0"/>
                  </a:lnTo>
                  <a:lnTo>
                    <a:pt x="9334" y="13526"/>
                  </a:lnTo>
                  <a:cubicBezTo>
                    <a:pt x="11239" y="16288"/>
                    <a:pt x="14383" y="16288"/>
                    <a:pt x="16288" y="13526"/>
                  </a:cubicBezTo>
                  <a:lnTo>
                    <a:pt x="24193" y="2000"/>
                  </a:lnTo>
                  <a:lnTo>
                    <a:pt x="22765" y="0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38"/>
            <p:cNvSpPr/>
            <p:nvPr/>
          </p:nvSpPr>
          <p:spPr>
            <a:xfrm>
              <a:off x="5804041" y="4552348"/>
              <a:ext cx="11430" cy="11233"/>
            </a:xfrm>
            <a:custGeom>
              <a:rect b="b" l="l" r="r" t="t"/>
              <a:pathLst>
                <a:path extrusionOk="0" h="11233" w="11430">
                  <a:moveTo>
                    <a:pt x="970" y="8888"/>
                  </a:moveTo>
                  <a:cubicBezTo>
                    <a:pt x="-745" y="6317"/>
                    <a:pt x="-174" y="2793"/>
                    <a:pt x="2589" y="983"/>
                  </a:cubicBezTo>
                  <a:cubicBezTo>
                    <a:pt x="6018" y="-1303"/>
                    <a:pt x="10590" y="602"/>
                    <a:pt x="11352" y="4602"/>
                  </a:cubicBezTo>
                  <a:cubicBezTo>
                    <a:pt x="12304" y="9651"/>
                    <a:pt x="4303" y="14127"/>
                    <a:pt x="970" y="8888"/>
                  </a:cubicBezTo>
                  <a:lnTo>
                    <a:pt x="970" y="8888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38"/>
            <p:cNvSpPr/>
            <p:nvPr/>
          </p:nvSpPr>
          <p:spPr>
            <a:xfrm>
              <a:off x="5825966" y="4552378"/>
              <a:ext cx="36004" cy="11430"/>
            </a:xfrm>
            <a:custGeom>
              <a:rect b="b" l="l" r="r" t="t"/>
              <a:pathLst>
                <a:path extrusionOk="0" h="11430" w="36004">
                  <a:moveTo>
                    <a:pt x="30289" y="11430"/>
                  </a:moveTo>
                  <a:lnTo>
                    <a:pt x="5715" y="11430"/>
                  </a:lnTo>
                  <a:cubicBezTo>
                    <a:pt x="2572" y="11430"/>
                    <a:pt x="0" y="8858"/>
                    <a:pt x="0" y="5715"/>
                  </a:cubicBezTo>
                  <a:cubicBezTo>
                    <a:pt x="0" y="2572"/>
                    <a:pt x="2572" y="0"/>
                    <a:pt x="5715" y="0"/>
                  </a:cubicBezTo>
                  <a:lnTo>
                    <a:pt x="30289" y="0"/>
                  </a:lnTo>
                  <a:cubicBezTo>
                    <a:pt x="33433" y="0"/>
                    <a:pt x="36004" y="2572"/>
                    <a:pt x="36004" y="5715"/>
                  </a:cubicBezTo>
                  <a:cubicBezTo>
                    <a:pt x="36004" y="8858"/>
                    <a:pt x="33433" y="11430"/>
                    <a:pt x="30289" y="11430"/>
                  </a:cubicBezTo>
                  <a:lnTo>
                    <a:pt x="30289" y="11430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38"/>
            <p:cNvSpPr/>
            <p:nvPr/>
          </p:nvSpPr>
          <p:spPr>
            <a:xfrm>
              <a:off x="5553288" y="4552285"/>
              <a:ext cx="11502" cy="11432"/>
            </a:xfrm>
            <a:custGeom>
              <a:rect b="b" l="l" r="r" t="t"/>
              <a:pathLst>
                <a:path extrusionOk="0" h="11432" w="11502">
                  <a:moveTo>
                    <a:pt x="930" y="8951"/>
                  </a:moveTo>
                  <a:cubicBezTo>
                    <a:pt x="-499" y="6760"/>
                    <a:pt x="-309" y="3712"/>
                    <a:pt x="1692" y="1712"/>
                  </a:cubicBezTo>
                  <a:cubicBezTo>
                    <a:pt x="5121" y="-1908"/>
                    <a:pt x="11503" y="569"/>
                    <a:pt x="11503" y="5808"/>
                  </a:cubicBezTo>
                  <a:cubicBezTo>
                    <a:pt x="11503" y="11046"/>
                    <a:pt x="4073" y="13713"/>
                    <a:pt x="1025" y="8951"/>
                  </a:cubicBezTo>
                  <a:lnTo>
                    <a:pt x="1025" y="8951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38"/>
            <p:cNvSpPr/>
            <p:nvPr/>
          </p:nvSpPr>
          <p:spPr>
            <a:xfrm>
              <a:off x="5575173" y="4552378"/>
              <a:ext cx="36004" cy="11430"/>
            </a:xfrm>
            <a:custGeom>
              <a:rect b="b" l="l" r="r" t="t"/>
              <a:pathLst>
                <a:path extrusionOk="0" h="11430" w="36004">
                  <a:moveTo>
                    <a:pt x="30289" y="11430"/>
                  </a:moveTo>
                  <a:lnTo>
                    <a:pt x="5715" y="11430"/>
                  </a:lnTo>
                  <a:cubicBezTo>
                    <a:pt x="2572" y="11430"/>
                    <a:pt x="0" y="8858"/>
                    <a:pt x="0" y="5715"/>
                  </a:cubicBezTo>
                  <a:cubicBezTo>
                    <a:pt x="0" y="2572"/>
                    <a:pt x="2572" y="0"/>
                    <a:pt x="5715" y="0"/>
                  </a:cubicBezTo>
                  <a:lnTo>
                    <a:pt x="30289" y="0"/>
                  </a:lnTo>
                  <a:cubicBezTo>
                    <a:pt x="33433" y="0"/>
                    <a:pt x="36004" y="2572"/>
                    <a:pt x="36004" y="5715"/>
                  </a:cubicBezTo>
                  <a:cubicBezTo>
                    <a:pt x="36004" y="8858"/>
                    <a:pt x="33433" y="11430"/>
                    <a:pt x="30289" y="11430"/>
                  </a:cubicBezTo>
                  <a:lnTo>
                    <a:pt x="30289" y="11430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38"/>
            <p:cNvSpPr/>
            <p:nvPr/>
          </p:nvSpPr>
          <p:spPr>
            <a:xfrm>
              <a:off x="5669184" y="4491990"/>
              <a:ext cx="56387" cy="11429"/>
            </a:xfrm>
            <a:custGeom>
              <a:rect b="b" l="l" r="r" t="t"/>
              <a:pathLst>
                <a:path extrusionOk="0" h="11429" w="56387">
                  <a:moveTo>
                    <a:pt x="50673" y="11430"/>
                  </a:moveTo>
                  <a:lnTo>
                    <a:pt x="5715" y="11430"/>
                  </a:lnTo>
                  <a:cubicBezTo>
                    <a:pt x="2572" y="11430"/>
                    <a:pt x="0" y="8858"/>
                    <a:pt x="0" y="5715"/>
                  </a:cubicBezTo>
                  <a:cubicBezTo>
                    <a:pt x="0" y="2572"/>
                    <a:pt x="2572" y="0"/>
                    <a:pt x="5715" y="0"/>
                  </a:cubicBezTo>
                  <a:lnTo>
                    <a:pt x="50673" y="0"/>
                  </a:lnTo>
                  <a:cubicBezTo>
                    <a:pt x="53816" y="0"/>
                    <a:pt x="56388" y="2572"/>
                    <a:pt x="56388" y="5715"/>
                  </a:cubicBezTo>
                  <a:cubicBezTo>
                    <a:pt x="56388" y="8858"/>
                    <a:pt x="53816" y="11430"/>
                    <a:pt x="50673" y="11430"/>
                  </a:cubicBezTo>
                  <a:lnTo>
                    <a:pt x="50673" y="11430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38"/>
            <p:cNvSpPr/>
            <p:nvPr/>
          </p:nvSpPr>
          <p:spPr>
            <a:xfrm>
              <a:off x="5737098" y="4491990"/>
              <a:ext cx="11525" cy="11429"/>
            </a:xfrm>
            <a:custGeom>
              <a:rect b="b" l="l" r="r" t="t"/>
              <a:pathLst>
                <a:path extrusionOk="0" h="11429" w="11525">
                  <a:moveTo>
                    <a:pt x="5810" y="11430"/>
                  </a:moveTo>
                  <a:lnTo>
                    <a:pt x="5715" y="11430"/>
                  </a:lnTo>
                  <a:cubicBezTo>
                    <a:pt x="2572" y="11430"/>
                    <a:pt x="0" y="8858"/>
                    <a:pt x="0" y="5715"/>
                  </a:cubicBezTo>
                  <a:cubicBezTo>
                    <a:pt x="0" y="2572"/>
                    <a:pt x="2572" y="0"/>
                    <a:pt x="5715" y="0"/>
                  </a:cubicBezTo>
                  <a:lnTo>
                    <a:pt x="5810" y="0"/>
                  </a:lnTo>
                  <a:cubicBezTo>
                    <a:pt x="8954" y="0"/>
                    <a:pt x="11525" y="2572"/>
                    <a:pt x="11525" y="5715"/>
                  </a:cubicBezTo>
                  <a:cubicBezTo>
                    <a:pt x="11525" y="8858"/>
                    <a:pt x="8954" y="11430"/>
                    <a:pt x="5810" y="11430"/>
                  </a:cubicBezTo>
                  <a:lnTo>
                    <a:pt x="5810" y="11430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5692235" y="4464462"/>
              <a:ext cx="56388" cy="11429"/>
            </a:xfrm>
            <a:custGeom>
              <a:rect b="b" l="l" r="r" t="t"/>
              <a:pathLst>
                <a:path extrusionOk="0" h="11429" w="56388">
                  <a:moveTo>
                    <a:pt x="50673" y="11430"/>
                  </a:moveTo>
                  <a:lnTo>
                    <a:pt x="5715" y="11430"/>
                  </a:lnTo>
                  <a:cubicBezTo>
                    <a:pt x="2572" y="11430"/>
                    <a:pt x="0" y="8858"/>
                    <a:pt x="0" y="5715"/>
                  </a:cubicBezTo>
                  <a:cubicBezTo>
                    <a:pt x="0" y="2572"/>
                    <a:pt x="2572" y="0"/>
                    <a:pt x="5715" y="0"/>
                  </a:cubicBezTo>
                  <a:lnTo>
                    <a:pt x="50673" y="0"/>
                  </a:lnTo>
                  <a:cubicBezTo>
                    <a:pt x="53816" y="0"/>
                    <a:pt x="56388" y="2572"/>
                    <a:pt x="56388" y="5715"/>
                  </a:cubicBezTo>
                  <a:cubicBezTo>
                    <a:pt x="56388" y="8858"/>
                    <a:pt x="53816" y="11430"/>
                    <a:pt x="50673" y="11430"/>
                  </a:cubicBezTo>
                  <a:lnTo>
                    <a:pt x="50673" y="11430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38"/>
            <p:cNvSpPr/>
            <p:nvPr/>
          </p:nvSpPr>
          <p:spPr>
            <a:xfrm>
              <a:off x="5669184" y="4464462"/>
              <a:ext cx="11525" cy="11429"/>
            </a:xfrm>
            <a:custGeom>
              <a:rect b="b" l="l" r="r" t="t"/>
              <a:pathLst>
                <a:path extrusionOk="0" h="11429" w="11525">
                  <a:moveTo>
                    <a:pt x="5810" y="11430"/>
                  </a:moveTo>
                  <a:lnTo>
                    <a:pt x="5715" y="11430"/>
                  </a:lnTo>
                  <a:cubicBezTo>
                    <a:pt x="2572" y="11430"/>
                    <a:pt x="0" y="8858"/>
                    <a:pt x="0" y="5715"/>
                  </a:cubicBezTo>
                  <a:cubicBezTo>
                    <a:pt x="0" y="2572"/>
                    <a:pt x="2572" y="0"/>
                    <a:pt x="5715" y="0"/>
                  </a:cubicBezTo>
                  <a:lnTo>
                    <a:pt x="5810" y="0"/>
                  </a:lnTo>
                  <a:cubicBezTo>
                    <a:pt x="8954" y="0"/>
                    <a:pt x="11525" y="2572"/>
                    <a:pt x="11525" y="5715"/>
                  </a:cubicBezTo>
                  <a:cubicBezTo>
                    <a:pt x="11525" y="8858"/>
                    <a:pt x="8954" y="11430"/>
                    <a:pt x="5810" y="11430"/>
                  </a:cubicBezTo>
                  <a:lnTo>
                    <a:pt x="5810" y="11430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38"/>
            <p:cNvSpPr/>
            <p:nvPr/>
          </p:nvSpPr>
          <p:spPr>
            <a:xfrm>
              <a:off x="5777007" y="4626269"/>
              <a:ext cx="103155" cy="68317"/>
            </a:xfrm>
            <a:custGeom>
              <a:rect b="b" l="l" r="r" t="t"/>
              <a:pathLst>
                <a:path extrusionOk="0" h="68317" w="103155">
                  <a:moveTo>
                    <a:pt x="103156" y="48791"/>
                  </a:moveTo>
                  <a:cubicBezTo>
                    <a:pt x="100203" y="-9407"/>
                    <a:pt x="17431" y="-18551"/>
                    <a:pt x="1905" y="37742"/>
                  </a:cubicBezTo>
                  <a:cubicBezTo>
                    <a:pt x="1048" y="40885"/>
                    <a:pt x="476" y="43743"/>
                    <a:pt x="190" y="47362"/>
                  </a:cubicBezTo>
                  <a:cubicBezTo>
                    <a:pt x="0" y="49648"/>
                    <a:pt x="0" y="61269"/>
                    <a:pt x="0" y="68317"/>
                  </a:cubicBezTo>
                  <a:lnTo>
                    <a:pt x="103156" y="68317"/>
                  </a:lnTo>
                  <a:cubicBezTo>
                    <a:pt x="103156" y="50124"/>
                    <a:pt x="103156" y="50410"/>
                    <a:pt x="103156" y="48886"/>
                  </a:cubicBezTo>
                  <a:lnTo>
                    <a:pt x="103156" y="48886"/>
                  </a:lnTo>
                  <a:close/>
                </a:path>
              </a:pathLst>
            </a:custGeom>
            <a:solidFill>
              <a:srgbClr val="9518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5" name="Google Shape;1095;p38"/>
            <p:cNvGrpSpPr/>
            <p:nvPr/>
          </p:nvGrpSpPr>
          <p:grpSpPr>
            <a:xfrm>
              <a:off x="5759929" y="4626135"/>
              <a:ext cx="137662" cy="192657"/>
              <a:chOff x="5759929" y="4626135"/>
              <a:chExt cx="137662" cy="192657"/>
            </a:xfrm>
          </p:grpSpPr>
          <p:sp>
            <p:nvSpPr>
              <p:cNvPr id="1096" name="Google Shape;1096;p38"/>
              <p:cNvSpPr/>
              <p:nvPr/>
            </p:nvSpPr>
            <p:spPr>
              <a:xfrm>
                <a:off x="5777007" y="4626135"/>
                <a:ext cx="69818" cy="68355"/>
              </a:xfrm>
              <a:custGeom>
                <a:rect b="b" l="l" r="r" t="t"/>
                <a:pathLst>
                  <a:path extrusionOk="0" h="68355" w="69818">
                    <a:moveTo>
                      <a:pt x="38957" y="37781"/>
                    </a:moveTo>
                    <a:cubicBezTo>
                      <a:pt x="43910" y="19683"/>
                      <a:pt x="55912" y="8444"/>
                      <a:pt x="69818" y="3300"/>
                    </a:cubicBezTo>
                    <a:cubicBezTo>
                      <a:pt x="37338" y="-8320"/>
                      <a:pt x="2953" y="11778"/>
                      <a:pt x="190" y="47401"/>
                    </a:cubicBezTo>
                    <a:cubicBezTo>
                      <a:pt x="0" y="49687"/>
                      <a:pt x="0" y="61307"/>
                      <a:pt x="0" y="68356"/>
                    </a:cubicBezTo>
                    <a:lnTo>
                      <a:pt x="36957" y="68356"/>
                    </a:lnTo>
                    <a:cubicBezTo>
                      <a:pt x="36957" y="48449"/>
                      <a:pt x="36766" y="45210"/>
                      <a:pt x="38862" y="37781"/>
                    </a:cubicBezTo>
                    <a:lnTo>
                      <a:pt x="38862" y="37781"/>
                    </a:lnTo>
                    <a:close/>
                  </a:path>
                </a:pathLst>
              </a:custGeom>
              <a:solidFill>
                <a:srgbClr val="9518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38"/>
              <p:cNvSpPr/>
              <p:nvPr/>
            </p:nvSpPr>
            <p:spPr>
              <a:xfrm>
                <a:off x="5759929" y="4734496"/>
                <a:ext cx="137662" cy="84296"/>
              </a:xfrm>
              <a:custGeom>
                <a:rect b="b" l="l" r="r" t="t"/>
                <a:pathLst>
                  <a:path extrusionOk="0" h="84296" w="137662">
                    <a:moveTo>
                      <a:pt x="122996" y="84106"/>
                    </a:moveTo>
                    <a:cubicBezTo>
                      <a:pt x="132044" y="84106"/>
                      <a:pt x="138902" y="76010"/>
                      <a:pt x="137474" y="67056"/>
                    </a:cubicBezTo>
                    <a:lnTo>
                      <a:pt x="133854" y="44863"/>
                    </a:lnTo>
                    <a:cubicBezTo>
                      <a:pt x="132807" y="39624"/>
                      <a:pt x="132235" y="30861"/>
                      <a:pt x="122139" y="26670"/>
                    </a:cubicBezTo>
                    <a:cubicBezTo>
                      <a:pt x="121186" y="26289"/>
                      <a:pt x="119091" y="25718"/>
                      <a:pt x="119091" y="25718"/>
                    </a:cubicBezTo>
                    <a:cubicBezTo>
                      <a:pt x="74990" y="10192"/>
                      <a:pt x="115566" y="24479"/>
                      <a:pt x="96040" y="17621"/>
                    </a:cubicBezTo>
                    <a:lnTo>
                      <a:pt x="86229" y="11621"/>
                    </a:lnTo>
                    <a:lnTo>
                      <a:pt x="86229" y="0"/>
                    </a:lnTo>
                    <a:cubicBezTo>
                      <a:pt x="75752" y="5239"/>
                      <a:pt x="62893" y="5715"/>
                      <a:pt x="52225" y="762"/>
                    </a:cubicBezTo>
                    <a:lnTo>
                      <a:pt x="52225" y="11621"/>
                    </a:lnTo>
                    <a:cubicBezTo>
                      <a:pt x="52225" y="11621"/>
                      <a:pt x="42224" y="17812"/>
                      <a:pt x="42224" y="17812"/>
                    </a:cubicBezTo>
                    <a:lnTo>
                      <a:pt x="37080" y="19621"/>
                    </a:lnTo>
                    <a:lnTo>
                      <a:pt x="37080" y="19621"/>
                    </a:lnTo>
                    <a:cubicBezTo>
                      <a:pt x="37080" y="19621"/>
                      <a:pt x="15840" y="27146"/>
                      <a:pt x="17173" y="26575"/>
                    </a:cubicBezTo>
                    <a:cubicBezTo>
                      <a:pt x="11649" y="28670"/>
                      <a:pt x="6886" y="33242"/>
                      <a:pt x="6219" y="39624"/>
                    </a:cubicBezTo>
                    <a:cubicBezTo>
                      <a:pt x="5934" y="42386"/>
                      <a:pt x="2314" y="62770"/>
                      <a:pt x="123" y="74962"/>
                    </a:cubicBezTo>
                    <a:cubicBezTo>
                      <a:pt x="-734" y="79820"/>
                      <a:pt x="2981" y="84296"/>
                      <a:pt x="7934" y="84296"/>
                    </a:cubicBezTo>
                    <a:lnTo>
                      <a:pt x="122996" y="84296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8" name="Google Shape;1098;p38"/>
            <p:cNvSpPr/>
            <p:nvPr/>
          </p:nvSpPr>
          <p:spPr>
            <a:xfrm>
              <a:off x="5809964" y="4734401"/>
              <a:ext cx="38481" cy="27622"/>
            </a:xfrm>
            <a:custGeom>
              <a:rect b="b" l="l" r="r" t="t"/>
              <a:pathLst>
                <a:path extrusionOk="0" h="27622" w="38481">
                  <a:moveTo>
                    <a:pt x="18669" y="27623"/>
                  </a:moveTo>
                  <a:lnTo>
                    <a:pt x="38481" y="12954"/>
                  </a:lnTo>
                  <a:lnTo>
                    <a:pt x="36290" y="11621"/>
                  </a:lnTo>
                  <a:lnTo>
                    <a:pt x="36290" y="0"/>
                  </a:lnTo>
                  <a:cubicBezTo>
                    <a:pt x="25813" y="5239"/>
                    <a:pt x="12954" y="5715"/>
                    <a:pt x="2286" y="762"/>
                  </a:cubicBezTo>
                  <a:lnTo>
                    <a:pt x="2286" y="11621"/>
                  </a:lnTo>
                  <a:cubicBezTo>
                    <a:pt x="2286" y="11621"/>
                    <a:pt x="0" y="12954"/>
                    <a:pt x="0" y="12954"/>
                  </a:cubicBezTo>
                  <a:lnTo>
                    <a:pt x="18669" y="27623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38"/>
            <p:cNvSpPr/>
            <p:nvPr/>
          </p:nvSpPr>
          <p:spPr>
            <a:xfrm>
              <a:off x="5809868" y="4735163"/>
              <a:ext cx="18859" cy="26574"/>
            </a:xfrm>
            <a:custGeom>
              <a:rect b="b" l="l" r="r" t="t"/>
              <a:pathLst>
                <a:path extrusionOk="0" h="26574" w="18859">
                  <a:moveTo>
                    <a:pt x="18860" y="3429"/>
                  </a:moveTo>
                  <a:cubicBezTo>
                    <a:pt x="13145" y="3429"/>
                    <a:pt x="7525" y="2381"/>
                    <a:pt x="2286" y="0"/>
                  </a:cubicBezTo>
                  <a:lnTo>
                    <a:pt x="2286" y="10858"/>
                  </a:lnTo>
                  <a:cubicBezTo>
                    <a:pt x="2286" y="10858"/>
                    <a:pt x="0" y="12192"/>
                    <a:pt x="0" y="12192"/>
                  </a:cubicBezTo>
                  <a:lnTo>
                    <a:pt x="18383" y="26575"/>
                  </a:lnTo>
                  <a:lnTo>
                    <a:pt x="18764" y="26575"/>
                  </a:lnTo>
                  <a:lnTo>
                    <a:pt x="18764" y="3429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38"/>
            <p:cNvSpPr/>
            <p:nvPr/>
          </p:nvSpPr>
          <p:spPr>
            <a:xfrm>
              <a:off x="5802249" y="4745926"/>
              <a:ext cx="26479" cy="26999"/>
            </a:xfrm>
            <a:custGeom>
              <a:rect b="b" l="l" r="r" t="t"/>
              <a:pathLst>
                <a:path extrusionOk="0" h="26999" w="26479">
                  <a:moveTo>
                    <a:pt x="10001" y="95"/>
                  </a:moveTo>
                  <a:lnTo>
                    <a:pt x="26479" y="16097"/>
                  </a:lnTo>
                  <a:lnTo>
                    <a:pt x="11811" y="26289"/>
                  </a:lnTo>
                  <a:cubicBezTo>
                    <a:pt x="9715" y="27813"/>
                    <a:pt x="6667" y="26765"/>
                    <a:pt x="5905" y="24289"/>
                  </a:cubicBezTo>
                  <a:lnTo>
                    <a:pt x="0" y="6191"/>
                  </a:lnTo>
                  <a:lnTo>
                    <a:pt x="10001" y="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5828633" y="4746021"/>
              <a:ext cx="27336" cy="26904"/>
            </a:xfrm>
            <a:custGeom>
              <a:rect b="b" l="l" r="r" t="t"/>
              <a:pathLst>
                <a:path extrusionOk="0" h="26904" w="27336">
                  <a:moveTo>
                    <a:pt x="17621" y="0"/>
                  </a:moveTo>
                  <a:lnTo>
                    <a:pt x="0" y="16002"/>
                  </a:lnTo>
                  <a:lnTo>
                    <a:pt x="14669" y="26194"/>
                  </a:lnTo>
                  <a:cubicBezTo>
                    <a:pt x="16764" y="27718"/>
                    <a:pt x="19812" y="26670"/>
                    <a:pt x="20574" y="24194"/>
                  </a:cubicBezTo>
                  <a:lnTo>
                    <a:pt x="27337" y="6001"/>
                  </a:lnTo>
                  <a:lnTo>
                    <a:pt x="17526" y="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38"/>
            <p:cNvSpPr/>
            <p:nvPr/>
          </p:nvSpPr>
          <p:spPr>
            <a:xfrm>
              <a:off x="5813012" y="4784693"/>
              <a:ext cx="31337" cy="34004"/>
            </a:xfrm>
            <a:custGeom>
              <a:rect b="b" l="l" r="r" t="t"/>
              <a:pathLst>
                <a:path extrusionOk="0" h="34004" w="31337">
                  <a:moveTo>
                    <a:pt x="22288" y="0"/>
                  </a:moveTo>
                  <a:lnTo>
                    <a:pt x="9049" y="0"/>
                  </a:lnTo>
                  <a:lnTo>
                    <a:pt x="0" y="34004"/>
                  </a:lnTo>
                  <a:lnTo>
                    <a:pt x="31337" y="34004"/>
                  </a:lnTo>
                  <a:lnTo>
                    <a:pt x="22288" y="0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38"/>
            <p:cNvSpPr/>
            <p:nvPr/>
          </p:nvSpPr>
          <p:spPr>
            <a:xfrm>
              <a:off x="5816346" y="4762023"/>
              <a:ext cx="24669" cy="22669"/>
            </a:xfrm>
            <a:custGeom>
              <a:rect b="b" l="l" r="r" t="t"/>
              <a:pathLst>
                <a:path extrusionOk="0" h="22669" w="24669">
                  <a:moveTo>
                    <a:pt x="12287" y="0"/>
                  </a:moveTo>
                  <a:lnTo>
                    <a:pt x="0" y="8572"/>
                  </a:lnTo>
                  <a:lnTo>
                    <a:pt x="5715" y="22669"/>
                  </a:lnTo>
                  <a:lnTo>
                    <a:pt x="18955" y="22669"/>
                  </a:lnTo>
                  <a:lnTo>
                    <a:pt x="24670" y="8572"/>
                  </a:lnTo>
                  <a:lnTo>
                    <a:pt x="12382" y="0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38"/>
            <p:cNvSpPr/>
            <p:nvPr/>
          </p:nvSpPr>
          <p:spPr>
            <a:xfrm>
              <a:off x="5813012" y="4784693"/>
              <a:ext cx="22288" cy="34004"/>
            </a:xfrm>
            <a:custGeom>
              <a:rect b="b" l="l" r="r" t="t"/>
              <a:pathLst>
                <a:path extrusionOk="0" h="34004" w="22288">
                  <a:moveTo>
                    <a:pt x="22288" y="0"/>
                  </a:moveTo>
                  <a:lnTo>
                    <a:pt x="9049" y="0"/>
                  </a:lnTo>
                  <a:lnTo>
                    <a:pt x="0" y="34004"/>
                  </a:lnTo>
                  <a:lnTo>
                    <a:pt x="13240" y="34004"/>
                  </a:lnTo>
                  <a:lnTo>
                    <a:pt x="22288" y="95"/>
                  </a:lnTo>
                  <a:lnTo>
                    <a:pt x="22288" y="95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38"/>
            <p:cNvSpPr/>
            <p:nvPr/>
          </p:nvSpPr>
          <p:spPr>
            <a:xfrm>
              <a:off x="5816346" y="4763452"/>
              <a:ext cx="18954" cy="21240"/>
            </a:xfrm>
            <a:custGeom>
              <a:rect b="b" l="l" r="r" t="t"/>
              <a:pathLst>
                <a:path extrusionOk="0" h="21240" w="18954">
                  <a:moveTo>
                    <a:pt x="10287" y="0"/>
                  </a:moveTo>
                  <a:lnTo>
                    <a:pt x="0" y="7144"/>
                  </a:lnTo>
                  <a:lnTo>
                    <a:pt x="5715" y="21241"/>
                  </a:lnTo>
                  <a:lnTo>
                    <a:pt x="18955" y="21241"/>
                  </a:lnTo>
                  <a:cubicBezTo>
                    <a:pt x="18955" y="21241"/>
                    <a:pt x="10382" y="0"/>
                    <a:pt x="10382" y="0"/>
                  </a:cubicBez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38"/>
            <p:cNvSpPr/>
            <p:nvPr/>
          </p:nvSpPr>
          <p:spPr>
            <a:xfrm>
              <a:off x="5773197" y="4687635"/>
              <a:ext cx="19336" cy="24570"/>
            </a:xfrm>
            <a:custGeom>
              <a:rect b="b" l="l" r="r" t="t"/>
              <a:pathLst>
                <a:path extrusionOk="0" h="24570" w="19336">
                  <a:moveTo>
                    <a:pt x="19336" y="855"/>
                  </a:moveTo>
                  <a:cubicBezTo>
                    <a:pt x="10383" y="-2288"/>
                    <a:pt x="0" y="3617"/>
                    <a:pt x="0" y="12285"/>
                  </a:cubicBezTo>
                  <a:cubicBezTo>
                    <a:pt x="0" y="20953"/>
                    <a:pt x="10383" y="26858"/>
                    <a:pt x="19336" y="23715"/>
                  </a:cubicBezTo>
                  <a:lnTo>
                    <a:pt x="19336" y="95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38"/>
            <p:cNvSpPr/>
            <p:nvPr/>
          </p:nvSpPr>
          <p:spPr>
            <a:xfrm>
              <a:off x="5864733" y="4687635"/>
              <a:ext cx="19335" cy="24570"/>
            </a:xfrm>
            <a:custGeom>
              <a:rect b="b" l="l" r="r" t="t"/>
              <a:pathLst>
                <a:path extrusionOk="0" h="24570" w="19335">
                  <a:moveTo>
                    <a:pt x="0" y="855"/>
                  </a:moveTo>
                  <a:cubicBezTo>
                    <a:pt x="8954" y="-2288"/>
                    <a:pt x="19336" y="3617"/>
                    <a:pt x="19336" y="12285"/>
                  </a:cubicBezTo>
                  <a:cubicBezTo>
                    <a:pt x="19336" y="20953"/>
                    <a:pt x="8954" y="26858"/>
                    <a:pt x="0" y="23715"/>
                  </a:cubicBezTo>
                  <a:lnTo>
                    <a:pt x="0" y="95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38"/>
            <p:cNvSpPr/>
            <p:nvPr/>
          </p:nvSpPr>
          <p:spPr>
            <a:xfrm>
              <a:off x="5773151" y="4694777"/>
              <a:ext cx="19382" cy="17472"/>
            </a:xfrm>
            <a:custGeom>
              <a:rect b="b" l="l" r="r" t="t"/>
              <a:pathLst>
                <a:path extrusionOk="0" h="17472" w="19382">
                  <a:moveTo>
                    <a:pt x="1380" y="0"/>
                  </a:moveTo>
                  <a:cubicBezTo>
                    <a:pt x="-4145" y="10001"/>
                    <a:pt x="7952" y="20669"/>
                    <a:pt x="19382" y="16573"/>
                  </a:cubicBezTo>
                  <a:lnTo>
                    <a:pt x="19382" y="6286"/>
                  </a:lnTo>
                  <a:cubicBezTo>
                    <a:pt x="12333" y="8763"/>
                    <a:pt x="4428" y="5715"/>
                    <a:pt x="1380" y="0"/>
                  </a:cubicBezTo>
                  <a:lnTo>
                    <a:pt x="1380" y="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38"/>
            <p:cNvSpPr/>
            <p:nvPr/>
          </p:nvSpPr>
          <p:spPr>
            <a:xfrm>
              <a:off x="5864733" y="4694682"/>
              <a:ext cx="19381" cy="17477"/>
            </a:xfrm>
            <a:custGeom>
              <a:rect b="b" l="l" r="r" t="t"/>
              <a:pathLst>
                <a:path extrusionOk="0" h="17477" w="19381">
                  <a:moveTo>
                    <a:pt x="0" y="6287"/>
                  </a:moveTo>
                  <a:lnTo>
                    <a:pt x="0" y="16573"/>
                  </a:lnTo>
                  <a:cubicBezTo>
                    <a:pt x="11430" y="20669"/>
                    <a:pt x="23527" y="10096"/>
                    <a:pt x="18002" y="0"/>
                  </a:cubicBezTo>
                  <a:cubicBezTo>
                    <a:pt x="14954" y="5620"/>
                    <a:pt x="7048" y="8763"/>
                    <a:pt x="0" y="6287"/>
                  </a:cubicBezTo>
                  <a:lnTo>
                    <a:pt x="0" y="6287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38"/>
            <p:cNvSpPr/>
            <p:nvPr/>
          </p:nvSpPr>
          <p:spPr>
            <a:xfrm>
              <a:off x="5791271" y="4665284"/>
              <a:ext cx="74890" cy="75311"/>
            </a:xfrm>
            <a:custGeom>
              <a:rect b="b" l="l" r="r" t="t"/>
              <a:pathLst>
                <a:path extrusionOk="0" h="75311" w="74890">
                  <a:moveTo>
                    <a:pt x="73176" y="9681"/>
                  </a:moveTo>
                  <a:cubicBezTo>
                    <a:pt x="74128" y="9681"/>
                    <a:pt x="74890" y="10538"/>
                    <a:pt x="74890" y="11490"/>
                  </a:cubicBezTo>
                  <a:cubicBezTo>
                    <a:pt x="74890" y="43018"/>
                    <a:pt x="74890" y="38446"/>
                    <a:pt x="74890" y="39875"/>
                  </a:cubicBezTo>
                  <a:cubicBezTo>
                    <a:pt x="72700" y="82166"/>
                    <a:pt x="12597" y="88738"/>
                    <a:pt x="1357" y="47971"/>
                  </a:cubicBezTo>
                  <a:cubicBezTo>
                    <a:pt x="690" y="45685"/>
                    <a:pt x="310" y="43590"/>
                    <a:pt x="119" y="41018"/>
                  </a:cubicBezTo>
                  <a:cubicBezTo>
                    <a:pt x="-71" y="38351"/>
                    <a:pt x="24" y="23968"/>
                    <a:pt x="24" y="24063"/>
                  </a:cubicBezTo>
                  <a:cubicBezTo>
                    <a:pt x="24" y="16729"/>
                    <a:pt x="6501" y="11109"/>
                    <a:pt x="13835" y="12157"/>
                  </a:cubicBezTo>
                  <a:cubicBezTo>
                    <a:pt x="25265" y="13776"/>
                    <a:pt x="42029" y="13205"/>
                    <a:pt x="56602" y="727"/>
                  </a:cubicBezTo>
                  <a:cubicBezTo>
                    <a:pt x="58126" y="-511"/>
                    <a:pt x="60412" y="-130"/>
                    <a:pt x="61365" y="1584"/>
                  </a:cubicBezTo>
                  <a:cubicBezTo>
                    <a:pt x="63175" y="4823"/>
                    <a:pt x="66794" y="9109"/>
                    <a:pt x="73366" y="9776"/>
                  </a:cubicBezTo>
                  <a:lnTo>
                    <a:pt x="73366" y="9776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38"/>
            <p:cNvSpPr/>
            <p:nvPr/>
          </p:nvSpPr>
          <p:spPr>
            <a:xfrm>
              <a:off x="5791200" y="4677315"/>
              <a:ext cx="48863" cy="63390"/>
            </a:xfrm>
            <a:custGeom>
              <a:rect b="b" l="l" r="r" t="t"/>
              <a:pathLst>
                <a:path extrusionOk="0" h="63390" w="48863">
                  <a:moveTo>
                    <a:pt x="22955" y="27939"/>
                  </a:moveTo>
                  <a:cubicBezTo>
                    <a:pt x="22955" y="26510"/>
                    <a:pt x="22955" y="30987"/>
                    <a:pt x="22955" y="793"/>
                  </a:cubicBezTo>
                  <a:cubicBezTo>
                    <a:pt x="19717" y="793"/>
                    <a:pt x="16573" y="507"/>
                    <a:pt x="13811" y="126"/>
                  </a:cubicBezTo>
                  <a:cubicBezTo>
                    <a:pt x="6572" y="-922"/>
                    <a:pt x="0" y="4698"/>
                    <a:pt x="0" y="12032"/>
                  </a:cubicBezTo>
                  <a:cubicBezTo>
                    <a:pt x="0" y="12032"/>
                    <a:pt x="0" y="26415"/>
                    <a:pt x="95" y="28987"/>
                  </a:cubicBezTo>
                  <a:cubicBezTo>
                    <a:pt x="2000" y="53847"/>
                    <a:pt x="25432" y="68801"/>
                    <a:pt x="48863" y="61562"/>
                  </a:cubicBezTo>
                  <a:cubicBezTo>
                    <a:pt x="35243" y="57371"/>
                    <a:pt x="23813" y="45846"/>
                    <a:pt x="22860" y="27844"/>
                  </a:cubicBezTo>
                  <a:lnTo>
                    <a:pt x="22860" y="27844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38"/>
            <p:cNvSpPr/>
            <p:nvPr/>
          </p:nvSpPr>
          <p:spPr>
            <a:xfrm>
              <a:off x="5863494" y="4798980"/>
              <a:ext cx="11430" cy="19716"/>
            </a:xfrm>
            <a:custGeom>
              <a:rect b="b" l="l" r="r" t="t"/>
              <a:pathLst>
                <a:path extrusionOk="0" h="19716" w="11430">
                  <a:moveTo>
                    <a:pt x="11430" y="5715"/>
                  </a:moveTo>
                  <a:cubicBezTo>
                    <a:pt x="11430" y="2572"/>
                    <a:pt x="8858" y="0"/>
                    <a:pt x="5715" y="0"/>
                  </a:cubicBezTo>
                  <a:cubicBezTo>
                    <a:pt x="2572" y="0"/>
                    <a:pt x="0" y="2572"/>
                    <a:pt x="0" y="5715"/>
                  </a:cubicBezTo>
                  <a:lnTo>
                    <a:pt x="0" y="19717"/>
                  </a:lnTo>
                  <a:lnTo>
                    <a:pt x="11430" y="19717"/>
                  </a:lnTo>
                  <a:lnTo>
                    <a:pt x="11430" y="5715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38"/>
            <p:cNvSpPr/>
            <p:nvPr/>
          </p:nvSpPr>
          <p:spPr>
            <a:xfrm>
              <a:off x="5534477" y="4626269"/>
              <a:ext cx="103179" cy="68317"/>
            </a:xfrm>
            <a:custGeom>
              <a:rect b="b" l="l" r="r" t="t"/>
              <a:pathLst>
                <a:path extrusionOk="0" h="68317" w="103179">
                  <a:moveTo>
                    <a:pt x="103180" y="48791"/>
                  </a:moveTo>
                  <a:cubicBezTo>
                    <a:pt x="100227" y="-9407"/>
                    <a:pt x="17455" y="-18551"/>
                    <a:pt x="1929" y="37742"/>
                  </a:cubicBezTo>
                  <a:cubicBezTo>
                    <a:pt x="-357" y="46029"/>
                    <a:pt x="24" y="50505"/>
                    <a:pt x="24" y="68317"/>
                  </a:cubicBezTo>
                  <a:lnTo>
                    <a:pt x="103180" y="68317"/>
                  </a:lnTo>
                  <a:cubicBezTo>
                    <a:pt x="103180" y="50124"/>
                    <a:pt x="103180" y="50410"/>
                    <a:pt x="103180" y="48886"/>
                  </a:cubicBezTo>
                  <a:lnTo>
                    <a:pt x="103180" y="48886"/>
                  </a:lnTo>
                  <a:close/>
                </a:path>
              </a:pathLst>
            </a:custGeom>
            <a:solidFill>
              <a:srgbClr val="9518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4" name="Google Shape;1114;p38"/>
            <p:cNvGrpSpPr/>
            <p:nvPr/>
          </p:nvGrpSpPr>
          <p:grpSpPr>
            <a:xfrm>
              <a:off x="5518823" y="4626135"/>
              <a:ext cx="136166" cy="192657"/>
              <a:chOff x="5518823" y="4626135"/>
              <a:chExt cx="136166" cy="192657"/>
            </a:xfrm>
          </p:grpSpPr>
          <p:sp>
            <p:nvSpPr>
              <p:cNvPr id="1115" name="Google Shape;1115;p38"/>
              <p:cNvSpPr/>
              <p:nvPr/>
            </p:nvSpPr>
            <p:spPr>
              <a:xfrm>
                <a:off x="5534406" y="4626135"/>
                <a:ext cx="69818" cy="68355"/>
              </a:xfrm>
              <a:custGeom>
                <a:rect b="b" l="l" r="r" t="t"/>
                <a:pathLst>
                  <a:path extrusionOk="0" h="68355" w="69818">
                    <a:moveTo>
                      <a:pt x="38957" y="37781"/>
                    </a:moveTo>
                    <a:cubicBezTo>
                      <a:pt x="43910" y="19683"/>
                      <a:pt x="55912" y="8444"/>
                      <a:pt x="69818" y="3300"/>
                    </a:cubicBezTo>
                    <a:cubicBezTo>
                      <a:pt x="37338" y="-8320"/>
                      <a:pt x="2953" y="11778"/>
                      <a:pt x="190" y="47401"/>
                    </a:cubicBezTo>
                    <a:cubicBezTo>
                      <a:pt x="0" y="49687"/>
                      <a:pt x="0" y="61307"/>
                      <a:pt x="0" y="68356"/>
                    </a:cubicBezTo>
                    <a:lnTo>
                      <a:pt x="36957" y="68356"/>
                    </a:lnTo>
                    <a:cubicBezTo>
                      <a:pt x="36957" y="48449"/>
                      <a:pt x="36766" y="45210"/>
                      <a:pt x="38862" y="37781"/>
                    </a:cubicBezTo>
                    <a:lnTo>
                      <a:pt x="38862" y="37781"/>
                    </a:lnTo>
                    <a:close/>
                  </a:path>
                </a:pathLst>
              </a:custGeom>
              <a:solidFill>
                <a:srgbClr val="9518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38"/>
              <p:cNvSpPr/>
              <p:nvPr/>
            </p:nvSpPr>
            <p:spPr>
              <a:xfrm>
                <a:off x="5518823" y="4734496"/>
                <a:ext cx="136166" cy="84296"/>
              </a:xfrm>
              <a:custGeom>
                <a:rect b="b" l="l" r="r" t="t"/>
                <a:pathLst>
                  <a:path extrusionOk="0" h="84296" w="136166">
                    <a:moveTo>
                      <a:pt x="121500" y="84106"/>
                    </a:moveTo>
                    <a:cubicBezTo>
                      <a:pt x="130549" y="84106"/>
                      <a:pt x="137407" y="76010"/>
                      <a:pt x="135978" y="67056"/>
                    </a:cubicBezTo>
                    <a:lnTo>
                      <a:pt x="132359" y="44863"/>
                    </a:lnTo>
                    <a:cubicBezTo>
                      <a:pt x="131311" y="39624"/>
                      <a:pt x="130740" y="30861"/>
                      <a:pt x="120643" y="26670"/>
                    </a:cubicBezTo>
                    <a:cubicBezTo>
                      <a:pt x="119690" y="26289"/>
                      <a:pt x="117595" y="25718"/>
                      <a:pt x="117595" y="25718"/>
                    </a:cubicBezTo>
                    <a:cubicBezTo>
                      <a:pt x="73494" y="10192"/>
                      <a:pt x="114071" y="24479"/>
                      <a:pt x="94544" y="17621"/>
                    </a:cubicBezTo>
                    <a:lnTo>
                      <a:pt x="84734" y="11621"/>
                    </a:lnTo>
                    <a:lnTo>
                      <a:pt x="84734" y="0"/>
                    </a:lnTo>
                    <a:cubicBezTo>
                      <a:pt x="74256" y="5239"/>
                      <a:pt x="61398" y="5715"/>
                      <a:pt x="50730" y="762"/>
                    </a:cubicBezTo>
                    <a:lnTo>
                      <a:pt x="50730" y="11621"/>
                    </a:lnTo>
                    <a:cubicBezTo>
                      <a:pt x="50730" y="11621"/>
                      <a:pt x="40728" y="17812"/>
                      <a:pt x="40728" y="17812"/>
                    </a:cubicBezTo>
                    <a:lnTo>
                      <a:pt x="35585" y="19621"/>
                    </a:lnTo>
                    <a:lnTo>
                      <a:pt x="35585" y="19621"/>
                    </a:lnTo>
                    <a:cubicBezTo>
                      <a:pt x="35585" y="19621"/>
                      <a:pt x="14344" y="27146"/>
                      <a:pt x="15677" y="26575"/>
                    </a:cubicBezTo>
                    <a:cubicBezTo>
                      <a:pt x="10153" y="28670"/>
                      <a:pt x="5390" y="33242"/>
                      <a:pt x="4724" y="39624"/>
                    </a:cubicBezTo>
                    <a:cubicBezTo>
                      <a:pt x="4533" y="41815"/>
                      <a:pt x="2247" y="54388"/>
                      <a:pt x="247" y="65627"/>
                    </a:cubicBezTo>
                    <a:cubicBezTo>
                      <a:pt x="-1468" y="75343"/>
                      <a:pt x="5962" y="84296"/>
                      <a:pt x="15868" y="84296"/>
                    </a:cubicBezTo>
                    <a:lnTo>
                      <a:pt x="121310" y="84296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38"/>
              <p:cNvSpPr/>
              <p:nvPr/>
            </p:nvSpPr>
            <p:spPr>
              <a:xfrm>
                <a:off x="5518919" y="4757166"/>
                <a:ext cx="28631" cy="61436"/>
              </a:xfrm>
              <a:custGeom>
                <a:rect b="b" l="l" r="r" t="t"/>
                <a:pathLst>
                  <a:path extrusionOk="0" h="61436" w="28631">
                    <a:moveTo>
                      <a:pt x="13106" y="42767"/>
                    </a:moveTo>
                    <a:cubicBezTo>
                      <a:pt x="13106" y="42767"/>
                      <a:pt x="17297" y="14383"/>
                      <a:pt x="17582" y="12192"/>
                    </a:cubicBezTo>
                    <a:cubicBezTo>
                      <a:pt x="18154" y="6572"/>
                      <a:pt x="21773" y="2381"/>
                      <a:pt x="26536" y="0"/>
                    </a:cubicBezTo>
                    <a:cubicBezTo>
                      <a:pt x="15487" y="3905"/>
                      <a:pt x="15677" y="3715"/>
                      <a:pt x="15677" y="3715"/>
                    </a:cubicBezTo>
                    <a:cubicBezTo>
                      <a:pt x="10153" y="5810"/>
                      <a:pt x="5390" y="10382"/>
                      <a:pt x="4724" y="16764"/>
                    </a:cubicBezTo>
                    <a:cubicBezTo>
                      <a:pt x="4533" y="18955"/>
                      <a:pt x="2342" y="31528"/>
                      <a:pt x="247" y="42767"/>
                    </a:cubicBezTo>
                    <a:cubicBezTo>
                      <a:pt x="-1468" y="52483"/>
                      <a:pt x="5962" y="61436"/>
                      <a:pt x="15868" y="61436"/>
                    </a:cubicBezTo>
                    <a:lnTo>
                      <a:pt x="28631" y="61436"/>
                    </a:lnTo>
                    <a:cubicBezTo>
                      <a:pt x="18725" y="61436"/>
                      <a:pt x="11201" y="52483"/>
                      <a:pt x="13010" y="42767"/>
                    </a:cubicBezTo>
                    <a:lnTo>
                      <a:pt x="13010" y="42767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18" name="Google Shape;1118;p38"/>
            <p:cNvSpPr/>
            <p:nvPr/>
          </p:nvSpPr>
          <p:spPr>
            <a:xfrm>
              <a:off x="5567457" y="4734401"/>
              <a:ext cx="38480" cy="27622"/>
            </a:xfrm>
            <a:custGeom>
              <a:rect b="b" l="l" r="r" t="t"/>
              <a:pathLst>
                <a:path extrusionOk="0" h="27622" w="38480">
                  <a:moveTo>
                    <a:pt x="18669" y="27623"/>
                  </a:moveTo>
                  <a:lnTo>
                    <a:pt x="38481" y="12954"/>
                  </a:lnTo>
                  <a:lnTo>
                    <a:pt x="36290" y="11621"/>
                  </a:lnTo>
                  <a:lnTo>
                    <a:pt x="36290" y="0"/>
                  </a:lnTo>
                  <a:cubicBezTo>
                    <a:pt x="25813" y="5239"/>
                    <a:pt x="12954" y="5715"/>
                    <a:pt x="2286" y="762"/>
                  </a:cubicBezTo>
                  <a:lnTo>
                    <a:pt x="2286" y="11621"/>
                  </a:lnTo>
                  <a:cubicBezTo>
                    <a:pt x="2286" y="11621"/>
                    <a:pt x="0" y="12954"/>
                    <a:pt x="0" y="12954"/>
                  </a:cubicBezTo>
                  <a:lnTo>
                    <a:pt x="18669" y="27623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38"/>
            <p:cNvSpPr/>
            <p:nvPr/>
          </p:nvSpPr>
          <p:spPr>
            <a:xfrm>
              <a:off x="5567362" y="4735163"/>
              <a:ext cx="18859" cy="26574"/>
            </a:xfrm>
            <a:custGeom>
              <a:rect b="b" l="l" r="r" t="t"/>
              <a:pathLst>
                <a:path extrusionOk="0" h="26574" w="18859">
                  <a:moveTo>
                    <a:pt x="18860" y="3429"/>
                  </a:moveTo>
                  <a:cubicBezTo>
                    <a:pt x="13145" y="3429"/>
                    <a:pt x="7525" y="2381"/>
                    <a:pt x="2286" y="0"/>
                  </a:cubicBezTo>
                  <a:lnTo>
                    <a:pt x="2286" y="10858"/>
                  </a:lnTo>
                  <a:cubicBezTo>
                    <a:pt x="2286" y="10858"/>
                    <a:pt x="0" y="12192"/>
                    <a:pt x="0" y="12192"/>
                  </a:cubicBezTo>
                  <a:lnTo>
                    <a:pt x="18383" y="26575"/>
                  </a:lnTo>
                  <a:lnTo>
                    <a:pt x="18764" y="26575"/>
                  </a:lnTo>
                  <a:lnTo>
                    <a:pt x="18764" y="3429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38"/>
            <p:cNvSpPr/>
            <p:nvPr/>
          </p:nvSpPr>
          <p:spPr>
            <a:xfrm>
              <a:off x="5559647" y="4745926"/>
              <a:ext cx="26479" cy="26999"/>
            </a:xfrm>
            <a:custGeom>
              <a:rect b="b" l="l" r="r" t="t"/>
              <a:pathLst>
                <a:path extrusionOk="0" h="26999" w="26479">
                  <a:moveTo>
                    <a:pt x="10001" y="95"/>
                  </a:moveTo>
                  <a:lnTo>
                    <a:pt x="26479" y="16097"/>
                  </a:lnTo>
                  <a:lnTo>
                    <a:pt x="11811" y="26289"/>
                  </a:lnTo>
                  <a:cubicBezTo>
                    <a:pt x="9715" y="27813"/>
                    <a:pt x="6668" y="26765"/>
                    <a:pt x="5905" y="24289"/>
                  </a:cubicBezTo>
                  <a:lnTo>
                    <a:pt x="0" y="6191"/>
                  </a:lnTo>
                  <a:lnTo>
                    <a:pt x="10001" y="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38"/>
            <p:cNvSpPr/>
            <p:nvPr/>
          </p:nvSpPr>
          <p:spPr>
            <a:xfrm>
              <a:off x="5586031" y="4746021"/>
              <a:ext cx="27336" cy="26904"/>
            </a:xfrm>
            <a:custGeom>
              <a:rect b="b" l="l" r="r" t="t"/>
              <a:pathLst>
                <a:path extrusionOk="0" h="26904" w="27336">
                  <a:moveTo>
                    <a:pt x="17621" y="0"/>
                  </a:moveTo>
                  <a:lnTo>
                    <a:pt x="0" y="16002"/>
                  </a:lnTo>
                  <a:lnTo>
                    <a:pt x="14669" y="26194"/>
                  </a:lnTo>
                  <a:cubicBezTo>
                    <a:pt x="16859" y="27718"/>
                    <a:pt x="19812" y="26670"/>
                    <a:pt x="20574" y="24194"/>
                  </a:cubicBezTo>
                  <a:lnTo>
                    <a:pt x="27337" y="6001"/>
                  </a:lnTo>
                  <a:lnTo>
                    <a:pt x="17526" y="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38"/>
            <p:cNvSpPr/>
            <p:nvPr/>
          </p:nvSpPr>
          <p:spPr>
            <a:xfrm>
              <a:off x="5570410" y="4784693"/>
              <a:ext cx="31337" cy="34004"/>
            </a:xfrm>
            <a:custGeom>
              <a:rect b="b" l="l" r="r" t="t"/>
              <a:pathLst>
                <a:path extrusionOk="0" h="34004" w="31337">
                  <a:moveTo>
                    <a:pt x="22288" y="0"/>
                  </a:moveTo>
                  <a:lnTo>
                    <a:pt x="9049" y="0"/>
                  </a:lnTo>
                  <a:lnTo>
                    <a:pt x="0" y="34004"/>
                  </a:lnTo>
                  <a:lnTo>
                    <a:pt x="31337" y="34004"/>
                  </a:lnTo>
                  <a:lnTo>
                    <a:pt x="22288" y="0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38"/>
            <p:cNvSpPr/>
            <p:nvPr/>
          </p:nvSpPr>
          <p:spPr>
            <a:xfrm>
              <a:off x="5573839" y="4762023"/>
              <a:ext cx="24669" cy="22669"/>
            </a:xfrm>
            <a:custGeom>
              <a:rect b="b" l="l" r="r" t="t"/>
              <a:pathLst>
                <a:path extrusionOk="0" h="22669" w="24669">
                  <a:moveTo>
                    <a:pt x="12287" y="0"/>
                  </a:moveTo>
                  <a:lnTo>
                    <a:pt x="0" y="8572"/>
                  </a:lnTo>
                  <a:lnTo>
                    <a:pt x="5715" y="22669"/>
                  </a:lnTo>
                  <a:lnTo>
                    <a:pt x="18955" y="22669"/>
                  </a:lnTo>
                  <a:lnTo>
                    <a:pt x="24670" y="8572"/>
                  </a:lnTo>
                  <a:lnTo>
                    <a:pt x="12383" y="0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38"/>
            <p:cNvSpPr/>
            <p:nvPr/>
          </p:nvSpPr>
          <p:spPr>
            <a:xfrm>
              <a:off x="5570410" y="4784693"/>
              <a:ext cx="22288" cy="34004"/>
            </a:xfrm>
            <a:custGeom>
              <a:rect b="b" l="l" r="r" t="t"/>
              <a:pathLst>
                <a:path extrusionOk="0" h="34004" w="22288">
                  <a:moveTo>
                    <a:pt x="22288" y="0"/>
                  </a:moveTo>
                  <a:lnTo>
                    <a:pt x="9049" y="0"/>
                  </a:lnTo>
                  <a:lnTo>
                    <a:pt x="0" y="34004"/>
                  </a:lnTo>
                  <a:lnTo>
                    <a:pt x="13240" y="34004"/>
                  </a:lnTo>
                  <a:lnTo>
                    <a:pt x="22288" y="95"/>
                  </a:lnTo>
                  <a:lnTo>
                    <a:pt x="22288" y="95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38"/>
            <p:cNvSpPr/>
            <p:nvPr/>
          </p:nvSpPr>
          <p:spPr>
            <a:xfrm>
              <a:off x="5573839" y="4763452"/>
              <a:ext cx="18954" cy="21240"/>
            </a:xfrm>
            <a:custGeom>
              <a:rect b="b" l="l" r="r" t="t"/>
              <a:pathLst>
                <a:path extrusionOk="0" h="21240" w="18954">
                  <a:moveTo>
                    <a:pt x="10287" y="0"/>
                  </a:moveTo>
                  <a:lnTo>
                    <a:pt x="0" y="7144"/>
                  </a:lnTo>
                  <a:lnTo>
                    <a:pt x="5715" y="21241"/>
                  </a:lnTo>
                  <a:lnTo>
                    <a:pt x="18955" y="21241"/>
                  </a:lnTo>
                  <a:cubicBezTo>
                    <a:pt x="18955" y="21241"/>
                    <a:pt x="10382" y="0"/>
                    <a:pt x="10382" y="0"/>
                  </a:cubicBez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5530691" y="4687635"/>
              <a:ext cx="19335" cy="24570"/>
            </a:xfrm>
            <a:custGeom>
              <a:rect b="b" l="l" r="r" t="t"/>
              <a:pathLst>
                <a:path extrusionOk="0" h="24570" w="19335">
                  <a:moveTo>
                    <a:pt x="19336" y="855"/>
                  </a:moveTo>
                  <a:cubicBezTo>
                    <a:pt x="10382" y="-2288"/>
                    <a:pt x="0" y="3617"/>
                    <a:pt x="0" y="12285"/>
                  </a:cubicBezTo>
                  <a:cubicBezTo>
                    <a:pt x="0" y="20953"/>
                    <a:pt x="10382" y="26858"/>
                    <a:pt x="19336" y="23715"/>
                  </a:cubicBezTo>
                  <a:lnTo>
                    <a:pt x="19336" y="95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5622226" y="4687635"/>
              <a:ext cx="19335" cy="24570"/>
            </a:xfrm>
            <a:custGeom>
              <a:rect b="b" l="l" r="r" t="t"/>
              <a:pathLst>
                <a:path extrusionOk="0" h="24570" w="19335">
                  <a:moveTo>
                    <a:pt x="0" y="855"/>
                  </a:moveTo>
                  <a:cubicBezTo>
                    <a:pt x="8954" y="-2288"/>
                    <a:pt x="19336" y="3617"/>
                    <a:pt x="19336" y="12285"/>
                  </a:cubicBezTo>
                  <a:cubicBezTo>
                    <a:pt x="19336" y="20953"/>
                    <a:pt x="8954" y="26858"/>
                    <a:pt x="0" y="23715"/>
                  </a:cubicBezTo>
                  <a:lnTo>
                    <a:pt x="0" y="95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5530549" y="4694777"/>
              <a:ext cx="19382" cy="17472"/>
            </a:xfrm>
            <a:custGeom>
              <a:rect b="b" l="l" r="r" t="t"/>
              <a:pathLst>
                <a:path extrusionOk="0" h="17472" w="19382">
                  <a:moveTo>
                    <a:pt x="1380" y="0"/>
                  </a:moveTo>
                  <a:cubicBezTo>
                    <a:pt x="-4145" y="10001"/>
                    <a:pt x="7952" y="20669"/>
                    <a:pt x="19382" y="16573"/>
                  </a:cubicBezTo>
                  <a:lnTo>
                    <a:pt x="19382" y="6286"/>
                  </a:lnTo>
                  <a:cubicBezTo>
                    <a:pt x="12333" y="8763"/>
                    <a:pt x="4428" y="5715"/>
                    <a:pt x="1380" y="0"/>
                  </a:cubicBezTo>
                  <a:lnTo>
                    <a:pt x="1380" y="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5622226" y="4694682"/>
              <a:ext cx="19381" cy="17477"/>
            </a:xfrm>
            <a:custGeom>
              <a:rect b="b" l="l" r="r" t="t"/>
              <a:pathLst>
                <a:path extrusionOk="0" h="17477" w="19381">
                  <a:moveTo>
                    <a:pt x="0" y="6287"/>
                  </a:moveTo>
                  <a:lnTo>
                    <a:pt x="0" y="16573"/>
                  </a:lnTo>
                  <a:cubicBezTo>
                    <a:pt x="11430" y="20669"/>
                    <a:pt x="23527" y="10096"/>
                    <a:pt x="18002" y="0"/>
                  </a:cubicBezTo>
                  <a:cubicBezTo>
                    <a:pt x="14954" y="5620"/>
                    <a:pt x="6953" y="8763"/>
                    <a:pt x="0" y="6287"/>
                  </a:cubicBezTo>
                  <a:lnTo>
                    <a:pt x="0" y="6287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5548669" y="4665284"/>
              <a:ext cx="74890" cy="75311"/>
            </a:xfrm>
            <a:custGeom>
              <a:rect b="b" l="l" r="r" t="t"/>
              <a:pathLst>
                <a:path extrusionOk="0" h="75311" w="74890">
                  <a:moveTo>
                    <a:pt x="73176" y="9681"/>
                  </a:moveTo>
                  <a:cubicBezTo>
                    <a:pt x="74128" y="9681"/>
                    <a:pt x="74890" y="10538"/>
                    <a:pt x="74890" y="11490"/>
                  </a:cubicBezTo>
                  <a:cubicBezTo>
                    <a:pt x="74890" y="43018"/>
                    <a:pt x="74890" y="38446"/>
                    <a:pt x="74890" y="39875"/>
                  </a:cubicBezTo>
                  <a:cubicBezTo>
                    <a:pt x="72700" y="82166"/>
                    <a:pt x="12597" y="88738"/>
                    <a:pt x="1357" y="47971"/>
                  </a:cubicBezTo>
                  <a:cubicBezTo>
                    <a:pt x="690" y="45685"/>
                    <a:pt x="310" y="43590"/>
                    <a:pt x="119" y="41018"/>
                  </a:cubicBezTo>
                  <a:cubicBezTo>
                    <a:pt x="-71" y="38351"/>
                    <a:pt x="24" y="23968"/>
                    <a:pt x="24" y="24063"/>
                  </a:cubicBezTo>
                  <a:cubicBezTo>
                    <a:pt x="24" y="16729"/>
                    <a:pt x="6501" y="11109"/>
                    <a:pt x="13835" y="12157"/>
                  </a:cubicBezTo>
                  <a:cubicBezTo>
                    <a:pt x="25265" y="13776"/>
                    <a:pt x="42029" y="13205"/>
                    <a:pt x="56602" y="727"/>
                  </a:cubicBezTo>
                  <a:cubicBezTo>
                    <a:pt x="58126" y="-511"/>
                    <a:pt x="60412" y="-130"/>
                    <a:pt x="61365" y="1584"/>
                  </a:cubicBezTo>
                  <a:cubicBezTo>
                    <a:pt x="63175" y="4823"/>
                    <a:pt x="66794" y="9109"/>
                    <a:pt x="73366" y="9776"/>
                  </a:cubicBezTo>
                  <a:lnTo>
                    <a:pt x="73366" y="9776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5548693" y="4677315"/>
              <a:ext cx="48863" cy="63390"/>
            </a:xfrm>
            <a:custGeom>
              <a:rect b="b" l="l" r="r" t="t"/>
              <a:pathLst>
                <a:path extrusionOk="0" h="63390" w="48863">
                  <a:moveTo>
                    <a:pt x="22955" y="27939"/>
                  </a:moveTo>
                  <a:cubicBezTo>
                    <a:pt x="22955" y="26510"/>
                    <a:pt x="22955" y="30987"/>
                    <a:pt x="22955" y="793"/>
                  </a:cubicBezTo>
                  <a:cubicBezTo>
                    <a:pt x="19717" y="793"/>
                    <a:pt x="16573" y="507"/>
                    <a:pt x="13811" y="126"/>
                  </a:cubicBezTo>
                  <a:cubicBezTo>
                    <a:pt x="6572" y="-922"/>
                    <a:pt x="0" y="4698"/>
                    <a:pt x="0" y="12032"/>
                  </a:cubicBezTo>
                  <a:cubicBezTo>
                    <a:pt x="0" y="12032"/>
                    <a:pt x="0" y="26415"/>
                    <a:pt x="95" y="28987"/>
                  </a:cubicBezTo>
                  <a:cubicBezTo>
                    <a:pt x="2000" y="53847"/>
                    <a:pt x="25432" y="68801"/>
                    <a:pt x="48863" y="61562"/>
                  </a:cubicBezTo>
                  <a:cubicBezTo>
                    <a:pt x="35242" y="57371"/>
                    <a:pt x="23813" y="45846"/>
                    <a:pt x="22860" y="27844"/>
                  </a:cubicBezTo>
                  <a:lnTo>
                    <a:pt x="22860" y="27844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5540692" y="4798885"/>
              <a:ext cx="11429" cy="19716"/>
            </a:xfrm>
            <a:custGeom>
              <a:rect b="b" l="l" r="r" t="t"/>
              <a:pathLst>
                <a:path extrusionOk="0" h="19716" w="11429">
                  <a:moveTo>
                    <a:pt x="11430" y="19717"/>
                  </a:moveTo>
                  <a:lnTo>
                    <a:pt x="11430" y="5715"/>
                  </a:lnTo>
                  <a:cubicBezTo>
                    <a:pt x="11430" y="2572"/>
                    <a:pt x="8858" y="0"/>
                    <a:pt x="5715" y="0"/>
                  </a:cubicBezTo>
                  <a:cubicBezTo>
                    <a:pt x="2572" y="0"/>
                    <a:pt x="0" y="2572"/>
                    <a:pt x="0" y="5715"/>
                  </a:cubicBezTo>
                  <a:lnTo>
                    <a:pt x="0" y="19717"/>
                  </a:lnTo>
                  <a:lnTo>
                    <a:pt x="11430" y="19717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5642199" y="4576384"/>
              <a:ext cx="129760" cy="85912"/>
            </a:xfrm>
            <a:custGeom>
              <a:rect b="b" l="l" r="r" t="t"/>
              <a:pathLst>
                <a:path extrusionOk="0" h="85912" w="129760">
                  <a:moveTo>
                    <a:pt x="129665" y="61338"/>
                  </a:moveTo>
                  <a:cubicBezTo>
                    <a:pt x="125950" y="-11910"/>
                    <a:pt x="21842" y="-23244"/>
                    <a:pt x="2411" y="47431"/>
                  </a:cubicBezTo>
                  <a:cubicBezTo>
                    <a:pt x="-446" y="57813"/>
                    <a:pt x="30" y="63528"/>
                    <a:pt x="30" y="85912"/>
                  </a:cubicBezTo>
                  <a:lnTo>
                    <a:pt x="129760" y="85912"/>
                  </a:lnTo>
                  <a:cubicBezTo>
                    <a:pt x="129760" y="63052"/>
                    <a:pt x="129760" y="63338"/>
                    <a:pt x="129665" y="61433"/>
                  </a:cubicBezTo>
                  <a:lnTo>
                    <a:pt x="129665" y="61433"/>
                  </a:lnTo>
                  <a:close/>
                </a:path>
              </a:pathLst>
            </a:custGeom>
            <a:solidFill>
              <a:srgbClr val="9518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5642199" y="4576465"/>
              <a:ext cx="84802" cy="85832"/>
            </a:xfrm>
            <a:custGeom>
              <a:rect b="b" l="l" r="r" t="t"/>
              <a:pathLst>
                <a:path extrusionOk="0" h="85832" w="84802">
                  <a:moveTo>
                    <a:pt x="43083" y="47351"/>
                  </a:moveTo>
                  <a:cubicBezTo>
                    <a:pt x="49655" y="23443"/>
                    <a:pt x="65943" y="8965"/>
                    <a:pt x="84802" y="3060"/>
                  </a:cubicBezTo>
                  <a:cubicBezTo>
                    <a:pt x="52798" y="-6751"/>
                    <a:pt x="13651" y="6774"/>
                    <a:pt x="2411" y="47351"/>
                  </a:cubicBezTo>
                  <a:cubicBezTo>
                    <a:pt x="-446" y="57733"/>
                    <a:pt x="30" y="63448"/>
                    <a:pt x="30" y="85832"/>
                  </a:cubicBezTo>
                  <a:lnTo>
                    <a:pt x="40702" y="85832"/>
                  </a:lnTo>
                  <a:cubicBezTo>
                    <a:pt x="40702" y="60781"/>
                    <a:pt x="40511" y="56686"/>
                    <a:pt x="43083" y="47351"/>
                  </a:cubicBezTo>
                  <a:lnTo>
                    <a:pt x="43083" y="47351"/>
                  </a:lnTo>
                  <a:close/>
                </a:path>
              </a:pathLst>
            </a:custGeom>
            <a:solidFill>
              <a:srgbClr val="9518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5621443" y="4712979"/>
              <a:ext cx="173430" cy="105336"/>
            </a:xfrm>
            <a:custGeom>
              <a:rect b="b" l="l" r="r" t="t"/>
              <a:pathLst>
                <a:path extrusionOk="0" h="105336" w="173430">
                  <a:moveTo>
                    <a:pt x="161660" y="105337"/>
                  </a:moveTo>
                  <a:cubicBezTo>
                    <a:pt x="168899" y="105337"/>
                    <a:pt x="174423" y="98860"/>
                    <a:pt x="173281" y="91716"/>
                  </a:cubicBezTo>
                  <a:lnTo>
                    <a:pt x="167470" y="55997"/>
                  </a:lnTo>
                  <a:cubicBezTo>
                    <a:pt x="166137" y="49425"/>
                    <a:pt x="165375" y="38471"/>
                    <a:pt x="152802" y="33137"/>
                  </a:cubicBezTo>
                  <a:cubicBezTo>
                    <a:pt x="151564" y="32661"/>
                    <a:pt x="149087" y="31994"/>
                    <a:pt x="148992" y="31899"/>
                  </a:cubicBezTo>
                  <a:cubicBezTo>
                    <a:pt x="119083" y="21326"/>
                    <a:pt x="120226" y="21802"/>
                    <a:pt x="120036" y="21707"/>
                  </a:cubicBezTo>
                  <a:lnTo>
                    <a:pt x="108225" y="14373"/>
                  </a:lnTo>
                  <a:cubicBezTo>
                    <a:pt x="108225" y="14373"/>
                    <a:pt x="107844" y="13992"/>
                    <a:pt x="107844" y="13706"/>
                  </a:cubicBezTo>
                  <a:lnTo>
                    <a:pt x="107844" y="848"/>
                  </a:lnTo>
                  <a:cubicBezTo>
                    <a:pt x="107844" y="276"/>
                    <a:pt x="107177" y="-200"/>
                    <a:pt x="106701" y="85"/>
                  </a:cubicBezTo>
                  <a:cubicBezTo>
                    <a:pt x="94128" y="5991"/>
                    <a:pt x="79078" y="6467"/>
                    <a:pt x="66220" y="943"/>
                  </a:cubicBezTo>
                  <a:cubicBezTo>
                    <a:pt x="65648" y="752"/>
                    <a:pt x="65077" y="1133"/>
                    <a:pt x="65077" y="1705"/>
                  </a:cubicBezTo>
                  <a:cubicBezTo>
                    <a:pt x="65077" y="14754"/>
                    <a:pt x="65267" y="13992"/>
                    <a:pt x="64696" y="14373"/>
                  </a:cubicBezTo>
                  <a:cubicBezTo>
                    <a:pt x="51646" y="22374"/>
                    <a:pt x="52504" y="21898"/>
                    <a:pt x="52408" y="21898"/>
                  </a:cubicBezTo>
                  <a:lnTo>
                    <a:pt x="46027" y="24088"/>
                  </a:lnTo>
                  <a:lnTo>
                    <a:pt x="46027" y="24088"/>
                  </a:lnTo>
                  <a:cubicBezTo>
                    <a:pt x="46027" y="24088"/>
                    <a:pt x="19356" y="33518"/>
                    <a:pt x="21071" y="32756"/>
                  </a:cubicBezTo>
                  <a:cubicBezTo>
                    <a:pt x="14118" y="35328"/>
                    <a:pt x="8117" y="41138"/>
                    <a:pt x="7355" y="49139"/>
                  </a:cubicBezTo>
                  <a:cubicBezTo>
                    <a:pt x="6974" y="52378"/>
                    <a:pt x="2973" y="74952"/>
                    <a:pt x="211" y="90478"/>
                  </a:cubicBezTo>
                  <a:cubicBezTo>
                    <a:pt x="-1218" y="98193"/>
                    <a:pt x="4783" y="105242"/>
                    <a:pt x="12594" y="105242"/>
                  </a:cubicBezTo>
                  <a:lnTo>
                    <a:pt x="161946" y="105242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5621253" y="4741925"/>
              <a:ext cx="32120" cy="76390"/>
            </a:xfrm>
            <a:custGeom>
              <a:rect b="b" l="l" r="r" t="t"/>
              <a:pathLst>
                <a:path extrusionOk="0" h="76390" w="32120">
                  <a:moveTo>
                    <a:pt x="14594" y="61531"/>
                  </a:moveTo>
                  <a:cubicBezTo>
                    <a:pt x="14594" y="61531"/>
                    <a:pt x="21357" y="18097"/>
                    <a:pt x="21738" y="14859"/>
                  </a:cubicBezTo>
                  <a:cubicBezTo>
                    <a:pt x="22405" y="8287"/>
                    <a:pt x="26405" y="3143"/>
                    <a:pt x="32120" y="0"/>
                  </a:cubicBezTo>
                  <a:cubicBezTo>
                    <a:pt x="20785" y="4001"/>
                    <a:pt x="20976" y="3810"/>
                    <a:pt x="21071" y="3810"/>
                  </a:cubicBezTo>
                  <a:cubicBezTo>
                    <a:pt x="14118" y="6382"/>
                    <a:pt x="8117" y="12192"/>
                    <a:pt x="7355" y="20193"/>
                  </a:cubicBezTo>
                  <a:cubicBezTo>
                    <a:pt x="6974" y="23527"/>
                    <a:pt x="2974" y="46006"/>
                    <a:pt x="211" y="61531"/>
                  </a:cubicBezTo>
                  <a:cubicBezTo>
                    <a:pt x="-1217" y="69247"/>
                    <a:pt x="4783" y="76390"/>
                    <a:pt x="12594" y="76390"/>
                  </a:cubicBezTo>
                  <a:lnTo>
                    <a:pt x="27072" y="76390"/>
                  </a:lnTo>
                  <a:cubicBezTo>
                    <a:pt x="19261" y="76390"/>
                    <a:pt x="13261" y="69342"/>
                    <a:pt x="14690" y="61627"/>
                  </a:cubicBezTo>
                  <a:lnTo>
                    <a:pt x="14690" y="61627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5683662" y="4712493"/>
              <a:ext cx="48387" cy="34766"/>
            </a:xfrm>
            <a:custGeom>
              <a:rect b="b" l="l" r="r" t="t"/>
              <a:pathLst>
                <a:path extrusionOk="0" h="34766" w="48387">
                  <a:moveTo>
                    <a:pt x="23432" y="34671"/>
                  </a:moveTo>
                  <a:lnTo>
                    <a:pt x="48387" y="16288"/>
                  </a:lnTo>
                  <a:lnTo>
                    <a:pt x="45625" y="14573"/>
                  </a:lnTo>
                  <a:lnTo>
                    <a:pt x="45625" y="0"/>
                  </a:lnTo>
                  <a:cubicBezTo>
                    <a:pt x="32480" y="6668"/>
                    <a:pt x="16288" y="7144"/>
                    <a:pt x="2858" y="953"/>
                  </a:cubicBezTo>
                  <a:lnTo>
                    <a:pt x="2858" y="14669"/>
                  </a:lnTo>
                  <a:cubicBezTo>
                    <a:pt x="2858" y="14669"/>
                    <a:pt x="0" y="16383"/>
                    <a:pt x="0" y="16383"/>
                  </a:cubicBezTo>
                  <a:lnTo>
                    <a:pt x="23527" y="34766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5683567" y="4713350"/>
              <a:ext cx="23526" cy="33813"/>
            </a:xfrm>
            <a:custGeom>
              <a:rect b="b" l="l" r="r" t="t"/>
              <a:pathLst>
                <a:path extrusionOk="0" h="33813" w="23526">
                  <a:moveTo>
                    <a:pt x="23527" y="33814"/>
                  </a:moveTo>
                  <a:lnTo>
                    <a:pt x="23527" y="4381"/>
                  </a:lnTo>
                  <a:cubicBezTo>
                    <a:pt x="16478" y="4381"/>
                    <a:pt x="9334" y="3048"/>
                    <a:pt x="2857" y="0"/>
                  </a:cubicBezTo>
                  <a:lnTo>
                    <a:pt x="2857" y="13716"/>
                  </a:lnTo>
                  <a:cubicBezTo>
                    <a:pt x="2857" y="13716"/>
                    <a:pt x="0" y="15430"/>
                    <a:pt x="0" y="15430"/>
                  </a:cubicBezTo>
                  <a:lnTo>
                    <a:pt x="23527" y="33814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5673756" y="4727066"/>
              <a:ext cx="33337" cy="33840"/>
            </a:xfrm>
            <a:custGeom>
              <a:rect b="b" l="l" r="r" t="t"/>
              <a:pathLst>
                <a:path extrusionOk="0" h="33840" w="33337">
                  <a:moveTo>
                    <a:pt x="12668" y="0"/>
                  </a:moveTo>
                  <a:lnTo>
                    <a:pt x="33338" y="20098"/>
                  </a:lnTo>
                  <a:lnTo>
                    <a:pt x="14859" y="32956"/>
                  </a:lnTo>
                  <a:cubicBezTo>
                    <a:pt x="12192" y="34862"/>
                    <a:pt x="8477" y="33528"/>
                    <a:pt x="7429" y="30480"/>
                  </a:cubicBezTo>
                  <a:lnTo>
                    <a:pt x="0" y="7715"/>
                  </a:lnTo>
                  <a:lnTo>
                    <a:pt x="12668" y="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5707094" y="4727066"/>
              <a:ext cx="34480" cy="33840"/>
            </a:xfrm>
            <a:custGeom>
              <a:rect b="b" l="l" r="r" t="t"/>
              <a:pathLst>
                <a:path extrusionOk="0" h="33840" w="34480">
                  <a:moveTo>
                    <a:pt x="22098" y="0"/>
                  </a:moveTo>
                  <a:lnTo>
                    <a:pt x="0" y="20098"/>
                  </a:lnTo>
                  <a:lnTo>
                    <a:pt x="18478" y="32956"/>
                  </a:lnTo>
                  <a:cubicBezTo>
                    <a:pt x="21146" y="34862"/>
                    <a:pt x="24860" y="33528"/>
                    <a:pt x="25908" y="30480"/>
                  </a:cubicBezTo>
                  <a:lnTo>
                    <a:pt x="34480" y="7620"/>
                  </a:lnTo>
                  <a:lnTo>
                    <a:pt x="22193" y="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5687377" y="4775644"/>
              <a:ext cx="39433" cy="42767"/>
            </a:xfrm>
            <a:custGeom>
              <a:rect b="b" l="l" r="r" t="t"/>
              <a:pathLst>
                <a:path extrusionOk="0" h="42767" w="39433">
                  <a:moveTo>
                    <a:pt x="28004" y="0"/>
                  </a:moveTo>
                  <a:lnTo>
                    <a:pt x="11335" y="0"/>
                  </a:lnTo>
                  <a:cubicBezTo>
                    <a:pt x="11335" y="0"/>
                    <a:pt x="0" y="42767"/>
                    <a:pt x="0" y="42767"/>
                  </a:cubicBezTo>
                  <a:lnTo>
                    <a:pt x="39433" y="42767"/>
                  </a:lnTo>
                  <a:lnTo>
                    <a:pt x="28004" y="0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5687377" y="4775644"/>
              <a:ext cx="28289" cy="42767"/>
            </a:xfrm>
            <a:custGeom>
              <a:rect b="b" l="l" r="r" t="t"/>
              <a:pathLst>
                <a:path extrusionOk="0" h="42767" w="28289">
                  <a:moveTo>
                    <a:pt x="28004" y="0"/>
                  </a:moveTo>
                  <a:lnTo>
                    <a:pt x="11335" y="0"/>
                  </a:lnTo>
                  <a:cubicBezTo>
                    <a:pt x="11335" y="0"/>
                    <a:pt x="0" y="42767"/>
                    <a:pt x="0" y="42767"/>
                  </a:cubicBezTo>
                  <a:lnTo>
                    <a:pt x="17240" y="42767"/>
                  </a:lnTo>
                  <a:lnTo>
                    <a:pt x="28289" y="762"/>
                  </a:lnTo>
                  <a:lnTo>
                    <a:pt x="28099" y="95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5637275" y="4653580"/>
              <a:ext cx="24383" cy="30959"/>
            </a:xfrm>
            <a:custGeom>
              <a:rect b="b" l="l" r="r" t="t"/>
              <a:pathLst>
                <a:path extrusionOk="0" h="30959" w="24383">
                  <a:moveTo>
                    <a:pt x="24384" y="1097"/>
                  </a:moveTo>
                  <a:cubicBezTo>
                    <a:pt x="13145" y="-2904"/>
                    <a:pt x="0" y="4526"/>
                    <a:pt x="0" y="15480"/>
                  </a:cubicBezTo>
                  <a:cubicBezTo>
                    <a:pt x="0" y="26433"/>
                    <a:pt x="13049" y="33863"/>
                    <a:pt x="24384" y="29863"/>
                  </a:cubicBezTo>
                  <a:lnTo>
                    <a:pt x="24384" y="1192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5752433" y="4653580"/>
              <a:ext cx="24383" cy="30959"/>
            </a:xfrm>
            <a:custGeom>
              <a:rect b="b" l="l" r="r" t="t"/>
              <a:pathLst>
                <a:path extrusionOk="0" h="30959" w="24383">
                  <a:moveTo>
                    <a:pt x="0" y="1097"/>
                  </a:moveTo>
                  <a:cubicBezTo>
                    <a:pt x="11239" y="-2904"/>
                    <a:pt x="24384" y="4526"/>
                    <a:pt x="24384" y="15480"/>
                  </a:cubicBezTo>
                  <a:cubicBezTo>
                    <a:pt x="24384" y="26433"/>
                    <a:pt x="11335" y="33863"/>
                    <a:pt x="0" y="29863"/>
                  </a:cubicBezTo>
                  <a:lnTo>
                    <a:pt x="0" y="1192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5637237" y="4662201"/>
              <a:ext cx="24422" cy="22290"/>
            </a:xfrm>
            <a:custGeom>
              <a:rect b="b" l="l" r="r" t="t"/>
              <a:pathLst>
                <a:path extrusionOk="0" h="22290" w="24422">
                  <a:moveTo>
                    <a:pt x="1944" y="0"/>
                  </a:moveTo>
                  <a:cubicBezTo>
                    <a:pt x="-5485" y="12668"/>
                    <a:pt x="9754" y="26384"/>
                    <a:pt x="24423" y="21146"/>
                  </a:cubicBezTo>
                  <a:lnTo>
                    <a:pt x="24423" y="7525"/>
                  </a:lnTo>
                  <a:cubicBezTo>
                    <a:pt x="15755" y="10668"/>
                    <a:pt x="5944" y="6858"/>
                    <a:pt x="1944" y="0"/>
                  </a:cubicBezTo>
                  <a:lnTo>
                    <a:pt x="1944" y="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5752433" y="4662201"/>
              <a:ext cx="24388" cy="22290"/>
            </a:xfrm>
            <a:custGeom>
              <a:rect b="b" l="l" r="r" t="t"/>
              <a:pathLst>
                <a:path extrusionOk="0" h="22290" w="24388">
                  <a:moveTo>
                    <a:pt x="0" y="7525"/>
                  </a:moveTo>
                  <a:lnTo>
                    <a:pt x="0" y="21146"/>
                  </a:lnTo>
                  <a:cubicBezTo>
                    <a:pt x="14669" y="26384"/>
                    <a:pt x="29813" y="12668"/>
                    <a:pt x="22479" y="0"/>
                  </a:cubicBezTo>
                  <a:cubicBezTo>
                    <a:pt x="18479" y="6858"/>
                    <a:pt x="8668" y="10573"/>
                    <a:pt x="0" y="7525"/>
                  </a:cubicBezTo>
                  <a:lnTo>
                    <a:pt x="0" y="7525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5659930" y="4625453"/>
              <a:ext cx="94217" cy="94807"/>
            </a:xfrm>
            <a:custGeom>
              <a:rect b="b" l="l" r="r" t="t"/>
              <a:pathLst>
                <a:path extrusionOk="0" h="94807" w="94217">
                  <a:moveTo>
                    <a:pt x="92122" y="12269"/>
                  </a:moveTo>
                  <a:cubicBezTo>
                    <a:pt x="93360" y="12364"/>
                    <a:pt x="94217" y="13412"/>
                    <a:pt x="94217" y="14555"/>
                  </a:cubicBezTo>
                  <a:cubicBezTo>
                    <a:pt x="94217" y="54179"/>
                    <a:pt x="94217" y="48464"/>
                    <a:pt x="94217" y="50274"/>
                  </a:cubicBezTo>
                  <a:cubicBezTo>
                    <a:pt x="91550" y="103423"/>
                    <a:pt x="15922" y="111710"/>
                    <a:pt x="1730" y="60371"/>
                  </a:cubicBezTo>
                  <a:cubicBezTo>
                    <a:pt x="968" y="57513"/>
                    <a:pt x="396" y="54846"/>
                    <a:pt x="206" y="51607"/>
                  </a:cubicBezTo>
                  <a:cubicBezTo>
                    <a:pt x="-80" y="48274"/>
                    <a:pt x="15" y="30176"/>
                    <a:pt x="15" y="30272"/>
                  </a:cubicBezTo>
                  <a:cubicBezTo>
                    <a:pt x="15" y="21032"/>
                    <a:pt x="8207" y="13984"/>
                    <a:pt x="17351" y="15317"/>
                  </a:cubicBezTo>
                  <a:cubicBezTo>
                    <a:pt x="31733" y="17413"/>
                    <a:pt x="52784" y="16556"/>
                    <a:pt x="71072" y="934"/>
                  </a:cubicBezTo>
                  <a:cubicBezTo>
                    <a:pt x="72977" y="-685"/>
                    <a:pt x="75834" y="-113"/>
                    <a:pt x="76977" y="1982"/>
                  </a:cubicBezTo>
                  <a:cubicBezTo>
                    <a:pt x="79263" y="6078"/>
                    <a:pt x="83740" y="11412"/>
                    <a:pt x="92027" y="12269"/>
                  </a:cubicBezTo>
                  <a:lnTo>
                    <a:pt x="92027" y="12269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5659930" y="4625453"/>
              <a:ext cx="94217" cy="94807"/>
            </a:xfrm>
            <a:custGeom>
              <a:rect b="b" l="l" r="r" t="t"/>
              <a:pathLst>
                <a:path extrusionOk="0" h="94807" w="94217">
                  <a:moveTo>
                    <a:pt x="92122" y="12269"/>
                  </a:moveTo>
                  <a:cubicBezTo>
                    <a:pt x="93360" y="12364"/>
                    <a:pt x="94217" y="13412"/>
                    <a:pt x="94217" y="14555"/>
                  </a:cubicBezTo>
                  <a:cubicBezTo>
                    <a:pt x="94217" y="54179"/>
                    <a:pt x="94217" y="48464"/>
                    <a:pt x="94217" y="50274"/>
                  </a:cubicBezTo>
                  <a:cubicBezTo>
                    <a:pt x="91550" y="103423"/>
                    <a:pt x="15922" y="111710"/>
                    <a:pt x="1730" y="60371"/>
                  </a:cubicBezTo>
                  <a:cubicBezTo>
                    <a:pt x="968" y="57513"/>
                    <a:pt x="396" y="54846"/>
                    <a:pt x="206" y="51607"/>
                  </a:cubicBezTo>
                  <a:cubicBezTo>
                    <a:pt x="-80" y="48274"/>
                    <a:pt x="15" y="30176"/>
                    <a:pt x="15" y="30272"/>
                  </a:cubicBezTo>
                  <a:cubicBezTo>
                    <a:pt x="15" y="21032"/>
                    <a:pt x="8207" y="13984"/>
                    <a:pt x="17351" y="15317"/>
                  </a:cubicBezTo>
                  <a:cubicBezTo>
                    <a:pt x="31733" y="17413"/>
                    <a:pt x="52784" y="16556"/>
                    <a:pt x="71072" y="934"/>
                  </a:cubicBezTo>
                  <a:cubicBezTo>
                    <a:pt x="72977" y="-685"/>
                    <a:pt x="75834" y="-113"/>
                    <a:pt x="76977" y="1982"/>
                  </a:cubicBezTo>
                  <a:cubicBezTo>
                    <a:pt x="79263" y="6078"/>
                    <a:pt x="83740" y="11412"/>
                    <a:pt x="92027" y="12269"/>
                  </a:cubicBezTo>
                  <a:lnTo>
                    <a:pt x="92027" y="12269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5659930" y="4640608"/>
              <a:ext cx="58593" cy="79706"/>
            </a:xfrm>
            <a:custGeom>
              <a:rect b="b" l="l" r="r" t="t"/>
              <a:pathLst>
                <a:path extrusionOk="0" h="79706" w="58593">
                  <a:moveTo>
                    <a:pt x="22971" y="35119"/>
                  </a:moveTo>
                  <a:cubicBezTo>
                    <a:pt x="22971" y="33310"/>
                    <a:pt x="22971" y="38929"/>
                    <a:pt x="22971" y="734"/>
                  </a:cubicBezTo>
                  <a:cubicBezTo>
                    <a:pt x="21065" y="543"/>
                    <a:pt x="19161" y="353"/>
                    <a:pt x="17351" y="162"/>
                  </a:cubicBezTo>
                  <a:cubicBezTo>
                    <a:pt x="8207" y="-1171"/>
                    <a:pt x="15" y="5877"/>
                    <a:pt x="15" y="15117"/>
                  </a:cubicBezTo>
                  <a:cubicBezTo>
                    <a:pt x="15" y="15117"/>
                    <a:pt x="-80" y="33119"/>
                    <a:pt x="206" y="36453"/>
                  </a:cubicBezTo>
                  <a:cubicBezTo>
                    <a:pt x="2492" y="65694"/>
                    <a:pt x="29066" y="85316"/>
                    <a:pt x="58594" y="78268"/>
                  </a:cubicBezTo>
                  <a:cubicBezTo>
                    <a:pt x="40115" y="73791"/>
                    <a:pt x="24209" y="59027"/>
                    <a:pt x="22971" y="35119"/>
                  </a:cubicBezTo>
                  <a:lnTo>
                    <a:pt x="22971" y="35119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5691568" y="4747164"/>
              <a:ext cx="30956" cy="28384"/>
            </a:xfrm>
            <a:custGeom>
              <a:rect b="b" l="l" r="r" t="t"/>
              <a:pathLst>
                <a:path extrusionOk="0" h="28384" w="30956">
                  <a:moveTo>
                    <a:pt x="15526" y="0"/>
                  </a:moveTo>
                  <a:lnTo>
                    <a:pt x="0" y="10763"/>
                  </a:lnTo>
                  <a:lnTo>
                    <a:pt x="7144" y="28384"/>
                  </a:lnTo>
                  <a:lnTo>
                    <a:pt x="23813" y="28384"/>
                  </a:lnTo>
                  <a:lnTo>
                    <a:pt x="30956" y="10763"/>
                  </a:lnTo>
                  <a:lnTo>
                    <a:pt x="15430" y="0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5691568" y="4748974"/>
              <a:ext cx="23812" cy="26670"/>
            </a:xfrm>
            <a:custGeom>
              <a:rect b="b" l="l" r="r" t="t"/>
              <a:pathLst>
                <a:path extrusionOk="0" h="26670" w="23812">
                  <a:moveTo>
                    <a:pt x="12954" y="0"/>
                  </a:moveTo>
                  <a:lnTo>
                    <a:pt x="0" y="9049"/>
                  </a:lnTo>
                  <a:lnTo>
                    <a:pt x="7144" y="26670"/>
                  </a:lnTo>
                  <a:lnTo>
                    <a:pt x="23813" y="26670"/>
                  </a:lnTo>
                  <a:cubicBezTo>
                    <a:pt x="23813" y="26670"/>
                    <a:pt x="12954" y="0"/>
                    <a:pt x="12954" y="0"/>
                  </a:cubicBez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5645467" y="4796027"/>
              <a:ext cx="11429" cy="22288"/>
            </a:xfrm>
            <a:custGeom>
              <a:rect b="b" l="l" r="r" t="t"/>
              <a:pathLst>
                <a:path extrusionOk="0" h="22288" w="11429">
                  <a:moveTo>
                    <a:pt x="5715" y="0"/>
                  </a:moveTo>
                  <a:cubicBezTo>
                    <a:pt x="2572" y="0"/>
                    <a:pt x="0" y="2572"/>
                    <a:pt x="0" y="5715"/>
                  </a:cubicBezTo>
                  <a:lnTo>
                    <a:pt x="0" y="22288"/>
                  </a:lnTo>
                  <a:lnTo>
                    <a:pt x="11430" y="22288"/>
                  </a:lnTo>
                  <a:lnTo>
                    <a:pt x="11430" y="5715"/>
                  </a:lnTo>
                  <a:cubicBezTo>
                    <a:pt x="11430" y="2572"/>
                    <a:pt x="8858" y="0"/>
                    <a:pt x="5715" y="0"/>
                  </a:cubicBezTo>
                  <a:lnTo>
                    <a:pt x="5715" y="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5757291" y="4796027"/>
              <a:ext cx="11430" cy="22288"/>
            </a:xfrm>
            <a:custGeom>
              <a:rect b="b" l="l" r="r" t="t"/>
              <a:pathLst>
                <a:path extrusionOk="0" h="22288" w="11430">
                  <a:moveTo>
                    <a:pt x="5715" y="0"/>
                  </a:moveTo>
                  <a:cubicBezTo>
                    <a:pt x="2572" y="0"/>
                    <a:pt x="0" y="2572"/>
                    <a:pt x="0" y="5715"/>
                  </a:cubicBezTo>
                  <a:lnTo>
                    <a:pt x="0" y="22288"/>
                  </a:lnTo>
                  <a:lnTo>
                    <a:pt x="11430" y="22288"/>
                  </a:lnTo>
                  <a:lnTo>
                    <a:pt x="11430" y="5715"/>
                  </a:lnTo>
                  <a:cubicBezTo>
                    <a:pt x="11430" y="2572"/>
                    <a:pt x="8858" y="0"/>
                    <a:pt x="5715" y="0"/>
                  </a:cubicBezTo>
                  <a:lnTo>
                    <a:pt x="5715" y="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4" name="Google Shape;1154;p38"/>
          <p:cNvGrpSpPr/>
          <p:nvPr/>
        </p:nvGrpSpPr>
        <p:grpSpPr>
          <a:xfrm>
            <a:off x="1515940" y="3333354"/>
            <a:ext cx="306682" cy="396749"/>
            <a:chOff x="2452877" y="3238785"/>
            <a:chExt cx="293560" cy="379773"/>
          </a:xfrm>
        </p:grpSpPr>
        <p:sp>
          <p:nvSpPr>
            <p:cNvPr id="1155" name="Google Shape;1155;p38"/>
            <p:cNvSpPr/>
            <p:nvPr/>
          </p:nvSpPr>
          <p:spPr>
            <a:xfrm>
              <a:off x="2452973" y="3254216"/>
              <a:ext cx="260413" cy="354425"/>
            </a:xfrm>
            <a:custGeom>
              <a:rect b="b" l="l" r="r" t="t"/>
              <a:pathLst>
                <a:path extrusionOk="0" h="354425" w="260413">
                  <a:moveTo>
                    <a:pt x="235268" y="0"/>
                  </a:moveTo>
                  <a:lnTo>
                    <a:pt x="25146" y="0"/>
                  </a:lnTo>
                  <a:cubicBezTo>
                    <a:pt x="11335" y="0"/>
                    <a:pt x="0" y="11335"/>
                    <a:pt x="0" y="25146"/>
                  </a:cubicBezTo>
                  <a:lnTo>
                    <a:pt x="0" y="329279"/>
                  </a:lnTo>
                  <a:cubicBezTo>
                    <a:pt x="0" y="343090"/>
                    <a:pt x="11335" y="354425"/>
                    <a:pt x="25146" y="354425"/>
                  </a:cubicBezTo>
                  <a:lnTo>
                    <a:pt x="235268" y="354425"/>
                  </a:lnTo>
                  <a:cubicBezTo>
                    <a:pt x="249079" y="354425"/>
                    <a:pt x="260414" y="343090"/>
                    <a:pt x="260414" y="329279"/>
                  </a:cubicBezTo>
                  <a:lnTo>
                    <a:pt x="260414" y="25146"/>
                  </a:lnTo>
                  <a:cubicBezTo>
                    <a:pt x="260414" y="11335"/>
                    <a:pt x="249079" y="0"/>
                    <a:pt x="235268" y="0"/>
                  </a:cubicBezTo>
                  <a:lnTo>
                    <a:pt x="235268" y="0"/>
                  </a:lnTo>
                  <a:close/>
                </a:path>
              </a:pathLst>
            </a:custGeom>
            <a:solidFill>
              <a:srgbClr val="9518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2452877" y="3254311"/>
              <a:ext cx="46291" cy="354425"/>
            </a:xfrm>
            <a:custGeom>
              <a:rect b="b" l="l" r="r" t="t"/>
              <a:pathLst>
                <a:path extrusionOk="0" h="354425" w="46291">
                  <a:moveTo>
                    <a:pt x="21145" y="329279"/>
                  </a:moveTo>
                  <a:lnTo>
                    <a:pt x="21145" y="25146"/>
                  </a:lnTo>
                  <a:cubicBezTo>
                    <a:pt x="21145" y="11335"/>
                    <a:pt x="32480" y="0"/>
                    <a:pt x="46292" y="0"/>
                  </a:cubicBezTo>
                  <a:lnTo>
                    <a:pt x="25146" y="0"/>
                  </a:lnTo>
                  <a:cubicBezTo>
                    <a:pt x="11335" y="0"/>
                    <a:pt x="0" y="11335"/>
                    <a:pt x="0" y="25146"/>
                  </a:cubicBezTo>
                  <a:lnTo>
                    <a:pt x="0" y="329279"/>
                  </a:lnTo>
                  <a:cubicBezTo>
                    <a:pt x="0" y="343090"/>
                    <a:pt x="11335" y="354425"/>
                    <a:pt x="25146" y="354425"/>
                  </a:cubicBezTo>
                  <a:lnTo>
                    <a:pt x="46292" y="354425"/>
                  </a:lnTo>
                  <a:cubicBezTo>
                    <a:pt x="32480" y="354425"/>
                    <a:pt x="21145" y="343090"/>
                    <a:pt x="21145" y="329279"/>
                  </a:cubicBezTo>
                  <a:lnTo>
                    <a:pt x="21145" y="329279"/>
                  </a:lnTo>
                  <a:close/>
                </a:path>
              </a:pathLst>
            </a:custGeom>
            <a:solidFill>
              <a:srgbClr val="9518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2474118" y="3274864"/>
              <a:ext cx="218027" cy="313001"/>
            </a:xfrm>
            <a:custGeom>
              <a:rect b="b" l="l" r="r" t="t"/>
              <a:pathLst>
                <a:path extrusionOk="0" h="313001" w="218027">
                  <a:moveTo>
                    <a:pt x="208883" y="116"/>
                  </a:moveTo>
                  <a:lnTo>
                    <a:pt x="58007" y="116"/>
                  </a:lnTo>
                  <a:cubicBezTo>
                    <a:pt x="5334" y="116"/>
                    <a:pt x="7430" y="-646"/>
                    <a:pt x="4001" y="1735"/>
                  </a:cubicBezTo>
                  <a:cubicBezTo>
                    <a:pt x="1905" y="3164"/>
                    <a:pt x="572" y="5355"/>
                    <a:pt x="191" y="7450"/>
                  </a:cubicBezTo>
                  <a:cubicBezTo>
                    <a:pt x="-95" y="8974"/>
                    <a:pt x="0" y="304249"/>
                    <a:pt x="95" y="304726"/>
                  </a:cubicBezTo>
                  <a:cubicBezTo>
                    <a:pt x="667" y="309297"/>
                    <a:pt x="4382" y="311488"/>
                    <a:pt x="4096" y="311298"/>
                  </a:cubicBezTo>
                  <a:cubicBezTo>
                    <a:pt x="7715" y="313774"/>
                    <a:pt x="-2095" y="312822"/>
                    <a:pt x="150876" y="312822"/>
                  </a:cubicBezTo>
                  <a:lnTo>
                    <a:pt x="208883" y="312822"/>
                  </a:lnTo>
                  <a:cubicBezTo>
                    <a:pt x="213931" y="312822"/>
                    <a:pt x="218027" y="308726"/>
                    <a:pt x="218027" y="303678"/>
                  </a:cubicBezTo>
                  <a:lnTo>
                    <a:pt x="218027" y="9260"/>
                  </a:lnTo>
                  <a:cubicBezTo>
                    <a:pt x="218027" y="4212"/>
                    <a:pt x="213931" y="116"/>
                    <a:pt x="208883" y="116"/>
                  </a:cubicBezTo>
                  <a:lnTo>
                    <a:pt x="208883" y="116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2473994" y="3274933"/>
              <a:ext cx="32128" cy="312824"/>
            </a:xfrm>
            <a:custGeom>
              <a:rect b="b" l="l" r="r" t="t"/>
              <a:pathLst>
                <a:path extrusionOk="0" h="312824" w="32128">
                  <a:moveTo>
                    <a:pt x="22984" y="303609"/>
                  </a:moveTo>
                  <a:cubicBezTo>
                    <a:pt x="23365" y="-12716"/>
                    <a:pt x="21079" y="6810"/>
                    <a:pt x="26032" y="2429"/>
                  </a:cubicBezTo>
                  <a:cubicBezTo>
                    <a:pt x="27842" y="810"/>
                    <a:pt x="29938" y="48"/>
                    <a:pt x="32128" y="48"/>
                  </a:cubicBezTo>
                  <a:cubicBezTo>
                    <a:pt x="7935" y="48"/>
                    <a:pt x="8983" y="-143"/>
                    <a:pt x="7363" y="238"/>
                  </a:cubicBezTo>
                  <a:cubicBezTo>
                    <a:pt x="3839" y="1000"/>
                    <a:pt x="982" y="3762"/>
                    <a:pt x="220" y="7382"/>
                  </a:cubicBezTo>
                  <a:cubicBezTo>
                    <a:pt x="-257" y="9668"/>
                    <a:pt x="220" y="-3000"/>
                    <a:pt x="29" y="303609"/>
                  </a:cubicBezTo>
                  <a:cubicBezTo>
                    <a:pt x="29" y="309134"/>
                    <a:pt x="4792" y="311706"/>
                    <a:pt x="4125" y="311229"/>
                  </a:cubicBezTo>
                  <a:cubicBezTo>
                    <a:pt x="7173" y="313325"/>
                    <a:pt x="6792" y="312753"/>
                    <a:pt x="32128" y="312753"/>
                  </a:cubicBezTo>
                  <a:cubicBezTo>
                    <a:pt x="26985" y="312753"/>
                    <a:pt x="22984" y="308467"/>
                    <a:pt x="22984" y="303609"/>
                  </a:cubicBezTo>
                  <a:lnTo>
                    <a:pt x="22984" y="303609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2538221" y="3265550"/>
              <a:ext cx="89820" cy="38766"/>
            </a:xfrm>
            <a:custGeom>
              <a:rect b="b" l="l" r="r" t="t"/>
              <a:pathLst>
                <a:path extrusionOk="0" h="38766" w="89820">
                  <a:moveTo>
                    <a:pt x="74105" y="38767"/>
                  </a:moveTo>
                  <a:lnTo>
                    <a:pt x="15716" y="38767"/>
                  </a:lnTo>
                  <a:cubicBezTo>
                    <a:pt x="7049" y="38767"/>
                    <a:pt x="0" y="31718"/>
                    <a:pt x="0" y="23050"/>
                  </a:cubicBezTo>
                  <a:lnTo>
                    <a:pt x="0" y="5715"/>
                  </a:lnTo>
                  <a:cubicBezTo>
                    <a:pt x="0" y="2572"/>
                    <a:pt x="2572" y="0"/>
                    <a:pt x="5715" y="0"/>
                  </a:cubicBezTo>
                  <a:cubicBezTo>
                    <a:pt x="8858" y="0"/>
                    <a:pt x="11430" y="2572"/>
                    <a:pt x="11430" y="5715"/>
                  </a:cubicBezTo>
                  <a:lnTo>
                    <a:pt x="11430" y="23050"/>
                  </a:lnTo>
                  <a:cubicBezTo>
                    <a:pt x="11430" y="25432"/>
                    <a:pt x="13335" y="27337"/>
                    <a:pt x="15716" y="27337"/>
                  </a:cubicBezTo>
                  <a:lnTo>
                    <a:pt x="74105" y="27337"/>
                  </a:lnTo>
                  <a:cubicBezTo>
                    <a:pt x="76486" y="27337"/>
                    <a:pt x="78391" y="25432"/>
                    <a:pt x="78391" y="23050"/>
                  </a:cubicBezTo>
                  <a:lnTo>
                    <a:pt x="78391" y="5715"/>
                  </a:lnTo>
                  <a:cubicBezTo>
                    <a:pt x="78391" y="2572"/>
                    <a:pt x="80963" y="0"/>
                    <a:pt x="84106" y="0"/>
                  </a:cubicBezTo>
                  <a:cubicBezTo>
                    <a:pt x="87249" y="0"/>
                    <a:pt x="89821" y="2572"/>
                    <a:pt x="89821" y="5715"/>
                  </a:cubicBezTo>
                  <a:lnTo>
                    <a:pt x="89821" y="23050"/>
                  </a:lnTo>
                  <a:cubicBezTo>
                    <a:pt x="89821" y="31718"/>
                    <a:pt x="82772" y="38767"/>
                    <a:pt x="74105" y="38767"/>
                  </a:cubicBezTo>
                  <a:lnTo>
                    <a:pt x="74105" y="38767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2535745" y="3346799"/>
              <a:ext cx="118490" cy="11430"/>
            </a:xfrm>
            <a:custGeom>
              <a:rect b="b" l="l" r="r" t="t"/>
              <a:pathLst>
                <a:path extrusionOk="0" h="11430" w="118490">
                  <a:moveTo>
                    <a:pt x="112776" y="11430"/>
                  </a:moveTo>
                  <a:lnTo>
                    <a:pt x="5715" y="11430"/>
                  </a:lnTo>
                  <a:cubicBezTo>
                    <a:pt x="2572" y="11430"/>
                    <a:pt x="0" y="8858"/>
                    <a:pt x="0" y="5715"/>
                  </a:cubicBezTo>
                  <a:cubicBezTo>
                    <a:pt x="0" y="2572"/>
                    <a:pt x="2572" y="0"/>
                    <a:pt x="5715" y="0"/>
                  </a:cubicBezTo>
                  <a:lnTo>
                    <a:pt x="112776" y="0"/>
                  </a:lnTo>
                  <a:cubicBezTo>
                    <a:pt x="115919" y="0"/>
                    <a:pt x="118491" y="2572"/>
                    <a:pt x="118491" y="5715"/>
                  </a:cubicBezTo>
                  <a:cubicBezTo>
                    <a:pt x="118491" y="8858"/>
                    <a:pt x="115919" y="11430"/>
                    <a:pt x="112776" y="11430"/>
                  </a:cubicBezTo>
                  <a:lnTo>
                    <a:pt x="112776" y="1143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2535745" y="3374326"/>
              <a:ext cx="118490" cy="11430"/>
            </a:xfrm>
            <a:custGeom>
              <a:rect b="b" l="l" r="r" t="t"/>
              <a:pathLst>
                <a:path extrusionOk="0" h="11430" w="118490">
                  <a:moveTo>
                    <a:pt x="112776" y="11430"/>
                  </a:moveTo>
                  <a:lnTo>
                    <a:pt x="5715" y="11430"/>
                  </a:lnTo>
                  <a:cubicBezTo>
                    <a:pt x="2572" y="11430"/>
                    <a:pt x="0" y="8858"/>
                    <a:pt x="0" y="5715"/>
                  </a:cubicBezTo>
                  <a:cubicBezTo>
                    <a:pt x="0" y="2572"/>
                    <a:pt x="2572" y="0"/>
                    <a:pt x="5715" y="0"/>
                  </a:cubicBezTo>
                  <a:lnTo>
                    <a:pt x="112776" y="0"/>
                  </a:lnTo>
                  <a:cubicBezTo>
                    <a:pt x="115919" y="0"/>
                    <a:pt x="118491" y="2572"/>
                    <a:pt x="118491" y="5715"/>
                  </a:cubicBezTo>
                  <a:cubicBezTo>
                    <a:pt x="118491" y="8858"/>
                    <a:pt x="115919" y="11430"/>
                    <a:pt x="112776" y="11430"/>
                  </a:cubicBezTo>
                  <a:lnTo>
                    <a:pt x="112776" y="1143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2535745" y="3429285"/>
              <a:ext cx="118490" cy="11429"/>
            </a:xfrm>
            <a:custGeom>
              <a:rect b="b" l="l" r="r" t="t"/>
              <a:pathLst>
                <a:path extrusionOk="0" h="11429" w="118490">
                  <a:moveTo>
                    <a:pt x="112776" y="11430"/>
                  </a:moveTo>
                  <a:lnTo>
                    <a:pt x="5715" y="11430"/>
                  </a:lnTo>
                  <a:cubicBezTo>
                    <a:pt x="2572" y="11430"/>
                    <a:pt x="0" y="8858"/>
                    <a:pt x="0" y="5715"/>
                  </a:cubicBezTo>
                  <a:cubicBezTo>
                    <a:pt x="0" y="2572"/>
                    <a:pt x="2572" y="0"/>
                    <a:pt x="5715" y="0"/>
                  </a:cubicBezTo>
                  <a:lnTo>
                    <a:pt x="112776" y="0"/>
                  </a:lnTo>
                  <a:cubicBezTo>
                    <a:pt x="115919" y="0"/>
                    <a:pt x="118491" y="2572"/>
                    <a:pt x="118491" y="5715"/>
                  </a:cubicBezTo>
                  <a:cubicBezTo>
                    <a:pt x="118491" y="8858"/>
                    <a:pt x="115919" y="11430"/>
                    <a:pt x="112776" y="11430"/>
                  </a:cubicBezTo>
                  <a:lnTo>
                    <a:pt x="112776" y="1143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2535745" y="3401758"/>
              <a:ext cx="118490" cy="11429"/>
            </a:xfrm>
            <a:custGeom>
              <a:rect b="b" l="l" r="r" t="t"/>
              <a:pathLst>
                <a:path extrusionOk="0" h="11429" w="118490">
                  <a:moveTo>
                    <a:pt x="112776" y="11430"/>
                  </a:moveTo>
                  <a:lnTo>
                    <a:pt x="5715" y="11430"/>
                  </a:lnTo>
                  <a:cubicBezTo>
                    <a:pt x="2572" y="11430"/>
                    <a:pt x="0" y="8858"/>
                    <a:pt x="0" y="5715"/>
                  </a:cubicBezTo>
                  <a:cubicBezTo>
                    <a:pt x="0" y="2572"/>
                    <a:pt x="2572" y="0"/>
                    <a:pt x="5715" y="0"/>
                  </a:cubicBezTo>
                  <a:lnTo>
                    <a:pt x="112776" y="0"/>
                  </a:lnTo>
                  <a:cubicBezTo>
                    <a:pt x="115919" y="0"/>
                    <a:pt x="118491" y="2572"/>
                    <a:pt x="118491" y="5715"/>
                  </a:cubicBezTo>
                  <a:cubicBezTo>
                    <a:pt x="118491" y="8858"/>
                    <a:pt x="115919" y="11430"/>
                    <a:pt x="112776" y="11430"/>
                  </a:cubicBezTo>
                  <a:lnTo>
                    <a:pt x="112776" y="1143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2535745" y="3456812"/>
              <a:ext cx="118490" cy="11429"/>
            </a:xfrm>
            <a:custGeom>
              <a:rect b="b" l="l" r="r" t="t"/>
              <a:pathLst>
                <a:path extrusionOk="0" h="11429" w="118490">
                  <a:moveTo>
                    <a:pt x="112776" y="11430"/>
                  </a:moveTo>
                  <a:lnTo>
                    <a:pt x="5715" y="11430"/>
                  </a:lnTo>
                  <a:cubicBezTo>
                    <a:pt x="2572" y="11430"/>
                    <a:pt x="0" y="8858"/>
                    <a:pt x="0" y="5715"/>
                  </a:cubicBezTo>
                  <a:cubicBezTo>
                    <a:pt x="0" y="2572"/>
                    <a:pt x="2572" y="0"/>
                    <a:pt x="5715" y="0"/>
                  </a:cubicBezTo>
                  <a:lnTo>
                    <a:pt x="112776" y="0"/>
                  </a:lnTo>
                  <a:cubicBezTo>
                    <a:pt x="115919" y="0"/>
                    <a:pt x="118491" y="2572"/>
                    <a:pt x="118491" y="5715"/>
                  </a:cubicBezTo>
                  <a:cubicBezTo>
                    <a:pt x="118491" y="8858"/>
                    <a:pt x="115919" y="11430"/>
                    <a:pt x="112776" y="11430"/>
                  </a:cubicBezTo>
                  <a:lnTo>
                    <a:pt x="112776" y="1143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2535745" y="3511772"/>
              <a:ext cx="118490" cy="11429"/>
            </a:xfrm>
            <a:custGeom>
              <a:rect b="b" l="l" r="r" t="t"/>
              <a:pathLst>
                <a:path extrusionOk="0" h="11429" w="118490">
                  <a:moveTo>
                    <a:pt x="112776" y="11430"/>
                  </a:moveTo>
                  <a:lnTo>
                    <a:pt x="5715" y="11430"/>
                  </a:lnTo>
                  <a:cubicBezTo>
                    <a:pt x="2572" y="11430"/>
                    <a:pt x="0" y="8858"/>
                    <a:pt x="0" y="5715"/>
                  </a:cubicBezTo>
                  <a:cubicBezTo>
                    <a:pt x="0" y="2572"/>
                    <a:pt x="2572" y="0"/>
                    <a:pt x="5715" y="0"/>
                  </a:cubicBezTo>
                  <a:lnTo>
                    <a:pt x="112776" y="0"/>
                  </a:lnTo>
                  <a:cubicBezTo>
                    <a:pt x="115919" y="0"/>
                    <a:pt x="118491" y="2572"/>
                    <a:pt x="118491" y="5715"/>
                  </a:cubicBezTo>
                  <a:cubicBezTo>
                    <a:pt x="118491" y="8858"/>
                    <a:pt x="115919" y="11430"/>
                    <a:pt x="112776" y="11430"/>
                  </a:cubicBezTo>
                  <a:lnTo>
                    <a:pt x="112776" y="1143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2535745" y="3484245"/>
              <a:ext cx="118490" cy="11429"/>
            </a:xfrm>
            <a:custGeom>
              <a:rect b="b" l="l" r="r" t="t"/>
              <a:pathLst>
                <a:path extrusionOk="0" h="11429" w="118490">
                  <a:moveTo>
                    <a:pt x="112776" y="11430"/>
                  </a:moveTo>
                  <a:lnTo>
                    <a:pt x="5715" y="11430"/>
                  </a:lnTo>
                  <a:cubicBezTo>
                    <a:pt x="2572" y="11430"/>
                    <a:pt x="0" y="8858"/>
                    <a:pt x="0" y="5715"/>
                  </a:cubicBezTo>
                  <a:cubicBezTo>
                    <a:pt x="0" y="2572"/>
                    <a:pt x="2572" y="0"/>
                    <a:pt x="5715" y="0"/>
                  </a:cubicBezTo>
                  <a:lnTo>
                    <a:pt x="112776" y="0"/>
                  </a:lnTo>
                  <a:cubicBezTo>
                    <a:pt x="115919" y="0"/>
                    <a:pt x="118491" y="2572"/>
                    <a:pt x="118491" y="5715"/>
                  </a:cubicBezTo>
                  <a:cubicBezTo>
                    <a:pt x="118491" y="8858"/>
                    <a:pt x="115919" y="11430"/>
                    <a:pt x="112776" y="11430"/>
                  </a:cubicBezTo>
                  <a:lnTo>
                    <a:pt x="112776" y="1143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2512123" y="3346846"/>
              <a:ext cx="11334" cy="11382"/>
            </a:xfrm>
            <a:custGeom>
              <a:rect b="b" l="l" r="r" t="t"/>
              <a:pathLst>
                <a:path extrusionOk="0" h="11382" w="11334">
                  <a:moveTo>
                    <a:pt x="5620" y="11382"/>
                  </a:moveTo>
                  <a:cubicBezTo>
                    <a:pt x="5620" y="11382"/>
                    <a:pt x="4858" y="11382"/>
                    <a:pt x="4477" y="11287"/>
                  </a:cubicBezTo>
                  <a:cubicBezTo>
                    <a:pt x="4096" y="11287"/>
                    <a:pt x="3715" y="11097"/>
                    <a:pt x="3429" y="11001"/>
                  </a:cubicBezTo>
                  <a:cubicBezTo>
                    <a:pt x="3048" y="10811"/>
                    <a:pt x="2762" y="10716"/>
                    <a:pt x="2477" y="10430"/>
                  </a:cubicBezTo>
                  <a:cubicBezTo>
                    <a:pt x="2191" y="10239"/>
                    <a:pt x="1905" y="9954"/>
                    <a:pt x="1619" y="9763"/>
                  </a:cubicBezTo>
                  <a:cubicBezTo>
                    <a:pt x="1334" y="9477"/>
                    <a:pt x="1143" y="9192"/>
                    <a:pt x="953" y="8906"/>
                  </a:cubicBezTo>
                  <a:cubicBezTo>
                    <a:pt x="762" y="8620"/>
                    <a:pt x="572" y="8239"/>
                    <a:pt x="381" y="7953"/>
                  </a:cubicBezTo>
                  <a:cubicBezTo>
                    <a:pt x="191" y="7572"/>
                    <a:pt x="95" y="7287"/>
                    <a:pt x="95" y="6906"/>
                  </a:cubicBezTo>
                  <a:cubicBezTo>
                    <a:pt x="95" y="6525"/>
                    <a:pt x="0" y="6144"/>
                    <a:pt x="0" y="5763"/>
                  </a:cubicBezTo>
                  <a:cubicBezTo>
                    <a:pt x="0" y="4239"/>
                    <a:pt x="572" y="2810"/>
                    <a:pt x="1715" y="1667"/>
                  </a:cubicBezTo>
                  <a:cubicBezTo>
                    <a:pt x="2000" y="1381"/>
                    <a:pt x="2286" y="1191"/>
                    <a:pt x="2572" y="1000"/>
                  </a:cubicBezTo>
                  <a:cubicBezTo>
                    <a:pt x="2858" y="810"/>
                    <a:pt x="3239" y="619"/>
                    <a:pt x="3524" y="429"/>
                  </a:cubicBezTo>
                  <a:cubicBezTo>
                    <a:pt x="3905" y="238"/>
                    <a:pt x="4191" y="143"/>
                    <a:pt x="4572" y="143"/>
                  </a:cubicBezTo>
                  <a:cubicBezTo>
                    <a:pt x="5334" y="-48"/>
                    <a:pt x="6096" y="-48"/>
                    <a:pt x="6763" y="143"/>
                  </a:cubicBezTo>
                  <a:cubicBezTo>
                    <a:pt x="7144" y="143"/>
                    <a:pt x="7525" y="333"/>
                    <a:pt x="7811" y="429"/>
                  </a:cubicBezTo>
                  <a:cubicBezTo>
                    <a:pt x="8192" y="524"/>
                    <a:pt x="8477" y="714"/>
                    <a:pt x="8763" y="1000"/>
                  </a:cubicBezTo>
                  <a:cubicBezTo>
                    <a:pt x="9049" y="1191"/>
                    <a:pt x="9335" y="1476"/>
                    <a:pt x="9620" y="1667"/>
                  </a:cubicBezTo>
                  <a:cubicBezTo>
                    <a:pt x="10668" y="2715"/>
                    <a:pt x="11335" y="4239"/>
                    <a:pt x="11335" y="5763"/>
                  </a:cubicBezTo>
                  <a:cubicBezTo>
                    <a:pt x="11335" y="6144"/>
                    <a:pt x="11335" y="6525"/>
                    <a:pt x="11240" y="6906"/>
                  </a:cubicBezTo>
                  <a:cubicBezTo>
                    <a:pt x="11240" y="7287"/>
                    <a:pt x="11049" y="7668"/>
                    <a:pt x="10954" y="7953"/>
                  </a:cubicBezTo>
                  <a:cubicBezTo>
                    <a:pt x="10763" y="8334"/>
                    <a:pt x="10668" y="8620"/>
                    <a:pt x="10382" y="8906"/>
                  </a:cubicBezTo>
                  <a:cubicBezTo>
                    <a:pt x="10192" y="9192"/>
                    <a:pt x="9906" y="9477"/>
                    <a:pt x="9716" y="9763"/>
                  </a:cubicBezTo>
                  <a:cubicBezTo>
                    <a:pt x="9430" y="10049"/>
                    <a:pt x="9144" y="10239"/>
                    <a:pt x="8858" y="10430"/>
                  </a:cubicBezTo>
                  <a:cubicBezTo>
                    <a:pt x="8573" y="10620"/>
                    <a:pt x="8192" y="10811"/>
                    <a:pt x="7906" y="11001"/>
                  </a:cubicBezTo>
                  <a:cubicBezTo>
                    <a:pt x="7525" y="11192"/>
                    <a:pt x="7239" y="11287"/>
                    <a:pt x="6858" y="11287"/>
                  </a:cubicBezTo>
                  <a:cubicBezTo>
                    <a:pt x="6477" y="11287"/>
                    <a:pt x="6096" y="11382"/>
                    <a:pt x="5715" y="11382"/>
                  </a:cubicBezTo>
                  <a:lnTo>
                    <a:pt x="5715" y="11382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38"/>
            <p:cNvSpPr/>
            <p:nvPr/>
          </p:nvSpPr>
          <p:spPr>
            <a:xfrm>
              <a:off x="2512123" y="3374278"/>
              <a:ext cx="11144" cy="11477"/>
            </a:xfrm>
            <a:custGeom>
              <a:rect b="b" l="l" r="r" t="t"/>
              <a:pathLst>
                <a:path extrusionOk="0" h="11477" w="11144">
                  <a:moveTo>
                    <a:pt x="5620" y="11478"/>
                  </a:moveTo>
                  <a:cubicBezTo>
                    <a:pt x="5620" y="11478"/>
                    <a:pt x="4858" y="11478"/>
                    <a:pt x="4477" y="11382"/>
                  </a:cubicBezTo>
                  <a:cubicBezTo>
                    <a:pt x="4096" y="11382"/>
                    <a:pt x="3715" y="11192"/>
                    <a:pt x="3429" y="11097"/>
                  </a:cubicBezTo>
                  <a:cubicBezTo>
                    <a:pt x="3048" y="10906"/>
                    <a:pt x="2762" y="10811"/>
                    <a:pt x="2477" y="10525"/>
                  </a:cubicBezTo>
                  <a:cubicBezTo>
                    <a:pt x="2191" y="10335"/>
                    <a:pt x="1905" y="10049"/>
                    <a:pt x="1619" y="9763"/>
                  </a:cubicBezTo>
                  <a:cubicBezTo>
                    <a:pt x="1334" y="9477"/>
                    <a:pt x="1143" y="9192"/>
                    <a:pt x="953" y="8906"/>
                  </a:cubicBezTo>
                  <a:cubicBezTo>
                    <a:pt x="762" y="8620"/>
                    <a:pt x="572" y="8239"/>
                    <a:pt x="381" y="7953"/>
                  </a:cubicBezTo>
                  <a:cubicBezTo>
                    <a:pt x="191" y="7572"/>
                    <a:pt x="95" y="7287"/>
                    <a:pt x="95" y="6906"/>
                  </a:cubicBezTo>
                  <a:cubicBezTo>
                    <a:pt x="95" y="6525"/>
                    <a:pt x="0" y="6144"/>
                    <a:pt x="0" y="5763"/>
                  </a:cubicBezTo>
                  <a:cubicBezTo>
                    <a:pt x="0" y="5382"/>
                    <a:pt x="0" y="5001"/>
                    <a:pt x="95" y="4620"/>
                  </a:cubicBezTo>
                  <a:cubicBezTo>
                    <a:pt x="95" y="4239"/>
                    <a:pt x="286" y="3858"/>
                    <a:pt x="381" y="3572"/>
                  </a:cubicBezTo>
                  <a:cubicBezTo>
                    <a:pt x="476" y="3191"/>
                    <a:pt x="667" y="2905"/>
                    <a:pt x="953" y="2619"/>
                  </a:cubicBezTo>
                  <a:cubicBezTo>
                    <a:pt x="1143" y="2334"/>
                    <a:pt x="1429" y="2048"/>
                    <a:pt x="1619" y="1762"/>
                  </a:cubicBezTo>
                  <a:cubicBezTo>
                    <a:pt x="1905" y="1476"/>
                    <a:pt x="2191" y="1286"/>
                    <a:pt x="2477" y="1000"/>
                  </a:cubicBezTo>
                  <a:cubicBezTo>
                    <a:pt x="2762" y="810"/>
                    <a:pt x="3143" y="619"/>
                    <a:pt x="3429" y="429"/>
                  </a:cubicBezTo>
                  <a:cubicBezTo>
                    <a:pt x="3810" y="333"/>
                    <a:pt x="4096" y="143"/>
                    <a:pt x="4477" y="143"/>
                  </a:cubicBezTo>
                  <a:cubicBezTo>
                    <a:pt x="5239" y="-48"/>
                    <a:pt x="6001" y="-48"/>
                    <a:pt x="6667" y="143"/>
                  </a:cubicBezTo>
                  <a:cubicBezTo>
                    <a:pt x="7048" y="143"/>
                    <a:pt x="7430" y="333"/>
                    <a:pt x="7715" y="429"/>
                  </a:cubicBezTo>
                  <a:cubicBezTo>
                    <a:pt x="8096" y="619"/>
                    <a:pt x="8382" y="714"/>
                    <a:pt x="8668" y="1000"/>
                  </a:cubicBezTo>
                  <a:cubicBezTo>
                    <a:pt x="8954" y="1191"/>
                    <a:pt x="9239" y="1476"/>
                    <a:pt x="9525" y="1762"/>
                  </a:cubicBezTo>
                  <a:cubicBezTo>
                    <a:pt x="9811" y="2048"/>
                    <a:pt x="10001" y="2334"/>
                    <a:pt x="10192" y="2619"/>
                  </a:cubicBezTo>
                  <a:cubicBezTo>
                    <a:pt x="10382" y="2905"/>
                    <a:pt x="10573" y="3286"/>
                    <a:pt x="10763" y="3572"/>
                  </a:cubicBezTo>
                  <a:cubicBezTo>
                    <a:pt x="10954" y="3953"/>
                    <a:pt x="11049" y="4239"/>
                    <a:pt x="11049" y="4620"/>
                  </a:cubicBezTo>
                  <a:cubicBezTo>
                    <a:pt x="11049" y="5001"/>
                    <a:pt x="11144" y="5382"/>
                    <a:pt x="11144" y="5763"/>
                  </a:cubicBezTo>
                  <a:cubicBezTo>
                    <a:pt x="11144" y="6144"/>
                    <a:pt x="11144" y="6525"/>
                    <a:pt x="11049" y="6906"/>
                  </a:cubicBezTo>
                  <a:cubicBezTo>
                    <a:pt x="11049" y="7287"/>
                    <a:pt x="10859" y="7668"/>
                    <a:pt x="10763" y="7953"/>
                  </a:cubicBezTo>
                  <a:cubicBezTo>
                    <a:pt x="10573" y="8334"/>
                    <a:pt x="10478" y="8620"/>
                    <a:pt x="10192" y="8906"/>
                  </a:cubicBezTo>
                  <a:cubicBezTo>
                    <a:pt x="10001" y="9192"/>
                    <a:pt x="9716" y="9477"/>
                    <a:pt x="9525" y="9763"/>
                  </a:cubicBezTo>
                  <a:cubicBezTo>
                    <a:pt x="9239" y="10049"/>
                    <a:pt x="8954" y="10239"/>
                    <a:pt x="8668" y="10525"/>
                  </a:cubicBezTo>
                  <a:cubicBezTo>
                    <a:pt x="8382" y="10716"/>
                    <a:pt x="8001" y="10906"/>
                    <a:pt x="7715" y="11097"/>
                  </a:cubicBezTo>
                  <a:cubicBezTo>
                    <a:pt x="7334" y="11192"/>
                    <a:pt x="7048" y="11382"/>
                    <a:pt x="6667" y="11382"/>
                  </a:cubicBezTo>
                  <a:cubicBezTo>
                    <a:pt x="6286" y="11382"/>
                    <a:pt x="5905" y="11478"/>
                    <a:pt x="5524" y="11478"/>
                  </a:cubicBezTo>
                  <a:lnTo>
                    <a:pt x="5524" y="11478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38"/>
            <p:cNvSpPr/>
            <p:nvPr/>
          </p:nvSpPr>
          <p:spPr>
            <a:xfrm>
              <a:off x="2512028" y="3429333"/>
              <a:ext cx="11144" cy="11382"/>
            </a:xfrm>
            <a:custGeom>
              <a:rect b="b" l="l" r="r" t="t"/>
              <a:pathLst>
                <a:path extrusionOk="0" h="11382" w="11144">
                  <a:moveTo>
                    <a:pt x="5715" y="11382"/>
                  </a:moveTo>
                  <a:cubicBezTo>
                    <a:pt x="4191" y="11382"/>
                    <a:pt x="2762" y="10811"/>
                    <a:pt x="1619" y="9668"/>
                  </a:cubicBezTo>
                  <a:cubicBezTo>
                    <a:pt x="1334" y="9382"/>
                    <a:pt x="1143" y="9096"/>
                    <a:pt x="953" y="8811"/>
                  </a:cubicBezTo>
                  <a:cubicBezTo>
                    <a:pt x="762" y="8525"/>
                    <a:pt x="572" y="8144"/>
                    <a:pt x="381" y="7858"/>
                  </a:cubicBezTo>
                  <a:cubicBezTo>
                    <a:pt x="191" y="7477"/>
                    <a:pt x="95" y="7191"/>
                    <a:pt x="95" y="6810"/>
                  </a:cubicBezTo>
                  <a:cubicBezTo>
                    <a:pt x="95" y="6429"/>
                    <a:pt x="0" y="6048"/>
                    <a:pt x="0" y="5667"/>
                  </a:cubicBezTo>
                  <a:cubicBezTo>
                    <a:pt x="0" y="5286"/>
                    <a:pt x="0" y="4905"/>
                    <a:pt x="95" y="4524"/>
                  </a:cubicBezTo>
                  <a:cubicBezTo>
                    <a:pt x="95" y="4143"/>
                    <a:pt x="286" y="3762"/>
                    <a:pt x="381" y="3477"/>
                  </a:cubicBezTo>
                  <a:cubicBezTo>
                    <a:pt x="572" y="3096"/>
                    <a:pt x="667" y="2810"/>
                    <a:pt x="953" y="2524"/>
                  </a:cubicBezTo>
                  <a:cubicBezTo>
                    <a:pt x="1143" y="2238"/>
                    <a:pt x="1429" y="1953"/>
                    <a:pt x="1619" y="1667"/>
                  </a:cubicBezTo>
                  <a:cubicBezTo>
                    <a:pt x="1905" y="1381"/>
                    <a:pt x="2191" y="1191"/>
                    <a:pt x="2477" y="1000"/>
                  </a:cubicBezTo>
                  <a:cubicBezTo>
                    <a:pt x="2762" y="810"/>
                    <a:pt x="3143" y="619"/>
                    <a:pt x="3429" y="429"/>
                  </a:cubicBezTo>
                  <a:cubicBezTo>
                    <a:pt x="3810" y="238"/>
                    <a:pt x="4096" y="143"/>
                    <a:pt x="4477" y="143"/>
                  </a:cubicBezTo>
                  <a:cubicBezTo>
                    <a:pt x="5239" y="-48"/>
                    <a:pt x="6001" y="-48"/>
                    <a:pt x="6668" y="143"/>
                  </a:cubicBezTo>
                  <a:cubicBezTo>
                    <a:pt x="7049" y="143"/>
                    <a:pt x="7430" y="333"/>
                    <a:pt x="7715" y="429"/>
                  </a:cubicBezTo>
                  <a:cubicBezTo>
                    <a:pt x="8096" y="619"/>
                    <a:pt x="8382" y="714"/>
                    <a:pt x="8668" y="1000"/>
                  </a:cubicBezTo>
                  <a:cubicBezTo>
                    <a:pt x="8954" y="1191"/>
                    <a:pt x="9239" y="1476"/>
                    <a:pt x="9525" y="1667"/>
                  </a:cubicBezTo>
                  <a:cubicBezTo>
                    <a:pt x="9811" y="1953"/>
                    <a:pt x="10001" y="2238"/>
                    <a:pt x="10192" y="2524"/>
                  </a:cubicBezTo>
                  <a:cubicBezTo>
                    <a:pt x="10382" y="2810"/>
                    <a:pt x="10573" y="3191"/>
                    <a:pt x="10763" y="3477"/>
                  </a:cubicBezTo>
                  <a:cubicBezTo>
                    <a:pt x="10954" y="3858"/>
                    <a:pt x="11049" y="4143"/>
                    <a:pt x="11049" y="4524"/>
                  </a:cubicBezTo>
                  <a:cubicBezTo>
                    <a:pt x="11049" y="4905"/>
                    <a:pt x="11144" y="5286"/>
                    <a:pt x="11144" y="5667"/>
                  </a:cubicBezTo>
                  <a:cubicBezTo>
                    <a:pt x="11144" y="6048"/>
                    <a:pt x="11144" y="6429"/>
                    <a:pt x="11049" y="6810"/>
                  </a:cubicBezTo>
                  <a:cubicBezTo>
                    <a:pt x="11049" y="7191"/>
                    <a:pt x="10859" y="7572"/>
                    <a:pt x="10763" y="7858"/>
                  </a:cubicBezTo>
                  <a:cubicBezTo>
                    <a:pt x="10573" y="8239"/>
                    <a:pt x="10478" y="8525"/>
                    <a:pt x="10192" y="8811"/>
                  </a:cubicBezTo>
                  <a:cubicBezTo>
                    <a:pt x="10001" y="9096"/>
                    <a:pt x="9716" y="9382"/>
                    <a:pt x="9525" y="9668"/>
                  </a:cubicBezTo>
                  <a:cubicBezTo>
                    <a:pt x="9239" y="9954"/>
                    <a:pt x="8954" y="10144"/>
                    <a:pt x="8668" y="10335"/>
                  </a:cubicBezTo>
                  <a:cubicBezTo>
                    <a:pt x="8382" y="10525"/>
                    <a:pt x="8001" y="10716"/>
                    <a:pt x="7715" y="10906"/>
                  </a:cubicBezTo>
                  <a:cubicBezTo>
                    <a:pt x="7334" y="11097"/>
                    <a:pt x="7049" y="11192"/>
                    <a:pt x="6668" y="11192"/>
                  </a:cubicBezTo>
                  <a:cubicBezTo>
                    <a:pt x="6287" y="11192"/>
                    <a:pt x="5906" y="11287"/>
                    <a:pt x="5525" y="11287"/>
                  </a:cubicBezTo>
                  <a:lnTo>
                    <a:pt x="5525" y="11287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38"/>
            <p:cNvSpPr/>
            <p:nvPr/>
          </p:nvSpPr>
          <p:spPr>
            <a:xfrm>
              <a:off x="2512028" y="3401737"/>
              <a:ext cx="11239" cy="11450"/>
            </a:xfrm>
            <a:custGeom>
              <a:rect b="b" l="l" r="r" t="t"/>
              <a:pathLst>
                <a:path extrusionOk="0" h="11450" w="11239">
                  <a:moveTo>
                    <a:pt x="5715" y="11451"/>
                  </a:moveTo>
                  <a:cubicBezTo>
                    <a:pt x="5715" y="11451"/>
                    <a:pt x="4953" y="11451"/>
                    <a:pt x="4572" y="11355"/>
                  </a:cubicBezTo>
                  <a:cubicBezTo>
                    <a:pt x="4191" y="11355"/>
                    <a:pt x="3810" y="11165"/>
                    <a:pt x="3524" y="11070"/>
                  </a:cubicBezTo>
                  <a:cubicBezTo>
                    <a:pt x="3143" y="10974"/>
                    <a:pt x="2858" y="10784"/>
                    <a:pt x="2572" y="10498"/>
                  </a:cubicBezTo>
                  <a:cubicBezTo>
                    <a:pt x="2286" y="10308"/>
                    <a:pt x="2000" y="10022"/>
                    <a:pt x="1715" y="9831"/>
                  </a:cubicBezTo>
                  <a:cubicBezTo>
                    <a:pt x="667" y="8784"/>
                    <a:pt x="0" y="7260"/>
                    <a:pt x="0" y="5736"/>
                  </a:cubicBezTo>
                  <a:cubicBezTo>
                    <a:pt x="0" y="5355"/>
                    <a:pt x="0" y="4974"/>
                    <a:pt x="95" y="4593"/>
                  </a:cubicBezTo>
                  <a:cubicBezTo>
                    <a:pt x="95" y="4212"/>
                    <a:pt x="286" y="3831"/>
                    <a:pt x="381" y="3545"/>
                  </a:cubicBezTo>
                  <a:cubicBezTo>
                    <a:pt x="572" y="3164"/>
                    <a:pt x="667" y="2878"/>
                    <a:pt x="953" y="2592"/>
                  </a:cubicBezTo>
                  <a:cubicBezTo>
                    <a:pt x="1143" y="2307"/>
                    <a:pt x="1429" y="2021"/>
                    <a:pt x="1619" y="1735"/>
                  </a:cubicBezTo>
                  <a:cubicBezTo>
                    <a:pt x="1905" y="1449"/>
                    <a:pt x="2191" y="1259"/>
                    <a:pt x="2477" y="973"/>
                  </a:cubicBezTo>
                  <a:cubicBezTo>
                    <a:pt x="2762" y="783"/>
                    <a:pt x="3143" y="592"/>
                    <a:pt x="3429" y="402"/>
                  </a:cubicBezTo>
                  <a:cubicBezTo>
                    <a:pt x="3810" y="306"/>
                    <a:pt x="4096" y="116"/>
                    <a:pt x="4477" y="116"/>
                  </a:cubicBezTo>
                  <a:cubicBezTo>
                    <a:pt x="6382" y="-265"/>
                    <a:pt x="8287" y="306"/>
                    <a:pt x="9620" y="1640"/>
                  </a:cubicBezTo>
                  <a:cubicBezTo>
                    <a:pt x="9906" y="1926"/>
                    <a:pt x="10097" y="2211"/>
                    <a:pt x="10287" y="2497"/>
                  </a:cubicBezTo>
                  <a:cubicBezTo>
                    <a:pt x="10478" y="2783"/>
                    <a:pt x="10668" y="3164"/>
                    <a:pt x="10859" y="3450"/>
                  </a:cubicBezTo>
                  <a:cubicBezTo>
                    <a:pt x="10954" y="3831"/>
                    <a:pt x="11144" y="4116"/>
                    <a:pt x="11144" y="4497"/>
                  </a:cubicBezTo>
                  <a:cubicBezTo>
                    <a:pt x="11144" y="4878"/>
                    <a:pt x="11240" y="5259"/>
                    <a:pt x="11240" y="5640"/>
                  </a:cubicBezTo>
                  <a:cubicBezTo>
                    <a:pt x="11240" y="7164"/>
                    <a:pt x="10668" y="8593"/>
                    <a:pt x="9525" y="9641"/>
                  </a:cubicBezTo>
                  <a:cubicBezTo>
                    <a:pt x="8477" y="10689"/>
                    <a:pt x="6953" y="11355"/>
                    <a:pt x="5429" y="11355"/>
                  </a:cubicBezTo>
                  <a:lnTo>
                    <a:pt x="5429" y="11355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2512028" y="3456887"/>
              <a:ext cx="11239" cy="11355"/>
            </a:xfrm>
            <a:custGeom>
              <a:rect b="b" l="l" r="r" t="t"/>
              <a:pathLst>
                <a:path extrusionOk="0" h="11355" w="11239">
                  <a:moveTo>
                    <a:pt x="5715" y="11355"/>
                  </a:moveTo>
                  <a:cubicBezTo>
                    <a:pt x="4191" y="11355"/>
                    <a:pt x="2762" y="10784"/>
                    <a:pt x="1619" y="9641"/>
                  </a:cubicBezTo>
                  <a:cubicBezTo>
                    <a:pt x="1334" y="9355"/>
                    <a:pt x="1143" y="9069"/>
                    <a:pt x="953" y="8784"/>
                  </a:cubicBezTo>
                  <a:cubicBezTo>
                    <a:pt x="762" y="8498"/>
                    <a:pt x="572" y="8117"/>
                    <a:pt x="381" y="7831"/>
                  </a:cubicBezTo>
                  <a:cubicBezTo>
                    <a:pt x="191" y="7450"/>
                    <a:pt x="95" y="7164"/>
                    <a:pt x="95" y="6783"/>
                  </a:cubicBezTo>
                  <a:cubicBezTo>
                    <a:pt x="95" y="6402"/>
                    <a:pt x="0" y="6021"/>
                    <a:pt x="0" y="5640"/>
                  </a:cubicBezTo>
                  <a:cubicBezTo>
                    <a:pt x="0" y="5259"/>
                    <a:pt x="0" y="4878"/>
                    <a:pt x="95" y="4497"/>
                  </a:cubicBezTo>
                  <a:cubicBezTo>
                    <a:pt x="95" y="4116"/>
                    <a:pt x="286" y="3735"/>
                    <a:pt x="381" y="3450"/>
                  </a:cubicBezTo>
                  <a:cubicBezTo>
                    <a:pt x="476" y="3069"/>
                    <a:pt x="667" y="2783"/>
                    <a:pt x="953" y="2497"/>
                  </a:cubicBezTo>
                  <a:cubicBezTo>
                    <a:pt x="1143" y="2211"/>
                    <a:pt x="1429" y="1926"/>
                    <a:pt x="1619" y="1640"/>
                  </a:cubicBezTo>
                  <a:cubicBezTo>
                    <a:pt x="2953" y="306"/>
                    <a:pt x="4953" y="-265"/>
                    <a:pt x="6763" y="116"/>
                  </a:cubicBezTo>
                  <a:cubicBezTo>
                    <a:pt x="7144" y="116"/>
                    <a:pt x="7525" y="306"/>
                    <a:pt x="7811" y="402"/>
                  </a:cubicBezTo>
                  <a:cubicBezTo>
                    <a:pt x="8192" y="592"/>
                    <a:pt x="8477" y="687"/>
                    <a:pt x="8763" y="973"/>
                  </a:cubicBezTo>
                  <a:cubicBezTo>
                    <a:pt x="9049" y="1164"/>
                    <a:pt x="9335" y="1449"/>
                    <a:pt x="9620" y="1640"/>
                  </a:cubicBezTo>
                  <a:cubicBezTo>
                    <a:pt x="9906" y="1926"/>
                    <a:pt x="10097" y="2211"/>
                    <a:pt x="10287" y="2497"/>
                  </a:cubicBezTo>
                  <a:cubicBezTo>
                    <a:pt x="10478" y="2783"/>
                    <a:pt x="10668" y="3164"/>
                    <a:pt x="10859" y="3450"/>
                  </a:cubicBezTo>
                  <a:cubicBezTo>
                    <a:pt x="11049" y="3831"/>
                    <a:pt x="11144" y="4116"/>
                    <a:pt x="11144" y="4497"/>
                  </a:cubicBezTo>
                  <a:cubicBezTo>
                    <a:pt x="11144" y="4878"/>
                    <a:pt x="11240" y="5259"/>
                    <a:pt x="11240" y="5640"/>
                  </a:cubicBezTo>
                  <a:cubicBezTo>
                    <a:pt x="11240" y="7164"/>
                    <a:pt x="10668" y="8593"/>
                    <a:pt x="9525" y="9736"/>
                  </a:cubicBezTo>
                  <a:cubicBezTo>
                    <a:pt x="9239" y="10022"/>
                    <a:pt x="8954" y="10212"/>
                    <a:pt x="8668" y="10403"/>
                  </a:cubicBezTo>
                  <a:cubicBezTo>
                    <a:pt x="8382" y="10593"/>
                    <a:pt x="8001" y="10784"/>
                    <a:pt x="7715" y="10974"/>
                  </a:cubicBezTo>
                  <a:cubicBezTo>
                    <a:pt x="7334" y="11165"/>
                    <a:pt x="7049" y="11260"/>
                    <a:pt x="6668" y="11260"/>
                  </a:cubicBezTo>
                  <a:cubicBezTo>
                    <a:pt x="6287" y="11260"/>
                    <a:pt x="5906" y="11355"/>
                    <a:pt x="5525" y="11355"/>
                  </a:cubicBezTo>
                  <a:lnTo>
                    <a:pt x="5525" y="11355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2512123" y="3511819"/>
              <a:ext cx="11144" cy="11382"/>
            </a:xfrm>
            <a:custGeom>
              <a:rect b="b" l="l" r="r" t="t"/>
              <a:pathLst>
                <a:path extrusionOk="0" h="11382" w="11144">
                  <a:moveTo>
                    <a:pt x="5620" y="11382"/>
                  </a:moveTo>
                  <a:cubicBezTo>
                    <a:pt x="5620" y="11382"/>
                    <a:pt x="4858" y="11382"/>
                    <a:pt x="4477" y="11287"/>
                  </a:cubicBezTo>
                  <a:cubicBezTo>
                    <a:pt x="4096" y="11287"/>
                    <a:pt x="3715" y="11097"/>
                    <a:pt x="3429" y="11001"/>
                  </a:cubicBezTo>
                  <a:cubicBezTo>
                    <a:pt x="3048" y="10811"/>
                    <a:pt x="2762" y="10716"/>
                    <a:pt x="2477" y="10430"/>
                  </a:cubicBezTo>
                  <a:cubicBezTo>
                    <a:pt x="2191" y="10239"/>
                    <a:pt x="1905" y="9954"/>
                    <a:pt x="1619" y="9668"/>
                  </a:cubicBezTo>
                  <a:cubicBezTo>
                    <a:pt x="1334" y="9382"/>
                    <a:pt x="1143" y="9096"/>
                    <a:pt x="953" y="8811"/>
                  </a:cubicBezTo>
                  <a:cubicBezTo>
                    <a:pt x="762" y="8525"/>
                    <a:pt x="572" y="8144"/>
                    <a:pt x="381" y="7858"/>
                  </a:cubicBezTo>
                  <a:cubicBezTo>
                    <a:pt x="191" y="7477"/>
                    <a:pt x="95" y="7191"/>
                    <a:pt x="95" y="6810"/>
                  </a:cubicBezTo>
                  <a:cubicBezTo>
                    <a:pt x="95" y="6429"/>
                    <a:pt x="0" y="6048"/>
                    <a:pt x="0" y="5667"/>
                  </a:cubicBezTo>
                  <a:cubicBezTo>
                    <a:pt x="0" y="5286"/>
                    <a:pt x="0" y="4905"/>
                    <a:pt x="95" y="4524"/>
                  </a:cubicBezTo>
                  <a:cubicBezTo>
                    <a:pt x="95" y="4143"/>
                    <a:pt x="286" y="3762"/>
                    <a:pt x="381" y="3477"/>
                  </a:cubicBezTo>
                  <a:cubicBezTo>
                    <a:pt x="476" y="3096"/>
                    <a:pt x="667" y="2810"/>
                    <a:pt x="953" y="2524"/>
                  </a:cubicBezTo>
                  <a:cubicBezTo>
                    <a:pt x="1143" y="2238"/>
                    <a:pt x="1429" y="1953"/>
                    <a:pt x="1619" y="1667"/>
                  </a:cubicBezTo>
                  <a:cubicBezTo>
                    <a:pt x="1905" y="1381"/>
                    <a:pt x="2191" y="1191"/>
                    <a:pt x="2477" y="1000"/>
                  </a:cubicBezTo>
                  <a:cubicBezTo>
                    <a:pt x="2762" y="810"/>
                    <a:pt x="3143" y="619"/>
                    <a:pt x="3429" y="429"/>
                  </a:cubicBezTo>
                  <a:cubicBezTo>
                    <a:pt x="3810" y="238"/>
                    <a:pt x="4096" y="143"/>
                    <a:pt x="4477" y="143"/>
                  </a:cubicBezTo>
                  <a:cubicBezTo>
                    <a:pt x="5239" y="-48"/>
                    <a:pt x="6001" y="-48"/>
                    <a:pt x="6667" y="143"/>
                  </a:cubicBezTo>
                  <a:cubicBezTo>
                    <a:pt x="7048" y="143"/>
                    <a:pt x="7430" y="333"/>
                    <a:pt x="7715" y="429"/>
                  </a:cubicBezTo>
                  <a:cubicBezTo>
                    <a:pt x="8096" y="524"/>
                    <a:pt x="8382" y="714"/>
                    <a:pt x="8668" y="1000"/>
                  </a:cubicBezTo>
                  <a:cubicBezTo>
                    <a:pt x="8954" y="1191"/>
                    <a:pt x="9239" y="1476"/>
                    <a:pt x="9525" y="1667"/>
                  </a:cubicBezTo>
                  <a:cubicBezTo>
                    <a:pt x="9811" y="1953"/>
                    <a:pt x="10001" y="2238"/>
                    <a:pt x="10192" y="2524"/>
                  </a:cubicBezTo>
                  <a:cubicBezTo>
                    <a:pt x="10382" y="2810"/>
                    <a:pt x="10573" y="3191"/>
                    <a:pt x="10763" y="3477"/>
                  </a:cubicBezTo>
                  <a:cubicBezTo>
                    <a:pt x="10954" y="3858"/>
                    <a:pt x="11049" y="4143"/>
                    <a:pt x="11049" y="4524"/>
                  </a:cubicBezTo>
                  <a:cubicBezTo>
                    <a:pt x="11049" y="4905"/>
                    <a:pt x="11144" y="5286"/>
                    <a:pt x="11144" y="5667"/>
                  </a:cubicBezTo>
                  <a:cubicBezTo>
                    <a:pt x="11144" y="7191"/>
                    <a:pt x="10573" y="8620"/>
                    <a:pt x="9430" y="9668"/>
                  </a:cubicBezTo>
                  <a:cubicBezTo>
                    <a:pt x="9144" y="9954"/>
                    <a:pt x="8858" y="10144"/>
                    <a:pt x="8573" y="10430"/>
                  </a:cubicBezTo>
                  <a:cubicBezTo>
                    <a:pt x="8287" y="10620"/>
                    <a:pt x="7906" y="10811"/>
                    <a:pt x="7620" y="11001"/>
                  </a:cubicBezTo>
                  <a:cubicBezTo>
                    <a:pt x="7239" y="11097"/>
                    <a:pt x="6953" y="11287"/>
                    <a:pt x="6572" y="11287"/>
                  </a:cubicBezTo>
                  <a:cubicBezTo>
                    <a:pt x="6191" y="11287"/>
                    <a:pt x="5810" y="11382"/>
                    <a:pt x="5429" y="11382"/>
                  </a:cubicBezTo>
                  <a:lnTo>
                    <a:pt x="5429" y="11382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2511933" y="3484224"/>
              <a:ext cx="11239" cy="11450"/>
            </a:xfrm>
            <a:custGeom>
              <a:rect b="b" l="l" r="r" t="t"/>
              <a:pathLst>
                <a:path extrusionOk="0" h="11450" w="11239">
                  <a:moveTo>
                    <a:pt x="5810" y="11451"/>
                  </a:moveTo>
                  <a:cubicBezTo>
                    <a:pt x="4286" y="11451"/>
                    <a:pt x="2858" y="10879"/>
                    <a:pt x="1714" y="9736"/>
                  </a:cubicBezTo>
                  <a:cubicBezTo>
                    <a:pt x="667" y="8688"/>
                    <a:pt x="0" y="7164"/>
                    <a:pt x="0" y="5640"/>
                  </a:cubicBezTo>
                  <a:cubicBezTo>
                    <a:pt x="0" y="5259"/>
                    <a:pt x="0" y="4878"/>
                    <a:pt x="95" y="4497"/>
                  </a:cubicBezTo>
                  <a:cubicBezTo>
                    <a:pt x="95" y="4116"/>
                    <a:pt x="286" y="3735"/>
                    <a:pt x="381" y="3450"/>
                  </a:cubicBezTo>
                  <a:cubicBezTo>
                    <a:pt x="476" y="3069"/>
                    <a:pt x="667" y="2783"/>
                    <a:pt x="952" y="2497"/>
                  </a:cubicBezTo>
                  <a:cubicBezTo>
                    <a:pt x="1143" y="2211"/>
                    <a:pt x="1429" y="1926"/>
                    <a:pt x="1619" y="1640"/>
                  </a:cubicBezTo>
                  <a:cubicBezTo>
                    <a:pt x="2953" y="306"/>
                    <a:pt x="4953" y="-265"/>
                    <a:pt x="6763" y="116"/>
                  </a:cubicBezTo>
                  <a:cubicBezTo>
                    <a:pt x="7144" y="116"/>
                    <a:pt x="7525" y="306"/>
                    <a:pt x="7810" y="402"/>
                  </a:cubicBezTo>
                  <a:cubicBezTo>
                    <a:pt x="8191" y="592"/>
                    <a:pt x="8477" y="687"/>
                    <a:pt x="8763" y="973"/>
                  </a:cubicBezTo>
                  <a:cubicBezTo>
                    <a:pt x="9049" y="1164"/>
                    <a:pt x="9334" y="1449"/>
                    <a:pt x="9620" y="1640"/>
                  </a:cubicBezTo>
                  <a:cubicBezTo>
                    <a:pt x="9906" y="1926"/>
                    <a:pt x="10096" y="2211"/>
                    <a:pt x="10287" y="2497"/>
                  </a:cubicBezTo>
                  <a:cubicBezTo>
                    <a:pt x="10477" y="2783"/>
                    <a:pt x="10668" y="3164"/>
                    <a:pt x="10858" y="3450"/>
                  </a:cubicBezTo>
                  <a:cubicBezTo>
                    <a:pt x="11049" y="3831"/>
                    <a:pt x="11144" y="4116"/>
                    <a:pt x="11144" y="4497"/>
                  </a:cubicBezTo>
                  <a:cubicBezTo>
                    <a:pt x="11144" y="4878"/>
                    <a:pt x="11239" y="5259"/>
                    <a:pt x="11239" y="5640"/>
                  </a:cubicBezTo>
                  <a:cubicBezTo>
                    <a:pt x="11239" y="7164"/>
                    <a:pt x="10668" y="8593"/>
                    <a:pt x="9525" y="9736"/>
                  </a:cubicBezTo>
                  <a:cubicBezTo>
                    <a:pt x="9239" y="10022"/>
                    <a:pt x="8953" y="10212"/>
                    <a:pt x="8668" y="10403"/>
                  </a:cubicBezTo>
                  <a:cubicBezTo>
                    <a:pt x="8382" y="10593"/>
                    <a:pt x="8001" y="10784"/>
                    <a:pt x="7715" y="10974"/>
                  </a:cubicBezTo>
                  <a:cubicBezTo>
                    <a:pt x="7334" y="11165"/>
                    <a:pt x="7048" y="11260"/>
                    <a:pt x="6667" y="11260"/>
                  </a:cubicBezTo>
                  <a:cubicBezTo>
                    <a:pt x="6286" y="11260"/>
                    <a:pt x="5905" y="11355"/>
                    <a:pt x="5524" y="11355"/>
                  </a:cubicBezTo>
                  <a:lnTo>
                    <a:pt x="5524" y="11355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2659379" y="3535098"/>
              <a:ext cx="87058" cy="83460"/>
            </a:xfrm>
            <a:custGeom>
              <a:rect b="b" l="l" r="r" t="t"/>
              <a:pathLst>
                <a:path extrusionOk="0" h="83460" w="87058">
                  <a:moveTo>
                    <a:pt x="85344" y="37634"/>
                  </a:moveTo>
                  <a:lnTo>
                    <a:pt x="81820" y="34110"/>
                  </a:lnTo>
                  <a:cubicBezTo>
                    <a:pt x="76676" y="29062"/>
                    <a:pt x="79724" y="22966"/>
                    <a:pt x="79724" y="20394"/>
                  </a:cubicBezTo>
                  <a:cubicBezTo>
                    <a:pt x="80296" y="17251"/>
                    <a:pt x="78105" y="14298"/>
                    <a:pt x="74962" y="13822"/>
                  </a:cubicBezTo>
                  <a:cubicBezTo>
                    <a:pt x="72581" y="13060"/>
                    <a:pt x="65722" y="14012"/>
                    <a:pt x="62484" y="7630"/>
                  </a:cubicBezTo>
                  <a:lnTo>
                    <a:pt x="60293" y="3154"/>
                  </a:lnTo>
                  <a:cubicBezTo>
                    <a:pt x="58865" y="296"/>
                    <a:pt x="55340" y="-847"/>
                    <a:pt x="52578" y="677"/>
                  </a:cubicBezTo>
                  <a:cubicBezTo>
                    <a:pt x="50197" y="1535"/>
                    <a:pt x="45244" y="6297"/>
                    <a:pt x="38862" y="2963"/>
                  </a:cubicBezTo>
                  <a:lnTo>
                    <a:pt x="34481" y="677"/>
                  </a:lnTo>
                  <a:cubicBezTo>
                    <a:pt x="31718" y="-752"/>
                    <a:pt x="28194" y="296"/>
                    <a:pt x="26765" y="3154"/>
                  </a:cubicBezTo>
                  <a:cubicBezTo>
                    <a:pt x="25337" y="5249"/>
                    <a:pt x="24098" y="12107"/>
                    <a:pt x="16955" y="13155"/>
                  </a:cubicBezTo>
                  <a:lnTo>
                    <a:pt x="12097" y="13822"/>
                  </a:lnTo>
                  <a:cubicBezTo>
                    <a:pt x="8954" y="14298"/>
                    <a:pt x="6763" y="17251"/>
                    <a:pt x="7334" y="20394"/>
                  </a:cubicBezTo>
                  <a:cubicBezTo>
                    <a:pt x="7334" y="22870"/>
                    <a:pt x="10382" y="29157"/>
                    <a:pt x="5239" y="34110"/>
                  </a:cubicBezTo>
                  <a:lnTo>
                    <a:pt x="1714" y="37634"/>
                  </a:lnTo>
                  <a:cubicBezTo>
                    <a:pt x="-571" y="39825"/>
                    <a:pt x="-571" y="43540"/>
                    <a:pt x="1714" y="45826"/>
                  </a:cubicBezTo>
                  <a:lnTo>
                    <a:pt x="5239" y="49350"/>
                  </a:lnTo>
                  <a:cubicBezTo>
                    <a:pt x="10382" y="54398"/>
                    <a:pt x="7334" y="60494"/>
                    <a:pt x="7334" y="63066"/>
                  </a:cubicBezTo>
                  <a:cubicBezTo>
                    <a:pt x="6763" y="66209"/>
                    <a:pt x="8954" y="69162"/>
                    <a:pt x="12097" y="69638"/>
                  </a:cubicBezTo>
                  <a:cubicBezTo>
                    <a:pt x="14478" y="70305"/>
                    <a:pt x="21336" y="69448"/>
                    <a:pt x="24575" y="75830"/>
                  </a:cubicBezTo>
                  <a:cubicBezTo>
                    <a:pt x="26003" y="77925"/>
                    <a:pt x="26765" y="83449"/>
                    <a:pt x="31909" y="83449"/>
                  </a:cubicBezTo>
                  <a:cubicBezTo>
                    <a:pt x="34100" y="83449"/>
                    <a:pt x="35147" y="82306"/>
                    <a:pt x="38862" y="80497"/>
                  </a:cubicBezTo>
                  <a:cubicBezTo>
                    <a:pt x="45244" y="77163"/>
                    <a:pt x="50101" y="81926"/>
                    <a:pt x="52578" y="82783"/>
                  </a:cubicBezTo>
                  <a:cubicBezTo>
                    <a:pt x="55436" y="84307"/>
                    <a:pt x="58865" y="83164"/>
                    <a:pt x="60293" y="80306"/>
                  </a:cubicBezTo>
                  <a:lnTo>
                    <a:pt x="62484" y="75830"/>
                  </a:lnTo>
                  <a:cubicBezTo>
                    <a:pt x="65722" y="69352"/>
                    <a:pt x="72485" y="70305"/>
                    <a:pt x="74962" y="69638"/>
                  </a:cubicBezTo>
                  <a:cubicBezTo>
                    <a:pt x="78105" y="69162"/>
                    <a:pt x="80296" y="66209"/>
                    <a:pt x="79724" y="63066"/>
                  </a:cubicBezTo>
                  <a:lnTo>
                    <a:pt x="78867" y="58208"/>
                  </a:lnTo>
                  <a:cubicBezTo>
                    <a:pt x="77629" y="51064"/>
                    <a:pt x="83725" y="47921"/>
                    <a:pt x="85344" y="45826"/>
                  </a:cubicBezTo>
                  <a:cubicBezTo>
                    <a:pt x="87630" y="43635"/>
                    <a:pt x="87630" y="39920"/>
                    <a:pt x="85344" y="37634"/>
                  </a:cubicBezTo>
                  <a:lnTo>
                    <a:pt x="85344" y="37634"/>
                  </a:lnTo>
                  <a:close/>
                </a:path>
              </a:pathLst>
            </a:custGeom>
            <a:solidFill>
              <a:srgbClr val="1F14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2532126" y="3238785"/>
              <a:ext cx="101917" cy="36195"/>
            </a:xfrm>
            <a:custGeom>
              <a:rect b="b" l="l" r="r" t="t"/>
              <a:pathLst>
                <a:path extrusionOk="0" h="36195" w="101917">
                  <a:moveTo>
                    <a:pt x="92774" y="0"/>
                  </a:moveTo>
                  <a:lnTo>
                    <a:pt x="9144" y="0"/>
                  </a:lnTo>
                  <a:cubicBezTo>
                    <a:pt x="4096" y="0"/>
                    <a:pt x="0" y="4096"/>
                    <a:pt x="0" y="9144"/>
                  </a:cubicBezTo>
                  <a:lnTo>
                    <a:pt x="0" y="27051"/>
                  </a:lnTo>
                  <a:cubicBezTo>
                    <a:pt x="0" y="32099"/>
                    <a:pt x="4096" y="36195"/>
                    <a:pt x="9144" y="36195"/>
                  </a:cubicBezTo>
                  <a:lnTo>
                    <a:pt x="92774" y="36195"/>
                  </a:lnTo>
                  <a:cubicBezTo>
                    <a:pt x="97822" y="36195"/>
                    <a:pt x="101918" y="32099"/>
                    <a:pt x="101918" y="27051"/>
                  </a:cubicBezTo>
                  <a:lnTo>
                    <a:pt x="101918" y="9144"/>
                  </a:lnTo>
                  <a:cubicBezTo>
                    <a:pt x="101918" y="4096"/>
                    <a:pt x="97822" y="0"/>
                    <a:pt x="92774" y="0"/>
                  </a:cubicBezTo>
                  <a:lnTo>
                    <a:pt x="92774" y="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2532030" y="3238785"/>
              <a:ext cx="32099" cy="36195"/>
            </a:xfrm>
            <a:custGeom>
              <a:rect b="b" l="l" r="r" t="t"/>
              <a:pathLst>
                <a:path extrusionOk="0" h="36195" w="32099">
                  <a:moveTo>
                    <a:pt x="22955" y="27051"/>
                  </a:moveTo>
                  <a:lnTo>
                    <a:pt x="22955" y="9144"/>
                  </a:lnTo>
                  <a:cubicBezTo>
                    <a:pt x="22955" y="4096"/>
                    <a:pt x="27051" y="0"/>
                    <a:pt x="32099" y="0"/>
                  </a:cubicBezTo>
                  <a:lnTo>
                    <a:pt x="9144" y="0"/>
                  </a:lnTo>
                  <a:cubicBezTo>
                    <a:pt x="4096" y="0"/>
                    <a:pt x="0" y="4096"/>
                    <a:pt x="0" y="9144"/>
                  </a:cubicBezTo>
                  <a:lnTo>
                    <a:pt x="0" y="27051"/>
                  </a:lnTo>
                  <a:cubicBezTo>
                    <a:pt x="0" y="32099"/>
                    <a:pt x="4096" y="36195"/>
                    <a:pt x="9144" y="36195"/>
                  </a:cubicBezTo>
                  <a:lnTo>
                    <a:pt x="32099" y="36195"/>
                  </a:lnTo>
                  <a:cubicBezTo>
                    <a:pt x="27051" y="36195"/>
                    <a:pt x="22955" y="32099"/>
                    <a:pt x="22955" y="27051"/>
                  </a:cubicBezTo>
                  <a:lnTo>
                    <a:pt x="22955" y="27051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2684101" y="3563132"/>
              <a:ext cx="37552" cy="31830"/>
            </a:xfrm>
            <a:custGeom>
              <a:rect b="b" l="l" r="r" t="t"/>
              <a:pathLst>
                <a:path extrusionOk="0" h="31830" w="37552">
                  <a:moveTo>
                    <a:pt x="9569" y="29793"/>
                  </a:moveTo>
                  <a:lnTo>
                    <a:pt x="1282" y="19506"/>
                  </a:lnTo>
                  <a:cubicBezTo>
                    <a:pt x="-718" y="17029"/>
                    <a:pt x="-337" y="13410"/>
                    <a:pt x="2139" y="11410"/>
                  </a:cubicBezTo>
                  <a:cubicBezTo>
                    <a:pt x="4616" y="9410"/>
                    <a:pt x="8235" y="9790"/>
                    <a:pt x="10236" y="12267"/>
                  </a:cubicBezTo>
                  <a:lnTo>
                    <a:pt x="14236" y="17220"/>
                  </a:lnTo>
                  <a:lnTo>
                    <a:pt x="27476" y="1980"/>
                  </a:lnTo>
                  <a:cubicBezTo>
                    <a:pt x="29571" y="-401"/>
                    <a:pt x="33191" y="-687"/>
                    <a:pt x="35572" y="1408"/>
                  </a:cubicBezTo>
                  <a:cubicBezTo>
                    <a:pt x="37953" y="3504"/>
                    <a:pt x="38239" y="7123"/>
                    <a:pt x="36144" y="9505"/>
                  </a:cubicBezTo>
                  <a:lnTo>
                    <a:pt x="18427" y="29888"/>
                  </a:lnTo>
                  <a:cubicBezTo>
                    <a:pt x="16046" y="32555"/>
                    <a:pt x="11855" y="32460"/>
                    <a:pt x="9664" y="29698"/>
                  </a:cubicBezTo>
                  <a:lnTo>
                    <a:pt x="9664" y="29698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38"/>
            <p:cNvSpPr/>
            <p:nvPr/>
          </p:nvSpPr>
          <p:spPr>
            <a:xfrm>
              <a:off x="2659284" y="3535044"/>
              <a:ext cx="61912" cy="83322"/>
            </a:xfrm>
            <a:custGeom>
              <a:rect b="b" l="l" r="r" t="t"/>
              <a:pathLst>
                <a:path extrusionOk="0" h="83322" w="61912">
                  <a:moveTo>
                    <a:pt x="38386" y="2731"/>
                  </a:moveTo>
                  <a:lnTo>
                    <a:pt x="34481" y="635"/>
                  </a:lnTo>
                  <a:cubicBezTo>
                    <a:pt x="31718" y="-794"/>
                    <a:pt x="28194" y="254"/>
                    <a:pt x="26765" y="3112"/>
                  </a:cubicBezTo>
                  <a:cubicBezTo>
                    <a:pt x="25337" y="5207"/>
                    <a:pt x="24098" y="12065"/>
                    <a:pt x="16954" y="13113"/>
                  </a:cubicBezTo>
                  <a:lnTo>
                    <a:pt x="12097" y="13780"/>
                  </a:lnTo>
                  <a:cubicBezTo>
                    <a:pt x="8953" y="14256"/>
                    <a:pt x="6763" y="17209"/>
                    <a:pt x="7334" y="20352"/>
                  </a:cubicBezTo>
                  <a:cubicBezTo>
                    <a:pt x="7334" y="22828"/>
                    <a:pt x="10382" y="29115"/>
                    <a:pt x="5239" y="34068"/>
                  </a:cubicBezTo>
                  <a:lnTo>
                    <a:pt x="1715" y="37592"/>
                  </a:lnTo>
                  <a:cubicBezTo>
                    <a:pt x="-572" y="39783"/>
                    <a:pt x="-572" y="43498"/>
                    <a:pt x="1715" y="45784"/>
                  </a:cubicBezTo>
                  <a:lnTo>
                    <a:pt x="5239" y="49213"/>
                  </a:lnTo>
                  <a:cubicBezTo>
                    <a:pt x="10382" y="54261"/>
                    <a:pt x="7334" y="60357"/>
                    <a:pt x="7334" y="62929"/>
                  </a:cubicBezTo>
                  <a:cubicBezTo>
                    <a:pt x="6763" y="66072"/>
                    <a:pt x="8953" y="69025"/>
                    <a:pt x="12097" y="69501"/>
                  </a:cubicBezTo>
                  <a:cubicBezTo>
                    <a:pt x="14478" y="70168"/>
                    <a:pt x="21336" y="69311"/>
                    <a:pt x="24575" y="75692"/>
                  </a:cubicBezTo>
                  <a:cubicBezTo>
                    <a:pt x="26003" y="77788"/>
                    <a:pt x="26765" y="83312"/>
                    <a:pt x="31909" y="83312"/>
                  </a:cubicBezTo>
                  <a:cubicBezTo>
                    <a:pt x="34100" y="83312"/>
                    <a:pt x="35147" y="82169"/>
                    <a:pt x="38862" y="80360"/>
                  </a:cubicBezTo>
                  <a:cubicBezTo>
                    <a:pt x="45244" y="77026"/>
                    <a:pt x="50102" y="81788"/>
                    <a:pt x="52578" y="82645"/>
                  </a:cubicBezTo>
                  <a:cubicBezTo>
                    <a:pt x="55435" y="84169"/>
                    <a:pt x="58864" y="83027"/>
                    <a:pt x="60293" y="80169"/>
                  </a:cubicBezTo>
                  <a:lnTo>
                    <a:pt x="61912" y="76931"/>
                  </a:lnTo>
                  <a:cubicBezTo>
                    <a:pt x="23717" y="74644"/>
                    <a:pt x="8573" y="26353"/>
                    <a:pt x="38386" y="2635"/>
                  </a:cubicBezTo>
                  <a:lnTo>
                    <a:pt x="38386" y="2635"/>
                  </a:lnTo>
                  <a:close/>
                </a:path>
              </a:pathLst>
            </a:custGeom>
            <a:solidFill>
              <a:srgbClr val="1F14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9" name="Google Shape;1179;p38"/>
          <p:cNvGrpSpPr/>
          <p:nvPr/>
        </p:nvGrpSpPr>
        <p:grpSpPr>
          <a:xfrm>
            <a:off x="7276352" y="3333350"/>
            <a:ext cx="483000" cy="483000"/>
            <a:chOff x="7269496" y="3290200"/>
            <a:chExt cx="483000" cy="483000"/>
          </a:xfrm>
        </p:grpSpPr>
        <p:sp>
          <p:nvSpPr>
            <p:cNvPr id="1180" name="Google Shape;1180;p38"/>
            <p:cNvSpPr/>
            <p:nvPr/>
          </p:nvSpPr>
          <p:spPr>
            <a:xfrm>
              <a:off x="7269496" y="3290200"/>
              <a:ext cx="483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1" name="Google Shape;1181;p38"/>
            <p:cNvGrpSpPr/>
            <p:nvPr/>
          </p:nvGrpSpPr>
          <p:grpSpPr>
            <a:xfrm>
              <a:off x="7312628" y="3333337"/>
              <a:ext cx="396736" cy="396780"/>
              <a:chOff x="3964114" y="2638668"/>
              <a:chExt cx="379761" cy="379803"/>
            </a:xfrm>
          </p:grpSpPr>
          <p:sp>
            <p:nvSpPr>
              <p:cNvPr id="1182" name="Google Shape;1182;p38"/>
              <p:cNvSpPr/>
              <p:nvPr/>
            </p:nvSpPr>
            <p:spPr>
              <a:xfrm>
                <a:off x="4143660" y="2790729"/>
                <a:ext cx="20669" cy="144208"/>
              </a:xfrm>
              <a:custGeom>
                <a:rect b="b" l="l" r="r" t="t"/>
                <a:pathLst>
                  <a:path extrusionOk="0" h="144208" w="20669">
                    <a:moveTo>
                      <a:pt x="0" y="95"/>
                    </a:moveTo>
                    <a:lnTo>
                      <a:pt x="0" y="144209"/>
                    </a:lnTo>
                    <a:lnTo>
                      <a:pt x="20669" y="144209"/>
                    </a:lnTo>
                    <a:lnTo>
                      <a:pt x="20669" y="0"/>
                    </a:lnTo>
                    <a:cubicBezTo>
                      <a:pt x="14954" y="5810"/>
                      <a:pt x="5810" y="5906"/>
                      <a:pt x="0" y="191"/>
                    </a:cubicBezTo>
                    <a:lnTo>
                      <a:pt x="0" y="191"/>
                    </a:lnTo>
                    <a:close/>
                  </a:path>
                </a:pathLst>
              </a:custGeom>
              <a:solidFill>
                <a:srgbClr val="1F143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38"/>
              <p:cNvSpPr/>
              <p:nvPr/>
            </p:nvSpPr>
            <p:spPr>
              <a:xfrm>
                <a:off x="4143660" y="2790729"/>
                <a:ext cx="10287" cy="144113"/>
              </a:xfrm>
              <a:custGeom>
                <a:rect b="b" l="l" r="r" t="t"/>
                <a:pathLst>
                  <a:path extrusionOk="0" h="144113" w="10287">
                    <a:moveTo>
                      <a:pt x="10287" y="4286"/>
                    </a:moveTo>
                    <a:cubicBezTo>
                      <a:pt x="6287" y="4286"/>
                      <a:pt x="2667" y="2667"/>
                      <a:pt x="0" y="0"/>
                    </a:cubicBezTo>
                    <a:lnTo>
                      <a:pt x="0" y="144113"/>
                    </a:lnTo>
                    <a:lnTo>
                      <a:pt x="10287" y="144113"/>
                    </a:lnTo>
                    <a:lnTo>
                      <a:pt x="10287" y="4286"/>
                    </a:lnTo>
                    <a:close/>
                  </a:path>
                </a:pathLst>
              </a:custGeom>
              <a:solidFill>
                <a:srgbClr val="1F143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38"/>
              <p:cNvSpPr/>
              <p:nvPr/>
            </p:nvSpPr>
            <p:spPr>
              <a:xfrm>
                <a:off x="4011929" y="2904362"/>
                <a:ext cx="22669" cy="21907"/>
              </a:xfrm>
              <a:custGeom>
                <a:rect b="b" l="l" r="r" t="t"/>
                <a:pathLst>
                  <a:path extrusionOk="0" h="21907" w="22669">
                    <a:moveTo>
                      <a:pt x="0" y="0"/>
                    </a:moveTo>
                    <a:lnTo>
                      <a:pt x="0" y="10573"/>
                    </a:lnTo>
                    <a:cubicBezTo>
                      <a:pt x="0" y="16859"/>
                      <a:pt x="5048" y="21908"/>
                      <a:pt x="11335" y="21908"/>
                    </a:cubicBezTo>
                    <a:cubicBezTo>
                      <a:pt x="17621" y="21908"/>
                      <a:pt x="22670" y="16859"/>
                      <a:pt x="22670" y="10573"/>
                    </a:cubicBezTo>
                    <a:lnTo>
                      <a:pt x="2267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38"/>
              <p:cNvSpPr/>
              <p:nvPr/>
            </p:nvSpPr>
            <p:spPr>
              <a:xfrm>
                <a:off x="4273391" y="2904362"/>
                <a:ext cx="22669" cy="21907"/>
              </a:xfrm>
              <a:custGeom>
                <a:rect b="b" l="l" r="r" t="t"/>
                <a:pathLst>
                  <a:path extrusionOk="0" h="21907" w="22669">
                    <a:moveTo>
                      <a:pt x="0" y="0"/>
                    </a:moveTo>
                    <a:lnTo>
                      <a:pt x="0" y="10573"/>
                    </a:lnTo>
                    <a:cubicBezTo>
                      <a:pt x="0" y="16859"/>
                      <a:pt x="5048" y="21908"/>
                      <a:pt x="11335" y="21908"/>
                    </a:cubicBezTo>
                    <a:cubicBezTo>
                      <a:pt x="17621" y="21908"/>
                      <a:pt x="22670" y="16859"/>
                      <a:pt x="22670" y="10573"/>
                    </a:cubicBezTo>
                    <a:lnTo>
                      <a:pt x="22670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38"/>
              <p:cNvSpPr/>
              <p:nvPr/>
            </p:nvSpPr>
            <p:spPr>
              <a:xfrm>
                <a:off x="4011929" y="2904362"/>
                <a:ext cx="16859" cy="21880"/>
              </a:xfrm>
              <a:custGeom>
                <a:rect b="b" l="l" r="r" t="t"/>
                <a:pathLst>
                  <a:path extrusionOk="0" h="21880" w="16859">
                    <a:moveTo>
                      <a:pt x="11049" y="10573"/>
                    </a:moveTo>
                    <a:lnTo>
                      <a:pt x="11049" y="0"/>
                    </a:lnTo>
                    <a:lnTo>
                      <a:pt x="0" y="0"/>
                    </a:lnTo>
                    <a:lnTo>
                      <a:pt x="0" y="10573"/>
                    </a:lnTo>
                    <a:cubicBezTo>
                      <a:pt x="0" y="19241"/>
                      <a:pt x="9334" y="24670"/>
                      <a:pt x="16859" y="20383"/>
                    </a:cubicBezTo>
                    <a:cubicBezTo>
                      <a:pt x="13430" y="18479"/>
                      <a:pt x="11144" y="14764"/>
                      <a:pt x="11144" y="10573"/>
                    </a:cubicBezTo>
                    <a:lnTo>
                      <a:pt x="11144" y="10573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38"/>
              <p:cNvSpPr/>
              <p:nvPr/>
            </p:nvSpPr>
            <p:spPr>
              <a:xfrm>
                <a:off x="4273391" y="2904362"/>
                <a:ext cx="16859" cy="21880"/>
              </a:xfrm>
              <a:custGeom>
                <a:rect b="b" l="l" r="r" t="t"/>
                <a:pathLst>
                  <a:path extrusionOk="0" h="21880" w="16859">
                    <a:moveTo>
                      <a:pt x="11049" y="10573"/>
                    </a:moveTo>
                    <a:lnTo>
                      <a:pt x="11049" y="0"/>
                    </a:lnTo>
                    <a:lnTo>
                      <a:pt x="0" y="0"/>
                    </a:lnTo>
                    <a:lnTo>
                      <a:pt x="0" y="10573"/>
                    </a:lnTo>
                    <a:cubicBezTo>
                      <a:pt x="0" y="19241"/>
                      <a:pt x="9335" y="24670"/>
                      <a:pt x="16859" y="20383"/>
                    </a:cubicBezTo>
                    <a:cubicBezTo>
                      <a:pt x="13430" y="18479"/>
                      <a:pt x="11144" y="14764"/>
                      <a:pt x="11144" y="10573"/>
                    </a:cubicBezTo>
                    <a:lnTo>
                      <a:pt x="11144" y="10573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38"/>
              <p:cNvSpPr/>
              <p:nvPr/>
            </p:nvSpPr>
            <p:spPr>
              <a:xfrm>
                <a:off x="4171950" y="2677795"/>
                <a:ext cx="141446" cy="61345"/>
              </a:xfrm>
              <a:custGeom>
                <a:rect b="b" l="l" r="r" t="t"/>
                <a:pathLst>
                  <a:path extrusionOk="0" h="61345" w="141446">
                    <a:moveTo>
                      <a:pt x="141446" y="50450"/>
                    </a:moveTo>
                    <a:cubicBezTo>
                      <a:pt x="141446" y="44735"/>
                      <a:pt x="136588" y="40163"/>
                      <a:pt x="130874" y="40449"/>
                    </a:cubicBezTo>
                    <a:cubicBezTo>
                      <a:pt x="93631" y="42163"/>
                      <a:pt x="68104" y="26256"/>
                      <a:pt x="55054" y="15112"/>
                    </a:cubicBezTo>
                    <a:cubicBezTo>
                      <a:pt x="32099" y="-4414"/>
                      <a:pt x="7049" y="920"/>
                      <a:pt x="0" y="63"/>
                    </a:cubicBezTo>
                    <a:cubicBezTo>
                      <a:pt x="0" y="1110"/>
                      <a:pt x="0" y="19589"/>
                      <a:pt x="0" y="20732"/>
                    </a:cubicBezTo>
                    <a:cubicBezTo>
                      <a:pt x="7715" y="21589"/>
                      <a:pt x="25241" y="17112"/>
                      <a:pt x="41243" y="30733"/>
                    </a:cubicBezTo>
                    <a:cubicBezTo>
                      <a:pt x="65056" y="51021"/>
                      <a:pt x="96393" y="62737"/>
                      <a:pt x="131254" y="61213"/>
                    </a:cubicBezTo>
                    <a:cubicBezTo>
                      <a:pt x="136970" y="60927"/>
                      <a:pt x="141446" y="56260"/>
                      <a:pt x="141446" y="50545"/>
                    </a:cubicBezTo>
                    <a:lnTo>
                      <a:pt x="141446" y="50545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38"/>
              <p:cNvSpPr/>
              <p:nvPr/>
            </p:nvSpPr>
            <p:spPr>
              <a:xfrm>
                <a:off x="3994594" y="2677795"/>
                <a:ext cx="141446" cy="61345"/>
              </a:xfrm>
              <a:custGeom>
                <a:rect b="b" l="l" r="r" t="t"/>
                <a:pathLst>
                  <a:path extrusionOk="0" h="61345" w="141446">
                    <a:moveTo>
                      <a:pt x="0" y="50450"/>
                    </a:moveTo>
                    <a:cubicBezTo>
                      <a:pt x="0" y="44735"/>
                      <a:pt x="4858" y="40163"/>
                      <a:pt x="10573" y="40449"/>
                    </a:cubicBezTo>
                    <a:cubicBezTo>
                      <a:pt x="47815" y="42163"/>
                      <a:pt x="73342" y="26256"/>
                      <a:pt x="86392" y="15112"/>
                    </a:cubicBezTo>
                    <a:cubicBezTo>
                      <a:pt x="109347" y="-4414"/>
                      <a:pt x="134398" y="920"/>
                      <a:pt x="141446" y="63"/>
                    </a:cubicBezTo>
                    <a:cubicBezTo>
                      <a:pt x="141446" y="1110"/>
                      <a:pt x="141446" y="19589"/>
                      <a:pt x="141446" y="20732"/>
                    </a:cubicBezTo>
                    <a:cubicBezTo>
                      <a:pt x="133731" y="21589"/>
                      <a:pt x="116205" y="17112"/>
                      <a:pt x="100203" y="30733"/>
                    </a:cubicBezTo>
                    <a:cubicBezTo>
                      <a:pt x="76390" y="51021"/>
                      <a:pt x="45053" y="62737"/>
                      <a:pt x="10192" y="61213"/>
                    </a:cubicBezTo>
                    <a:cubicBezTo>
                      <a:pt x="4477" y="60927"/>
                      <a:pt x="0" y="56260"/>
                      <a:pt x="0" y="50545"/>
                    </a:cubicBezTo>
                    <a:lnTo>
                      <a:pt x="0" y="50545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38"/>
              <p:cNvSpPr/>
              <p:nvPr/>
            </p:nvSpPr>
            <p:spPr>
              <a:xfrm>
                <a:off x="4171950" y="2677746"/>
                <a:ext cx="9525" cy="9922"/>
              </a:xfrm>
              <a:custGeom>
                <a:rect b="b" l="l" r="r" t="t"/>
                <a:pathLst>
                  <a:path extrusionOk="0" h="9922" w="9525">
                    <a:moveTo>
                      <a:pt x="0" y="9923"/>
                    </a:moveTo>
                    <a:cubicBezTo>
                      <a:pt x="0" y="-5413"/>
                      <a:pt x="0" y="2207"/>
                      <a:pt x="0" y="17"/>
                    </a:cubicBezTo>
                    <a:lnTo>
                      <a:pt x="0" y="17"/>
                    </a:lnTo>
                    <a:cubicBezTo>
                      <a:pt x="0" y="779"/>
                      <a:pt x="0" y="6875"/>
                      <a:pt x="0" y="9923"/>
                    </a:cubicBezTo>
                    <a:lnTo>
                      <a:pt x="0" y="9923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38"/>
              <p:cNvSpPr/>
              <p:nvPr/>
            </p:nvSpPr>
            <p:spPr>
              <a:xfrm>
                <a:off x="4136040" y="2677763"/>
                <a:ext cx="9525" cy="9906"/>
              </a:xfrm>
              <a:custGeom>
                <a:rect b="b" l="l" r="r" t="t"/>
                <a:pathLst>
                  <a:path extrusionOk="0" h="9906" w="9525">
                    <a:moveTo>
                      <a:pt x="0" y="9906"/>
                    </a:moveTo>
                    <a:cubicBezTo>
                      <a:pt x="0" y="5906"/>
                      <a:pt x="0" y="953"/>
                      <a:pt x="0" y="0"/>
                    </a:cubicBezTo>
                    <a:lnTo>
                      <a:pt x="0" y="0"/>
                    </a:lnTo>
                    <a:lnTo>
                      <a:pt x="0" y="9906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38"/>
              <p:cNvSpPr/>
              <p:nvPr/>
            </p:nvSpPr>
            <p:spPr>
              <a:xfrm>
                <a:off x="4090606" y="2933414"/>
                <a:ext cx="126682" cy="63912"/>
              </a:xfrm>
              <a:custGeom>
                <a:rect b="b" l="l" r="r" t="t"/>
                <a:pathLst>
                  <a:path extrusionOk="0" h="63912" w="126682">
                    <a:moveTo>
                      <a:pt x="125920" y="52769"/>
                    </a:moveTo>
                    <a:cubicBezTo>
                      <a:pt x="124777" y="46292"/>
                      <a:pt x="120682" y="40386"/>
                      <a:pt x="114109" y="37338"/>
                    </a:cubicBezTo>
                    <a:cubicBezTo>
                      <a:pt x="108871" y="34861"/>
                      <a:pt x="104394" y="30766"/>
                      <a:pt x="101441" y="25432"/>
                    </a:cubicBezTo>
                    <a:cubicBezTo>
                      <a:pt x="97441" y="18288"/>
                      <a:pt x="97917" y="11049"/>
                      <a:pt x="97822" y="11621"/>
                    </a:cubicBezTo>
                    <a:cubicBezTo>
                      <a:pt x="97822" y="10192"/>
                      <a:pt x="97155" y="8858"/>
                      <a:pt x="95917" y="8192"/>
                    </a:cubicBezTo>
                    <a:cubicBezTo>
                      <a:pt x="89154" y="4096"/>
                      <a:pt x="81629" y="1333"/>
                      <a:pt x="73628" y="0"/>
                    </a:cubicBezTo>
                    <a:lnTo>
                      <a:pt x="53054" y="0"/>
                    </a:lnTo>
                    <a:cubicBezTo>
                      <a:pt x="44958" y="1333"/>
                      <a:pt x="37433" y="4191"/>
                      <a:pt x="30766" y="8192"/>
                    </a:cubicBezTo>
                    <a:cubicBezTo>
                      <a:pt x="28575" y="9525"/>
                      <a:pt x="28861" y="11716"/>
                      <a:pt x="28765" y="13525"/>
                    </a:cubicBezTo>
                    <a:cubicBezTo>
                      <a:pt x="28099" y="23813"/>
                      <a:pt x="21812" y="32956"/>
                      <a:pt x="12573" y="37338"/>
                    </a:cubicBezTo>
                    <a:cubicBezTo>
                      <a:pt x="5810" y="40577"/>
                      <a:pt x="1619" y="46577"/>
                      <a:pt x="667" y="53435"/>
                    </a:cubicBezTo>
                    <a:cubicBezTo>
                      <a:pt x="95" y="57245"/>
                      <a:pt x="0" y="60484"/>
                      <a:pt x="0" y="63913"/>
                    </a:cubicBezTo>
                    <a:lnTo>
                      <a:pt x="126682" y="63913"/>
                    </a:lnTo>
                    <a:cubicBezTo>
                      <a:pt x="126682" y="59912"/>
                      <a:pt x="126587" y="56959"/>
                      <a:pt x="125920" y="52769"/>
                    </a:cubicBezTo>
                    <a:lnTo>
                      <a:pt x="125920" y="52769"/>
                    </a:lnTo>
                    <a:close/>
                  </a:path>
                </a:pathLst>
              </a:custGeom>
              <a:solidFill>
                <a:srgbClr val="18266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38"/>
              <p:cNvSpPr/>
              <p:nvPr/>
            </p:nvSpPr>
            <p:spPr>
              <a:xfrm>
                <a:off x="4090796" y="2933289"/>
                <a:ext cx="74676" cy="64037"/>
              </a:xfrm>
              <a:custGeom>
                <a:rect b="b" l="l" r="r" t="t"/>
                <a:pathLst>
                  <a:path extrusionOk="0" h="64037" w="74676">
                    <a:moveTo>
                      <a:pt x="48101" y="25461"/>
                    </a:moveTo>
                    <a:cubicBezTo>
                      <a:pt x="53531" y="15650"/>
                      <a:pt x="49816" y="10507"/>
                      <a:pt x="53531" y="8221"/>
                    </a:cubicBezTo>
                    <a:cubicBezTo>
                      <a:pt x="59912" y="4411"/>
                      <a:pt x="67056" y="1648"/>
                      <a:pt x="74676" y="220"/>
                    </a:cubicBezTo>
                    <a:cubicBezTo>
                      <a:pt x="71914" y="-257"/>
                      <a:pt x="76486" y="220"/>
                      <a:pt x="52959" y="29"/>
                    </a:cubicBezTo>
                    <a:cubicBezTo>
                      <a:pt x="44863" y="1363"/>
                      <a:pt x="37338" y="4220"/>
                      <a:pt x="30671" y="8221"/>
                    </a:cubicBezTo>
                    <a:cubicBezTo>
                      <a:pt x="28099" y="9745"/>
                      <a:pt x="29051" y="11840"/>
                      <a:pt x="28480" y="15841"/>
                    </a:cubicBezTo>
                    <a:cubicBezTo>
                      <a:pt x="27242" y="24889"/>
                      <a:pt x="21336" y="33271"/>
                      <a:pt x="12478" y="37462"/>
                    </a:cubicBezTo>
                    <a:cubicBezTo>
                      <a:pt x="6382" y="40320"/>
                      <a:pt x="1715" y="46130"/>
                      <a:pt x="667" y="53560"/>
                    </a:cubicBezTo>
                    <a:cubicBezTo>
                      <a:pt x="95" y="57370"/>
                      <a:pt x="0" y="60608"/>
                      <a:pt x="0" y="64037"/>
                    </a:cubicBezTo>
                    <a:lnTo>
                      <a:pt x="22955" y="64037"/>
                    </a:lnTo>
                    <a:cubicBezTo>
                      <a:pt x="22955" y="32605"/>
                      <a:pt x="38386" y="43273"/>
                      <a:pt x="48292" y="25461"/>
                    </a:cubicBezTo>
                    <a:lnTo>
                      <a:pt x="48292" y="25461"/>
                    </a:lnTo>
                    <a:close/>
                  </a:path>
                </a:pathLst>
              </a:custGeom>
              <a:solidFill>
                <a:srgbClr val="18266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194;p38"/>
              <p:cNvSpPr/>
              <p:nvPr/>
            </p:nvSpPr>
            <p:spPr>
              <a:xfrm>
                <a:off x="4239101" y="2876073"/>
                <a:ext cx="90868" cy="30480"/>
              </a:xfrm>
              <a:custGeom>
                <a:rect b="b" l="l" r="r" t="t"/>
                <a:pathLst>
                  <a:path extrusionOk="0" h="30480" w="90868">
                    <a:moveTo>
                      <a:pt x="0" y="0"/>
                    </a:moveTo>
                    <a:cubicBezTo>
                      <a:pt x="0" y="11240"/>
                      <a:pt x="952" y="20003"/>
                      <a:pt x="11335" y="24956"/>
                    </a:cubicBezTo>
                    <a:cubicBezTo>
                      <a:pt x="17050" y="27718"/>
                      <a:pt x="17717" y="30480"/>
                      <a:pt x="22193" y="30480"/>
                    </a:cubicBezTo>
                    <a:lnTo>
                      <a:pt x="68675" y="30480"/>
                    </a:lnTo>
                    <a:cubicBezTo>
                      <a:pt x="72771" y="30480"/>
                      <a:pt x="73723" y="28004"/>
                      <a:pt x="78105" y="25622"/>
                    </a:cubicBezTo>
                    <a:cubicBezTo>
                      <a:pt x="80105" y="24479"/>
                      <a:pt x="88392" y="21241"/>
                      <a:pt x="90202" y="10954"/>
                    </a:cubicBezTo>
                    <a:cubicBezTo>
                      <a:pt x="90392" y="9525"/>
                      <a:pt x="90583" y="8477"/>
                      <a:pt x="90678" y="7144"/>
                    </a:cubicBezTo>
                    <a:cubicBezTo>
                      <a:pt x="90868" y="4953"/>
                      <a:pt x="90868" y="3334"/>
                      <a:pt x="9086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18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1195;p38"/>
              <p:cNvSpPr/>
              <p:nvPr/>
            </p:nvSpPr>
            <p:spPr>
              <a:xfrm>
                <a:off x="4235005" y="2705481"/>
                <a:ext cx="99072" cy="156031"/>
              </a:xfrm>
              <a:custGeom>
                <a:rect b="b" l="l" r="r" t="t"/>
                <a:pathLst>
                  <a:path extrusionOk="0" h="156031" w="99072">
                    <a:moveTo>
                      <a:pt x="98679" y="148209"/>
                    </a:moveTo>
                    <a:lnTo>
                      <a:pt x="55245" y="36100"/>
                    </a:lnTo>
                    <a:lnTo>
                      <a:pt x="55245" y="5715"/>
                    </a:lnTo>
                    <a:cubicBezTo>
                      <a:pt x="55245" y="2572"/>
                      <a:pt x="52674" y="0"/>
                      <a:pt x="49530" y="0"/>
                    </a:cubicBezTo>
                    <a:cubicBezTo>
                      <a:pt x="46387" y="0"/>
                      <a:pt x="43815" y="2572"/>
                      <a:pt x="43815" y="5715"/>
                    </a:cubicBezTo>
                    <a:lnTo>
                      <a:pt x="43815" y="36100"/>
                    </a:lnTo>
                    <a:lnTo>
                      <a:pt x="381" y="148209"/>
                    </a:lnTo>
                    <a:cubicBezTo>
                      <a:pt x="-1047" y="151924"/>
                      <a:pt x="1715" y="156019"/>
                      <a:pt x="5715" y="156019"/>
                    </a:cubicBezTo>
                    <a:cubicBezTo>
                      <a:pt x="8001" y="156019"/>
                      <a:pt x="10192" y="154591"/>
                      <a:pt x="11049" y="152400"/>
                    </a:cubicBezTo>
                    <a:lnTo>
                      <a:pt x="49530" y="53054"/>
                    </a:lnTo>
                    <a:lnTo>
                      <a:pt x="88011" y="152400"/>
                    </a:lnTo>
                    <a:cubicBezTo>
                      <a:pt x="89154" y="155353"/>
                      <a:pt x="92488" y="156781"/>
                      <a:pt x="95441" y="155638"/>
                    </a:cubicBezTo>
                    <a:cubicBezTo>
                      <a:pt x="98394" y="154496"/>
                      <a:pt x="99822" y="151162"/>
                      <a:pt x="98679" y="148209"/>
                    </a:cubicBezTo>
                    <a:lnTo>
                      <a:pt x="98679" y="148209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38"/>
              <p:cNvSpPr/>
              <p:nvPr/>
            </p:nvSpPr>
            <p:spPr>
              <a:xfrm>
                <a:off x="3973817" y="2705576"/>
                <a:ext cx="99072" cy="156031"/>
              </a:xfrm>
              <a:custGeom>
                <a:rect b="b" l="l" r="r" t="t"/>
                <a:pathLst>
                  <a:path extrusionOk="0" h="156031" w="99072">
                    <a:moveTo>
                      <a:pt x="55257" y="36100"/>
                    </a:moveTo>
                    <a:lnTo>
                      <a:pt x="55257" y="5715"/>
                    </a:lnTo>
                    <a:cubicBezTo>
                      <a:pt x="55257" y="2572"/>
                      <a:pt x="52686" y="0"/>
                      <a:pt x="49542" y="0"/>
                    </a:cubicBezTo>
                    <a:cubicBezTo>
                      <a:pt x="46399" y="0"/>
                      <a:pt x="43827" y="2572"/>
                      <a:pt x="43827" y="5715"/>
                    </a:cubicBezTo>
                    <a:lnTo>
                      <a:pt x="43827" y="36100"/>
                    </a:lnTo>
                    <a:lnTo>
                      <a:pt x="393" y="148209"/>
                    </a:lnTo>
                    <a:cubicBezTo>
                      <a:pt x="-750" y="151162"/>
                      <a:pt x="679" y="154495"/>
                      <a:pt x="3632" y="155638"/>
                    </a:cubicBezTo>
                    <a:cubicBezTo>
                      <a:pt x="6585" y="156781"/>
                      <a:pt x="9918" y="155353"/>
                      <a:pt x="11061" y="152400"/>
                    </a:cubicBezTo>
                    <a:lnTo>
                      <a:pt x="49542" y="53054"/>
                    </a:lnTo>
                    <a:lnTo>
                      <a:pt x="88023" y="152400"/>
                    </a:lnTo>
                    <a:cubicBezTo>
                      <a:pt x="88881" y="154686"/>
                      <a:pt x="91071" y="156019"/>
                      <a:pt x="93357" y="156019"/>
                    </a:cubicBezTo>
                    <a:cubicBezTo>
                      <a:pt x="97358" y="156019"/>
                      <a:pt x="100120" y="152019"/>
                      <a:pt x="98691" y="148209"/>
                    </a:cubicBezTo>
                    <a:lnTo>
                      <a:pt x="55257" y="36100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38"/>
              <p:cNvSpPr/>
              <p:nvPr/>
            </p:nvSpPr>
            <p:spPr>
              <a:xfrm>
                <a:off x="3977925" y="2875978"/>
                <a:ext cx="90868" cy="30575"/>
              </a:xfrm>
              <a:custGeom>
                <a:rect b="b" l="l" r="r" t="t"/>
                <a:pathLst>
                  <a:path extrusionOk="0" h="30575" w="90868">
                    <a:moveTo>
                      <a:pt x="90868" y="95"/>
                    </a:moveTo>
                    <a:cubicBezTo>
                      <a:pt x="90868" y="9811"/>
                      <a:pt x="90583" y="19812"/>
                      <a:pt x="79629" y="24955"/>
                    </a:cubicBezTo>
                    <a:cubicBezTo>
                      <a:pt x="73819" y="27718"/>
                      <a:pt x="73152" y="30575"/>
                      <a:pt x="68675" y="30575"/>
                    </a:cubicBezTo>
                    <a:lnTo>
                      <a:pt x="22193" y="30575"/>
                    </a:lnTo>
                    <a:cubicBezTo>
                      <a:pt x="17717" y="30575"/>
                      <a:pt x="17145" y="27718"/>
                      <a:pt x="11239" y="24955"/>
                    </a:cubicBezTo>
                    <a:cubicBezTo>
                      <a:pt x="5620" y="22288"/>
                      <a:pt x="1429" y="17145"/>
                      <a:pt x="476" y="9811"/>
                    </a:cubicBezTo>
                    <a:cubicBezTo>
                      <a:pt x="0" y="6191"/>
                      <a:pt x="0" y="3619"/>
                      <a:pt x="0" y="0"/>
                    </a:cubicBezTo>
                    <a:lnTo>
                      <a:pt x="90868" y="0"/>
                    </a:lnTo>
                    <a:close/>
                  </a:path>
                </a:pathLst>
              </a:custGeom>
              <a:solidFill>
                <a:srgbClr val="9518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38"/>
              <p:cNvSpPr/>
              <p:nvPr/>
            </p:nvSpPr>
            <p:spPr>
              <a:xfrm>
                <a:off x="4239101" y="2876168"/>
                <a:ext cx="45148" cy="30480"/>
              </a:xfrm>
              <a:custGeom>
                <a:rect b="b" l="l" r="r" t="t"/>
                <a:pathLst>
                  <a:path extrusionOk="0" h="30480" w="45148">
                    <a:moveTo>
                      <a:pt x="34195" y="24860"/>
                    </a:moveTo>
                    <a:cubicBezTo>
                      <a:pt x="23431" y="19812"/>
                      <a:pt x="22955" y="10382"/>
                      <a:pt x="22955" y="0"/>
                    </a:cubicBezTo>
                    <a:lnTo>
                      <a:pt x="0" y="0"/>
                    </a:lnTo>
                    <a:cubicBezTo>
                      <a:pt x="0" y="11144"/>
                      <a:pt x="857" y="20002"/>
                      <a:pt x="11335" y="24956"/>
                    </a:cubicBezTo>
                    <a:cubicBezTo>
                      <a:pt x="17050" y="27718"/>
                      <a:pt x="17621" y="30480"/>
                      <a:pt x="22193" y="30480"/>
                    </a:cubicBezTo>
                    <a:lnTo>
                      <a:pt x="45148" y="30480"/>
                    </a:lnTo>
                    <a:cubicBezTo>
                      <a:pt x="40672" y="30480"/>
                      <a:pt x="40005" y="27623"/>
                      <a:pt x="34195" y="24860"/>
                    </a:cubicBezTo>
                    <a:lnTo>
                      <a:pt x="34195" y="24860"/>
                    </a:lnTo>
                    <a:close/>
                  </a:path>
                </a:pathLst>
              </a:custGeom>
              <a:solidFill>
                <a:srgbClr val="9518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38"/>
              <p:cNvSpPr/>
              <p:nvPr/>
            </p:nvSpPr>
            <p:spPr>
              <a:xfrm>
                <a:off x="3977925" y="2876168"/>
                <a:ext cx="45148" cy="30480"/>
              </a:xfrm>
              <a:custGeom>
                <a:rect b="b" l="l" r="r" t="t"/>
                <a:pathLst>
                  <a:path extrusionOk="0" h="30480" w="45148">
                    <a:moveTo>
                      <a:pt x="34195" y="24860"/>
                    </a:moveTo>
                    <a:cubicBezTo>
                      <a:pt x="23336" y="19717"/>
                      <a:pt x="22955" y="9811"/>
                      <a:pt x="22955" y="0"/>
                    </a:cubicBezTo>
                    <a:lnTo>
                      <a:pt x="0" y="0"/>
                    </a:lnTo>
                    <a:cubicBezTo>
                      <a:pt x="0" y="9716"/>
                      <a:pt x="286" y="19812"/>
                      <a:pt x="11335" y="24956"/>
                    </a:cubicBezTo>
                    <a:cubicBezTo>
                      <a:pt x="17145" y="27718"/>
                      <a:pt x="17621" y="30480"/>
                      <a:pt x="22193" y="30480"/>
                    </a:cubicBezTo>
                    <a:lnTo>
                      <a:pt x="45148" y="30480"/>
                    </a:lnTo>
                    <a:cubicBezTo>
                      <a:pt x="40672" y="30480"/>
                      <a:pt x="40100" y="27623"/>
                      <a:pt x="34195" y="24860"/>
                    </a:cubicBezTo>
                    <a:lnTo>
                      <a:pt x="34195" y="24860"/>
                    </a:lnTo>
                    <a:close/>
                  </a:path>
                </a:pathLst>
              </a:custGeom>
              <a:solidFill>
                <a:srgbClr val="9518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38"/>
              <p:cNvSpPr/>
              <p:nvPr/>
            </p:nvSpPr>
            <p:spPr>
              <a:xfrm>
                <a:off x="4139183" y="2705004"/>
                <a:ext cx="29337" cy="92678"/>
              </a:xfrm>
              <a:custGeom>
                <a:rect b="b" l="l" r="r" t="t"/>
                <a:pathLst>
                  <a:path extrusionOk="0" h="92678" w="29337">
                    <a:moveTo>
                      <a:pt x="4572" y="1143"/>
                    </a:moveTo>
                    <a:cubicBezTo>
                      <a:pt x="2953" y="1143"/>
                      <a:pt x="1333" y="762"/>
                      <a:pt x="0" y="0"/>
                    </a:cubicBezTo>
                    <a:lnTo>
                      <a:pt x="0" y="78010"/>
                    </a:lnTo>
                    <a:cubicBezTo>
                      <a:pt x="0" y="86106"/>
                      <a:pt x="6572" y="92678"/>
                      <a:pt x="14669" y="92678"/>
                    </a:cubicBezTo>
                    <a:cubicBezTo>
                      <a:pt x="22765" y="92678"/>
                      <a:pt x="29337" y="86106"/>
                      <a:pt x="29337" y="78010"/>
                    </a:cubicBezTo>
                    <a:lnTo>
                      <a:pt x="29337" y="95"/>
                    </a:lnTo>
                    <a:cubicBezTo>
                      <a:pt x="25717" y="1905"/>
                      <a:pt x="24384" y="857"/>
                      <a:pt x="4572" y="1143"/>
                    </a:cubicBezTo>
                    <a:lnTo>
                      <a:pt x="4572" y="1143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38"/>
              <p:cNvSpPr/>
              <p:nvPr/>
            </p:nvSpPr>
            <p:spPr>
              <a:xfrm>
                <a:off x="4143660" y="2638806"/>
                <a:ext cx="20669" cy="31432"/>
              </a:xfrm>
              <a:custGeom>
                <a:rect b="b" l="l" r="r" t="t"/>
                <a:pathLst>
                  <a:path extrusionOk="0" h="31432" w="20669">
                    <a:moveTo>
                      <a:pt x="20574" y="31432"/>
                    </a:moveTo>
                    <a:lnTo>
                      <a:pt x="20574" y="10287"/>
                    </a:lnTo>
                    <a:cubicBezTo>
                      <a:pt x="20574" y="4572"/>
                      <a:pt x="16002" y="0"/>
                      <a:pt x="10287" y="0"/>
                    </a:cubicBezTo>
                    <a:cubicBezTo>
                      <a:pt x="4572" y="0"/>
                      <a:pt x="0" y="4572"/>
                      <a:pt x="0" y="10287"/>
                    </a:cubicBezTo>
                    <a:lnTo>
                      <a:pt x="0" y="31432"/>
                    </a:lnTo>
                    <a:cubicBezTo>
                      <a:pt x="0" y="31432"/>
                      <a:pt x="19812" y="31432"/>
                      <a:pt x="20669" y="31432"/>
                    </a:cubicBezTo>
                    <a:lnTo>
                      <a:pt x="20669" y="31432"/>
                    </a:lnTo>
                    <a:close/>
                  </a:path>
                </a:pathLst>
              </a:custGeom>
              <a:solidFill>
                <a:srgbClr val="1F143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02" name="Google Shape;1202;p38"/>
              <p:cNvGrpSpPr/>
              <p:nvPr/>
            </p:nvGrpSpPr>
            <p:grpSpPr>
              <a:xfrm>
                <a:off x="4143660" y="2638668"/>
                <a:ext cx="20574" cy="41095"/>
                <a:chOff x="4143660" y="2638668"/>
                <a:chExt cx="20574" cy="41095"/>
              </a:xfrm>
            </p:grpSpPr>
            <p:sp>
              <p:nvSpPr>
                <p:cNvPr id="1203" name="Google Shape;1203;p38"/>
                <p:cNvSpPr/>
                <p:nvPr/>
              </p:nvSpPr>
              <p:spPr>
                <a:xfrm>
                  <a:off x="4164139" y="2670238"/>
                  <a:ext cx="95" cy="9525"/>
                </a:xfrm>
                <a:custGeom>
                  <a:rect b="b" l="l" r="r" t="t"/>
                  <a:pathLst>
                    <a:path extrusionOk="0" h="9525" w="95">
                      <a:moveTo>
                        <a:pt x="0" y="0"/>
                      </a:moveTo>
                      <a:cubicBezTo>
                        <a:pt x="0" y="0"/>
                        <a:pt x="0" y="0"/>
                        <a:pt x="95" y="0"/>
                      </a:cubicBezTo>
                      <a:lnTo>
                        <a:pt x="95" y="0"/>
                      </a:lnTo>
                      <a:cubicBezTo>
                        <a:pt x="95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4" name="Google Shape;1204;p38"/>
                <p:cNvSpPr/>
                <p:nvPr/>
              </p:nvSpPr>
              <p:spPr>
                <a:xfrm>
                  <a:off x="4143660" y="2638668"/>
                  <a:ext cx="15430" cy="31474"/>
                </a:xfrm>
                <a:custGeom>
                  <a:rect b="b" l="l" r="r" t="t"/>
                  <a:pathLst>
                    <a:path extrusionOk="0" h="31474" w="15430">
                      <a:moveTo>
                        <a:pt x="10287" y="10329"/>
                      </a:moveTo>
                      <a:cubicBezTo>
                        <a:pt x="10287" y="6519"/>
                        <a:pt x="12383" y="3185"/>
                        <a:pt x="15430" y="1375"/>
                      </a:cubicBezTo>
                      <a:cubicBezTo>
                        <a:pt x="8668" y="-2530"/>
                        <a:pt x="0" y="2328"/>
                        <a:pt x="0" y="10329"/>
                      </a:cubicBezTo>
                      <a:lnTo>
                        <a:pt x="0" y="31474"/>
                      </a:lnTo>
                      <a:cubicBezTo>
                        <a:pt x="1048" y="31474"/>
                        <a:pt x="7525" y="31474"/>
                        <a:pt x="10287" y="31474"/>
                      </a:cubicBezTo>
                      <a:lnTo>
                        <a:pt x="10287" y="10329"/>
                      </a:lnTo>
                      <a:lnTo>
                        <a:pt x="10287" y="10329"/>
                      </a:lnTo>
                      <a:close/>
                    </a:path>
                  </a:pathLst>
                </a:custGeom>
                <a:solidFill>
                  <a:srgbClr val="1F143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05" name="Google Shape;1205;p38"/>
              <p:cNvSpPr/>
              <p:nvPr/>
            </p:nvSpPr>
            <p:spPr>
              <a:xfrm>
                <a:off x="4065174" y="2995802"/>
                <a:ext cx="177545" cy="22669"/>
              </a:xfrm>
              <a:custGeom>
                <a:rect b="b" l="l" r="r" t="t"/>
                <a:pathLst>
                  <a:path extrusionOk="0" h="22669" w="177545">
                    <a:moveTo>
                      <a:pt x="166211" y="22670"/>
                    </a:moveTo>
                    <a:lnTo>
                      <a:pt x="11335" y="22670"/>
                    </a:lnTo>
                    <a:cubicBezTo>
                      <a:pt x="5048" y="22670"/>
                      <a:pt x="0" y="17621"/>
                      <a:pt x="0" y="11335"/>
                    </a:cubicBezTo>
                    <a:cubicBezTo>
                      <a:pt x="0" y="5048"/>
                      <a:pt x="5048" y="0"/>
                      <a:pt x="11335" y="0"/>
                    </a:cubicBezTo>
                    <a:lnTo>
                      <a:pt x="166211" y="0"/>
                    </a:lnTo>
                    <a:cubicBezTo>
                      <a:pt x="172498" y="0"/>
                      <a:pt x="177546" y="5048"/>
                      <a:pt x="177546" y="11335"/>
                    </a:cubicBezTo>
                    <a:cubicBezTo>
                      <a:pt x="177546" y="17621"/>
                      <a:pt x="172498" y="22670"/>
                      <a:pt x="166211" y="22670"/>
                    </a:cubicBezTo>
                    <a:lnTo>
                      <a:pt x="166211" y="22670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38"/>
              <p:cNvSpPr/>
              <p:nvPr/>
            </p:nvSpPr>
            <p:spPr>
              <a:xfrm>
                <a:off x="4065270" y="2995802"/>
                <a:ext cx="47625" cy="22669"/>
              </a:xfrm>
              <a:custGeom>
                <a:rect b="b" l="l" r="r" t="t"/>
                <a:pathLst>
                  <a:path extrusionOk="0" h="22669" w="47625">
                    <a:moveTo>
                      <a:pt x="36290" y="11335"/>
                    </a:moveTo>
                    <a:cubicBezTo>
                      <a:pt x="36290" y="5048"/>
                      <a:pt x="41338" y="0"/>
                      <a:pt x="47625" y="0"/>
                    </a:cubicBezTo>
                    <a:lnTo>
                      <a:pt x="11335" y="0"/>
                    </a:lnTo>
                    <a:cubicBezTo>
                      <a:pt x="5048" y="0"/>
                      <a:pt x="0" y="5048"/>
                      <a:pt x="0" y="11335"/>
                    </a:cubicBezTo>
                    <a:cubicBezTo>
                      <a:pt x="0" y="17621"/>
                      <a:pt x="5048" y="22670"/>
                      <a:pt x="11335" y="22670"/>
                    </a:cubicBezTo>
                    <a:lnTo>
                      <a:pt x="47625" y="22670"/>
                    </a:lnTo>
                    <a:cubicBezTo>
                      <a:pt x="41338" y="22670"/>
                      <a:pt x="36290" y="17621"/>
                      <a:pt x="36290" y="11335"/>
                    </a:cubicBezTo>
                    <a:lnTo>
                      <a:pt x="36290" y="11335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38"/>
              <p:cNvSpPr/>
              <p:nvPr/>
            </p:nvSpPr>
            <p:spPr>
              <a:xfrm>
                <a:off x="4225575" y="2855785"/>
                <a:ext cx="118300" cy="22669"/>
              </a:xfrm>
              <a:custGeom>
                <a:rect b="b" l="l" r="r" t="t"/>
                <a:pathLst>
                  <a:path extrusionOk="0" h="22669" w="118300">
                    <a:moveTo>
                      <a:pt x="106966" y="0"/>
                    </a:moveTo>
                    <a:lnTo>
                      <a:pt x="11335" y="0"/>
                    </a:lnTo>
                    <a:cubicBezTo>
                      <a:pt x="5143" y="0"/>
                      <a:pt x="0" y="5048"/>
                      <a:pt x="0" y="11335"/>
                    </a:cubicBezTo>
                    <a:cubicBezTo>
                      <a:pt x="0" y="17621"/>
                      <a:pt x="5048" y="22669"/>
                      <a:pt x="11335" y="22669"/>
                    </a:cubicBezTo>
                    <a:lnTo>
                      <a:pt x="106966" y="22669"/>
                    </a:lnTo>
                    <a:cubicBezTo>
                      <a:pt x="113252" y="22669"/>
                      <a:pt x="118300" y="17621"/>
                      <a:pt x="118300" y="11335"/>
                    </a:cubicBezTo>
                    <a:cubicBezTo>
                      <a:pt x="118300" y="5048"/>
                      <a:pt x="113252" y="0"/>
                      <a:pt x="106966" y="0"/>
                    </a:cubicBezTo>
                    <a:lnTo>
                      <a:pt x="106966" y="0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38"/>
              <p:cNvSpPr/>
              <p:nvPr/>
            </p:nvSpPr>
            <p:spPr>
              <a:xfrm>
                <a:off x="3964114" y="2855785"/>
                <a:ext cx="118300" cy="22669"/>
              </a:xfrm>
              <a:custGeom>
                <a:rect b="b" l="l" r="r" t="t"/>
                <a:pathLst>
                  <a:path extrusionOk="0" h="22669" w="118300">
                    <a:moveTo>
                      <a:pt x="11335" y="0"/>
                    </a:moveTo>
                    <a:lnTo>
                      <a:pt x="106966" y="0"/>
                    </a:lnTo>
                    <a:cubicBezTo>
                      <a:pt x="113252" y="0"/>
                      <a:pt x="118301" y="5048"/>
                      <a:pt x="118301" y="11335"/>
                    </a:cubicBezTo>
                    <a:cubicBezTo>
                      <a:pt x="118301" y="17621"/>
                      <a:pt x="113252" y="22669"/>
                      <a:pt x="106966" y="22669"/>
                    </a:cubicBezTo>
                    <a:lnTo>
                      <a:pt x="11335" y="22669"/>
                    </a:lnTo>
                    <a:cubicBezTo>
                      <a:pt x="5048" y="22669"/>
                      <a:pt x="0" y="17621"/>
                      <a:pt x="0" y="11335"/>
                    </a:cubicBezTo>
                    <a:cubicBezTo>
                      <a:pt x="0" y="5048"/>
                      <a:pt x="5048" y="0"/>
                      <a:pt x="11335" y="0"/>
                    </a:cubicBezTo>
                    <a:lnTo>
                      <a:pt x="11335" y="0"/>
                    </a:lnTo>
                    <a:close/>
                  </a:path>
                </a:pathLst>
              </a:custGeom>
              <a:solidFill>
                <a:srgbClr val="2A53A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38"/>
              <p:cNvSpPr/>
              <p:nvPr/>
            </p:nvSpPr>
            <p:spPr>
              <a:xfrm>
                <a:off x="4133659" y="2667857"/>
                <a:ext cx="40576" cy="40576"/>
              </a:xfrm>
              <a:custGeom>
                <a:rect b="b" l="l" r="r" t="t"/>
                <a:pathLst>
                  <a:path extrusionOk="0" h="40576" w="40576">
                    <a:moveTo>
                      <a:pt x="30480" y="40577"/>
                    </a:moveTo>
                    <a:lnTo>
                      <a:pt x="10096" y="40577"/>
                    </a:lnTo>
                    <a:cubicBezTo>
                      <a:pt x="4572" y="40577"/>
                      <a:pt x="0" y="36005"/>
                      <a:pt x="0" y="30480"/>
                    </a:cubicBezTo>
                    <a:lnTo>
                      <a:pt x="0" y="10097"/>
                    </a:lnTo>
                    <a:cubicBezTo>
                      <a:pt x="0" y="4572"/>
                      <a:pt x="4572" y="0"/>
                      <a:pt x="10096" y="0"/>
                    </a:cubicBezTo>
                    <a:lnTo>
                      <a:pt x="30480" y="0"/>
                    </a:lnTo>
                    <a:cubicBezTo>
                      <a:pt x="36004" y="0"/>
                      <a:pt x="40577" y="4572"/>
                      <a:pt x="40577" y="10097"/>
                    </a:cubicBezTo>
                    <a:lnTo>
                      <a:pt x="40577" y="30480"/>
                    </a:lnTo>
                    <a:cubicBezTo>
                      <a:pt x="40577" y="36005"/>
                      <a:pt x="36004" y="40577"/>
                      <a:pt x="30480" y="40577"/>
                    </a:cubicBezTo>
                    <a:lnTo>
                      <a:pt x="30480" y="40577"/>
                    </a:lnTo>
                    <a:close/>
                  </a:path>
                </a:pathLst>
              </a:custGeom>
              <a:solidFill>
                <a:srgbClr val="18266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38"/>
              <p:cNvSpPr/>
              <p:nvPr/>
            </p:nvSpPr>
            <p:spPr>
              <a:xfrm>
                <a:off x="4133659" y="2667857"/>
                <a:ext cx="30384" cy="40576"/>
              </a:xfrm>
              <a:custGeom>
                <a:rect b="b" l="l" r="r" t="t"/>
                <a:pathLst>
                  <a:path extrusionOk="0" h="40576" w="30384">
                    <a:moveTo>
                      <a:pt x="20288" y="30480"/>
                    </a:moveTo>
                    <a:lnTo>
                      <a:pt x="20288" y="10097"/>
                    </a:lnTo>
                    <a:cubicBezTo>
                      <a:pt x="20288" y="4572"/>
                      <a:pt x="24860" y="0"/>
                      <a:pt x="30385" y="0"/>
                    </a:cubicBezTo>
                    <a:lnTo>
                      <a:pt x="10096" y="0"/>
                    </a:lnTo>
                    <a:cubicBezTo>
                      <a:pt x="4572" y="0"/>
                      <a:pt x="0" y="4572"/>
                      <a:pt x="0" y="10097"/>
                    </a:cubicBezTo>
                    <a:lnTo>
                      <a:pt x="0" y="30480"/>
                    </a:lnTo>
                    <a:cubicBezTo>
                      <a:pt x="0" y="36005"/>
                      <a:pt x="4572" y="40577"/>
                      <a:pt x="10096" y="40577"/>
                    </a:cubicBezTo>
                    <a:lnTo>
                      <a:pt x="30385" y="40577"/>
                    </a:lnTo>
                    <a:cubicBezTo>
                      <a:pt x="24860" y="40577"/>
                      <a:pt x="20288" y="36005"/>
                      <a:pt x="20288" y="30480"/>
                    </a:cubicBezTo>
                    <a:lnTo>
                      <a:pt x="20288" y="30480"/>
                    </a:lnTo>
                    <a:close/>
                  </a:path>
                </a:pathLst>
              </a:custGeom>
              <a:solidFill>
                <a:srgbClr val="18266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11" name="Google Shape;1211;p38"/>
          <p:cNvGrpSpPr/>
          <p:nvPr/>
        </p:nvGrpSpPr>
        <p:grpSpPr>
          <a:xfrm>
            <a:off x="5372601" y="3419613"/>
            <a:ext cx="362606" cy="396736"/>
            <a:chOff x="2426588" y="4438935"/>
            <a:chExt cx="347091" cy="379761"/>
          </a:xfrm>
        </p:grpSpPr>
        <p:grpSp>
          <p:nvGrpSpPr>
            <p:cNvPr id="1212" name="Google Shape;1212;p38"/>
            <p:cNvGrpSpPr/>
            <p:nvPr/>
          </p:nvGrpSpPr>
          <p:grpSpPr>
            <a:xfrm>
              <a:off x="2512683" y="4677621"/>
              <a:ext cx="260996" cy="141075"/>
              <a:chOff x="2512683" y="4677621"/>
              <a:chExt cx="260996" cy="141075"/>
            </a:xfrm>
          </p:grpSpPr>
          <p:sp>
            <p:nvSpPr>
              <p:cNvPr id="1213" name="Google Shape;1213;p38"/>
              <p:cNvSpPr/>
              <p:nvPr/>
            </p:nvSpPr>
            <p:spPr>
              <a:xfrm>
                <a:off x="2512683" y="4677621"/>
                <a:ext cx="118165" cy="114355"/>
              </a:xfrm>
              <a:custGeom>
                <a:rect b="b" l="l" r="r" t="t"/>
                <a:pathLst>
                  <a:path extrusionOk="0" h="114355" w="118165">
                    <a:moveTo>
                      <a:pt x="107263" y="110501"/>
                    </a:moveTo>
                    <a:cubicBezTo>
                      <a:pt x="99452" y="88308"/>
                      <a:pt x="96023" y="66210"/>
                      <a:pt x="56685" y="66210"/>
                    </a:cubicBezTo>
                    <a:cubicBezTo>
                      <a:pt x="23633" y="66210"/>
                      <a:pt x="2107" y="37063"/>
                      <a:pt x="11" y="6012"/>
                    </a:cubicBezTo>
                    <a:cubicBezTo>
                      <a:pt x="-179" y="2869"/>
                      <a:pt x="2107" y="201"/>
                      <a:pt x="5250" y="11"/>
                    </a:cubicBezTo>
                    <a:cubicBezTo>
                      <a:pt x="8393" y="-179"/>
                      <a:pt x="11060" y="2107"/>
                      <a:pt x="11251" y="5250"/>
                    </a:cubicBezTo>
                    <a:cubicBezTo>
                      <a:pt x="12965" y="30491"/>
                      <a:pt x="29729" y="54970"/>
                      <a:pt x="56685" y="54970"/>
                    </a:cubicBezTo>
                    <a:cubicBezTo>
                      <a:pt x="100690" y="54970"/>
                      <a:pt x="109072" y="80402"/>
                      <a:pt x="115835" y="100786"/>
                    </a:cubicBezTo>
                    <a:cubicBezTo>
                      <a:pt x="116502" y="102881"/>
                      <a:pt x="117169" y="104786"/>
                      <a:pt x="117835" y="106786"/>
                    </a:cubicBezTo>
                    <a:cubicBezTo>
                      <a:pt x="118883" y="109739"/>
                      <a:pt x="117359" y="112978"/>
                      <a:pt x="114406" y="114025"/>
                    </a:cubicBezTo>
                    <a:cubicBezTo>
                      <a:pt x="111454" y="115073"/>
                      <a:pt x="108215" y="113549"/>
                      <a:pt x="107167" y="110596"/>
                    </a:cubicBezTo>
                    <a:lnTo>
                      <a:pt x="107167" y="110596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38"/>
              <p:cNvSpPr/>
              <p:nvPr/>
            </p:nvSpPr>
            <p:spPr>
              <a:xfrm>
                <a:off x="2644795" y="4705338"/>
                <a:ext cx="128884" cy="113358"/>
              </a:xfrm>
              <a:custGeom>
                <a:rect b="b" l="l" r="r" t="t"/>
                <a:pathLst>
                  <a:path extrusionOk="0" h="113358" w="128884">
                    <a:moveTo>
                      <a:pt x="123265" y="113359"/>
                    </a:moveTo>
                    <a:cubicBezTo>
                      <a:pt x="98595" y="113359"/>
                      <a:pt x="93070" y="96690"/>
                      <a:pt x="88213" y="81926"/>
                    </a:cubicBezTo>
                    <a:cubicBezTo>
                      <a:pt x="82688" y="65162"/>
                      <a:pt x="77830" y="50589"/>
                      <a:pt x="48398" y="50589"/>
                    </a:cubicBezTo>
                    <a:cubicBezTo>
                      <a:pt x="34015" y="50589"/>
                      <a:pt x="21823" y="45826"/>
                      <a:pt x="13156" y="36873"/>
                    </a:cubicBezTo>
                    <a:cubicBezTo>
                      <a:pt x="5440" y="28967"/>
                      <a:pt x="773" y="18013"/>
                      <a:pt x="11" y="6012"/>
                    </a:cubicBezTo>
                    <a:cubicBezTo>
                      <a:pt x="-179" y="2868"/>
                      <a:pt x="2107" y="201"/>
                      <a:pt x="5250" y="11"/>
                    </a:cubicBezTo>
                    <a:cubicBezTo>
                      <a:pt x="8393" y="-179"/>
                      <a:pt x="11060" y="2107"/>
                      <a:pt x="11251" y="5250"/>
                    </a:cubicBezTo>
                    <a:cubicBezTo>
                      <a:pt x="12394" y="21728"/>
                      <a:pt x="22681" y="39254"/>
                      <a:pt x="48398" y="39254"/>
                    </a:cubicBezTo>
                    <a:cubicBezTo>
                      <a:pt x="85927" y="39254"/>
                      <a:pt x="93166" y="60876"/>
                      <a:pt x="98881" y="78307"/>
                    </a:cubicBezTo>
                    <a:cubicBezTo>
                      <a:pt x="104024" y="93927"/>
                      <a:pt x="107453" y="102024"/>
                      <a:pt x="123265" y="102024"/>
                    </a:cubicBezTo>
                    <a:cubicBezTo>
                      <a:pt x="126408" y="102024"/>
                      <a:pt x="128884" y="104596"/>
                      <a:pt x="128884" y="107643"/>
                    </a:cubicBezTo>
                    <a:cubicBezTo>
                      <a:pt x="128884" y="110692"/>
                      <a:pt x="126313" y="113263"/>
                      <a:pt x="123265" y="113263"/>
                    </a:cubicBezTo>
                    <a:lnTo>
                      <a:pt x="123265" y="113263"/>
                    </a:lnTo>
                    <a:close/>
                  </a:path>
                </a:pathLst>
              </a:custGeom>
              <a:solidFill>
                <a:srgbClr val="4E416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15" name="Google Shape;1215;p38"/>
            <p:cNvSpPr/>
            <p:nvPr/>
          </p:nvSpPr>
          <p:spPr>
            <a:xfrm>
              <a:off x="2630216" y="4671631"/>
              <a:ext cx="39277" cy="38290"/>
            </a:xfrm>
            <a:custGeom>
              <a:rect b="b" l="l" r="r" t="t"/>
              <a:pathLst>
                <a:path extrusionOk="0" h="38290" w="39277">
                  <a:moveTo>
                    <a:pt x="19639" y="38291"/>
                  </a:moveTo>
                  <a:lnTo>
                    <a:pt x="34212" y="38291"/>
                  </a:lnTo>
                  <a:cubicBezTo>
                    <a:pt x="37450" y="38291"/>
                    <a:pt x="39832" y="35338"/>
                    <a:pt x="39165" y="32195"/>
                  </a:cubicBezTo>
                  <a:lnTo>
                    <a:pt x="33736" y="0"/>
                  </a:lnTo>
                  <a:lnTo>
                    <a:pt x="5542" y="0"/>
                  </a:lnTo>
                  <a:lnTo>
                    <a:pt x="112" y="32195"/>
                  </a:lnTo>
                  <a:cubicBezTo>
                    <a:pt x="-554" y="35338"/>
                    <a:pt x="1827" y="38195"/>
                    <a:pt x="5065" y="38195"/>
                  </a:cubicBezTo>
                  <a:lnTo>
                    <a:pt x="19734" y="38195"/>
                  </a:lnTo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2626804" y="4685918"/>
              <a:ext cx="46196" cy="11239"/>
            </a:xfrm>
            <a:custGeom>
              <a:rect b="b" l="l" r="r" t="t"/>
              <a:pathLst>
                <a:path extrusionOk="0" h="11239" w="46196">
                  <a:moveTo>
                    <a:pt x="40577" y="11240"/>
                  </a:moveTo>
                  <a:lnTo>
                    <a:pt x="5620" y="11240"/>
                  </a:lnTo>
                  <a:cubicBezTo>
                    <a:pt x="2477" y="11240"/>
                    <a:pt x="0" y="8668"/>
                    <a:pt x="0" y="5620"/>
                  </a:cubicBezTo>
                  <a:cubicBezTo>
                    <a:pt x="0" y="2572"/>
                    <a:pt x="2572" y="0"/>
                    <a:pt x="5620" y="0"/>
                  </a:cubicBezTo>
                  <a:lnTo>
                    <a:pt x="40577" y="0"/>
                  </a:lnTo>
                  <a:cubicBezTo>
                    <a:pt x="43720" y="0"/>
                    <a:pt x="46196" y="2477"/>
                    <a:pt x="46196" y="5620"/>
                  </a:cubicBezTo>
                  <a:cubicBezTo>
                    <a:pt x="46196" y="8763"/>
                    <a:pt x="43720" y="11240"/>
                    <a:pt x="40577" y="11240"/>
                  </a:cubicBezTo>
                  <a:lnTo>
                    <a:pt x="40577" y="11240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2498580" y="4644866"/>
              <a:ext cx="39277" cy="38290"/>
            </a:xfrm>
            <a:custGeom>
              <a:rect b="b" l="l" r="r" t="t"/>
              <a:pathLst>
                <a:path extrusionOk="0" h="38290" w="39277">
                  <a:moveTo>
                    <a:pt x="19639" y="38291"/>
                  </a:moveTo>
                  <a:lnTo>
                    <a:pt x="34212" y="38291"/>
                  </a:lnTo>
                  <a:cubicBezTo>
                    <a:pt x="37450" y="38291"/>
                    <a:pt x="39832" y="35338"/>
                    <a:pt x="39165" y="32195"/>
                  </a:cubicBezTo>
                  <a:lnTo>
                    <a:pt x="33736" y="0"/>
                  </a:lnTo>
                  <a:lnTo>
                    <a:pt x="5542" y="0"/>
                  </a:lnTo>
                  <a:lnTo>
                    <a:pt x="112" y="32195"/>
                  </a:lnTo>
                  <a:cubicBezTo>
                    <a:pt x="-554" y="35338"/>
                    <a:pt x="1827" y="38195"/>
                    <a:pt x="5065" y="38195"/>
                  </a:cubicBezTo>
                  <a:lnTo>
                    <a:pt x="19734" y="38195"/>
                  </a:lnTo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2495169" y="4659249"/>
              <a:ext cx="46196" cy="11239"/>
            </a:xfrm>
            <a:custGeom>
              <a:rect b="b" l="l" r="r" t="t"/>
              <a:pathLst>
                <a:path extrusionOk="0" h="11239" w="46196">
                  <a:moveTo>
                    <a:pt x="40577" y="11239"/>
                  </a:moveTo>
                  <a:lnTo>
                    <a:pt x="5620" y="11239"/>
                  </a:lnTo>
                  <a:cubicBezTo>
                    <a:pt x="2477" y="11239"/>
                    <a:pt x="0" y="8668"/>
                    <a:pt x="0" y="5620"/>
                  </a:cubicBezTo>
                  <a:cubicBezTo>
                    <a:pt x="0" y="2572"/>
                    <a:pt x="2572" y="0"/>
                    <a:pt x="5620" y="0"/>
                  </a:cubicBezTo>
                  <a:lnTo>
                    <a:pt x="40577" y="0"/>
                  </a:lnTo>
                  <a:cubicBezTo>
                    <a:pt x="43720" y="0"/>
                    <a:pt x="46196" y="2572"/>
                    <a:pt x="46196" y="5620"/>
                  </a:cubicBezTo>
                  <a:cubicBezTo>
                    <a:pt x="46196" y="8763"/>
                    <a:pt x="43625" y="11239"/>
                    <a:pt x="40577" y="11239"/>
                  </a:cubicBezTo>
                  <a:lnTo>
                    <a:pt x="40577" y="11239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2573369" y="4499228"/>
              <a:ext cx="152971" cy="174688"/>
            </a:xfrm>
            <a:custGeom>
              <a:rect b="b" l="l" r="r" t="t"/>
              <a:pathLst>
                <a:path extrusionOk="0" h="174688" w="152971">
                  <a:moveTo>
                    <a:pt x="76486" y="0"/>
                  </a:moveTo>
                  <a:cubicBezTo>
                    <a:pt x="34290" y="0"/>
                    <a:pt x="0" y="39434"/>
                    <a:pt x="0" y="88106"/>
                  </a:cubicBezTo>
                  <a:cubicBezTo>
                    <a:pt x="0" y="131159"/>
                    <a:pt x="26860" y="167069"/>
                    <a:pt x="62389" y="174689"/>
                  </a:cubicBezTo>
                  <a:lnTo>
                    <a:pt x="90583" y="174689"/>
                  </a:lnTo>
                  <a:cubicBezTo>
                    <a:pt x="126111" y="167069"/>
                    <a:pt x="152972" y="131159"/>
                    <a:pt x="152972" y="88106"/>
                  </a:cubicBezTo>
                  <a:cubicBezTo>
                    <a:pt x="152972" y="39434"/>
                    <a:pt x="118777" y="0"/>
                    <a:pt x="76486" y="0"/>
                  </a:cubicBezTo>
                  <a:lnTo>
                    <a:pt x="76486" y="0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2573369" y="4500276"/>
              <a:ext cx="109537" cy="173640"/>
            </a:xfrm>
            <a:custGeom>
              <a:rect b="b" l="l" r="r" t="t"/>
              <a:pathLst>
                <a:path extrusionOk="0" h="173640" w="109537">
                  <a:moveTo>
                    <a:pt x="32194" y="119444"/>
                  </a:moveTo>
                  <a:cubicBezTo>
                    <a:pt x="4858" y="72199"/>
                    <a:pt x="21241" y="16002"/>
                    <a:pt x="64865" y="0"/>
                  </a:cubicBezTo>
                  <a:cubicBezTo>
                    <a:pt x="28099" y="6382"/>
                    <a:pt x="0" y="42958"/>
                    <a:pt x="0" y="87058"/>
                  </a:cubicBezTo>
                  <a:cubicBezTo>
                    <a:pt x="0" y="131159"/>
                    <a:pt x="26860" y="166021"/>
                    <a:pt x="62389" y="173641"/>
                  </a:cubicBezTo>
                  <a:lnTo>
                    <a:pt x="90583" y="173641"/>
                  </a:lnTo>
                  <a:cubicBezTo>
                    <a:pt x="97250" y="172212"/>
                    <a:pt x="103632" y="169831"/>
                    <a:pt x="109538" y="166497"/>
                  </a:cubicBezTo>
                  <a:cubicBezTo>
                    <a:pt x="80201" y="167069"/>
                    <a:pt x="49720" y="149733"/>
                    <a:pt x="32194" y="119444"/>
                  </a:cubicBezTo>
                  <a:lnTo>
                    <a:pt x="32194" y="119444"/>
                  </a:lnTo>
                  <a:close/>
                </a:path>
              </a:pathLst>
            </a:custGeom>
            <a:solidFill>
              <a:srgbClr val="2A53A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2426588" y="4438935"/>
              <a:ext cx="178974" cy="208348"/>
            </a:xfrm>
            <a:custGeom>
              <a:rect b="b" l="l" r="r" t="t"/>
              <a:pathLst>
                <a:path extrusionOk="0" h="208348" w="178974">
                  <a:moveTo>
                    <a:pt x="178975" y="76581"/>
                  </a:moveTo>
                  <a:cubicBezTo>
                    <a:pt x="168212" y="32385"/>
                    <a:pt x="132969" y="0"/>
                    <a:pt x="91154" y="0"/>
                  </a:cubicBezTo>
                  <a:cubicBezTo>
                    <a:pt x="40767" y="0"/>
                    <a:pt x="0" y="47054"/>
                    <a:pt x="0" y="105061"/>
                  </a:cubicBezTo>
                  <a:cubicBezTo>
                    <a:pt x="0" y="155448"/>
                    <a:pt x="30766" y="197548"/>
                    <a:pt x="71914" y="207740"/>
                  </a:cubicBezTo>
                  <a:cubicBezTo>
                    <a:pt x="73438" y="208121"/>
                    <a:pt x="74962" y="208312"/>
                    <a:pt x="76581" y="208312"/>
                  </a:cubicBezTo>
                  <a:lnTo>
                    <a:pt x="78105" y="208312"/>
                  </a:lnTo>
                  <a:cubicBezTo>
                    <a:pt x="104299" y="208121"/>
                    <a:pt x="106299" y="208883"/>
                    <a:pt x="111538" y="207454"/>
                  </a:cubicBezTo>
                  <a:cubicBezTo>
                    <a:pt x="127254" y="203359"/>
                    <a:pt x="141351" y="194596"/>
                    <a:pt x="152781" y="182499"/>
                  </a:cubicBezTo>
                  <a:cubicBezTo>
                    <a:pt x="139255" y="145447"/>
                    <a:pt x="149162" y="101060"/>
                    <a:pt x="178975" y="76581"/>
                  </a:cubicBezTo>
                  <a:lnTo>
                    <a:pt x="178975" y="76581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2426684" y="4442745"/>
              <a:ext cx="130016" cy="204538"/>
            </a:xfrm>
            <a:custGeom>
              <a:rect b="b" l="l" r="r" t="t"/>
              <a:pathLst>
                <a:path extrusionOk="0" h="204538" w="130016">
                  <a:moveTo>
                    <a:pt x="32766" y="140399"/>
                  </a:moveTo>
                  <a:cubicBezTo>
                    <a:pt x="2191" y="87439"/>
                    <a:pt x="17050" y="22098"/>
                    <a:pt x="66866" y="0"/>
                  </a:cubicBezTo>
                  <a:cubicBezTo>
                    <a:pt x="28289" y="12287"/>
                    <a:pt x="0" y="52959"/>
                    <a:pt x="0" y="101251"/>
                  </a:cubicBezTo>
                  <a:cubicBezTo>
                    <a:pt x="0" y="149543"/>
                    <a:pt x="30766" y="193738"/>
                    <a:pt x="71914" y="203930"/>
                  </a:cubicBezTo>
                  <a:cubicBezTo>
                    <a:pt x="73438" y="204311"/>
                    <a:pt x="74962" y="204502"/>
                    <a:pt x="76581" y="204502"/>
                  </a:cubicBezTo>
                  <a:lnTo>
                    <a:pt x="78105" y="204502"/>
                  </a:lnTo>
                  <a:cubicBezTo>
                    <a:pt x="104299" y="204311"/>
                    <a:pt x="106299" y="205073"/>
                    <a:pt x="111538" y="203645"/>
                  </a:cubicBezTo>
                  <a:cubicBezTo>
                    <a:pt x="118015" y="201930"/>
                    <a:pt x="124111" y="199454"/>
                    <a:pt x="130016" y="196310"/>
                  </a:cubicBezTo>
                  <a:cubicBezTo>
                    <a:pt x="93536" y="199072"/>
                    <a:pt x="54769" y="178213"/>
                    <a:pt x="32861" y="140399"/>
                  </a:cubicBezTo>
                  <a:lnTo>
                    <a:pt x="32861" y="140399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2478709" y="4510373"/>
              <a:ext cx="78258" cy="74862"/>
            </a:xfrm>
            <a:custGeom>
              <a:rect b="b" l="l" r="r" t="t"/>
              <a:pathLst>
                <a:path extrusionOk="0" h="74862" w="78258">
                  <a:moveTo>
                    <a:pt x="41892" y="1714"/>
                  </a:moveTo>
                  <a:lnTo>
                    <a:pt x="51607" y="21431"/>
                  </a:lnTo>
                  <a:cubicBezTo>
                    <a:pt x="52083" y="22384"/>
                    <a:pt x="52941" y="22955"/>
                    <a:pt x="53893" y="23146"/>
                  </a:cubicBezTo>
                  <a:lnTo>
                    <a:pt x="75610" y="26289"/>
                  </a:lnTo>
                  <a:cubicBezTo>
                    <a:pt x="78182" y="26670"/>
                    <a:pt x="79134" y="29718"/>
                    <a:pt x="77325" y="31528"/>
                  </a:cubicBezTo>
                  <a:lnTo>
                    <a:pt x="61608" y="46863"/>
                  </a:lnTo>
                  <a:cubicBezTo>
                    <a:pt x="60846" y="47530"/>
                    <a:pt x="60561" y="48578"/>
                    <a:pt x="60751" y="49625"/>
                  </a:cubicBezTo>
                  <a:lnTo>
                    <a:pt x="64466" y="71247"/>
                  </a:lnTo>
                  <a:cubicBezTo>
                    <a:pt x="64942" y="73723"/>
                    <a:pt x="62275" y="75724"/>
                    <a:pt x="59989" y="74486"/>
                  </a:cubicBezTo>
                  <a:lnTo>
                    <a:pt x="40558" y="64294"/>
                  </a:lnTo>
                  <a:cubicBezTo>
                    <a:pt x="39701" y="63818"/>
                    <a:pt x="38558" y="63818"/>
                    <a:pt x="37701" y="64294"/>
                  </a:cubicBezTo>
                  <a:lnTo>
                    <a:pt x="18270" y="74486"/>
                  </a:lnTo>
                  <a:cubicBezTo>
                    <a:pt x="15984" y="75629"/>
                    <a:pt x="13412" y="73723"/>
                    <a:pt x="13793" y="71247"/>
                  </a:cubicBezTo>
                  <a:lnTo>
                    <a:pt x="17508" y="49625"/>
                  </a:lnTo>
                  <a:cubicBezTo>
                    <a:pt x="17698" y="48673"/>
                    <a:pt x="17317" y="47625"/>
                    <a:pt x="16650" y="46863"/>
                  </a:cubicBezTo>
                  <a:lnTo>
                    <a:pt x="934" y="31528"/>
                  </a:lnTo>
                  <a:cubicBezTo>
                    <a:pt x="-876" y="29718"/>
                    <a:pt x="77" y="26670"/>
                    <a:pt x="2649" y="26289"/>
                  </a:cubicBezTo>
                  <a:lnTo>
                    <a:pt x="24366" y="23146"/>
                  </a:lnTo>
                  <a:cubicBezTo>
                    <a:pt x="25413" y="22955"/>
                    <a:pt x="26271" y="22384"/>
                    <a:pt x="26652" y="21431"/>
                  </a:cubicBezTo>
                  <a:lnTo>
                    <a:pt x="36367" y="1714"/>
                  </a:lnTo>
                  <a:cubicBezTo>
                    <a:pt x="37510" y="-571"/>
                    <a:pt x="40749" y="-571"/>
                    <a:pt x="41892" y="1714"/>
                  </a:cubicBezTo>
                  <a:lnTo>
                    <a:pt x="41892" y="1714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2478709" y="4533804"/>
              <a:ext cx="38892" cy="51240"/>
            </a:xfrm>
            <a:custGeom>
              <a:rect b="b" l="l" r="r" t="t"/>
              <a:pathLst>
                <a:path extrusionOk="0" h="51240" w="38892">
                  <a:moveTo>
                    <a:pt x="38844" y="19336"/>
                  </a:moveTo>
                  <a:cubicBezTo>
                    <a:pt x="39034" y="18383"/>
                    <a:pt x="38653" y="17336"/>
                    <a:pt x="37986" y="16574"/>
                  </a:cubicBezTo>
                  <a:lnTo>
                    <a:pt x="22270" y="1238"/>
                  </a:lnTo>
                  <a:cubicBezTo>
                    <a:pt x="22270" y="1238"/>
                    <a:pt x="21603" y="476"/>
                    <a:pt x="21508" y="0"/>
                  </a:cubicBezTo>
                  <a:lnTo>
                    <a:pt x="2649" y="2762"/>
                  </a:lnTo>
                  <a:cubicBezTo>
                    <a:pt x="77" y="3143"/>
                    <a:pt x="-876" y="6191"/>
                    <a:pt x="934" y="8001"/>
                  </a:cubicBezTo>
                  <a:cubicBezTo>
                    <a:pt x="16079" y="23336"/>
                    <a:pt x="17984" y="23241"/>
                    <a:pt x="17508" y="26003"/>
                  </a:cubicBezTo>
                  <a:lnTo>
                    <a:pt x="13793" y="47625"/>
                  </a:lnTo>
                  <a:cubicBezTo>
                    <a:pt x="13317" y="50102"/>
                    <a:pt x="15984" y="52102"/>
                    <a:pt x="18270" y="50863"/>
                  </a:cubicBezTo>
                  <a:lnTo>
                    <a:pt x="35129" y="42005"/>
                  </a:lnTo>
                  <a:cubicBezTo>
                    <a:pt x="34938" y="40862"/>
                    <a:pt x="35129" y="41624"/>
                    <a:pt x="38844" y="19241"/>
                  </a:cubicBezTo>
                  <a:lnTo>
                    <a:pt x="38844" y="19241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2617267" y="4559141"/>
              <a:ext cx="65460" cy="62773"/>
            </a:xfrm>
            <a:custGeom>
              <a:rect b="b" l="l" r="r" t="t"/>
              <a:pathLst>
                <a:path extrusionOk="0" h="62773" w="65460">
                  <a:moveTo>
                    <a:pt x="34969" y="1429"/>
                  </a:moveTo>
                  <a:lnTo>
                    <a:pt x="43160" y="17907"/>
                  </a:lnTo>
                  <a:cubicBezTo>
                    <a:pt x="43541" y="18669"/>
                    <a:pt x="44303" y="19241"/>
                    <a:pt x="45065" y="19336"/>
                  </a:cubicBezTo>
                  <a:lnTo>
                    <a:pt x="63258" y="22003"/>
                  </a:lnTo>
                  <a:cubicBezTo>
                    <a:pt x="65354" y="22288"/>
                    <a:pt x="66211" y="24955"/>
                    <a:pt x="64687" y="26384"/>
                  </a:cubicBezTo>
                  <a:cubicBezTo>
                    <a:pt x="50971" y="39814"/>
                    <a:pt x="50399" y="39624"/>
                    <a:pt x="50780" y="41529"/>
                  </a:cubicBezTo>
                  <a:lnTo>
                    <a:pt x="53924" y="59722"/>
                  </a:lnTo>
                  <a:cubicBezTo>
                    <a:pt x="54305" y="61817"/>
                    <a:pt x="52114" y="63436"/>
                    <a:pt x="50209" y="62484"/>
                  </a:cubicBezTo>
                  <a:lnTo>
                    <a:pt x="33921" y="53911"/>
                  </a:lnTo>
                  <a:cubicBezTo>
                    <a:pt x="33159" y="53530"/>
                    <a:pt x="32302" y="53530"/>
                    <a:pt x="31540" y="53911"/>
                  </a:cubicBezTo>
                  <a:lnTo>
                    <a:pt x="15252" y="62484"/>
                  </a:lnTo>
                  <a:cubicBezTo>
                    <a:pt x="13347" y="63436"/>
                    <a:pt x="11156" y="61912"/>
                    <a:pt x="11537" y="59722"/>
                  </a:cubicBezTo>
                  <a:lnTo>
                    <a:pt x="14681" y="41529"/>
                  </a:lnTo>
                  <a:cubicBezTo>
                    <a:pt x="14776" y="40672"/>
                    <a:pt x="14585" y="39814"/>
                    <a:pt x="13919" y="39243"/>
                  </a:cubicBezTo>
                  <a:lnTo>
                    <a:pt x="774" y="26384"/>
                  </a:lnTo>
                  <a:cubicBezTo>
                    <a:pt x="-750" y="24860"/>
                    <a:pt x="107" y="22288"/>
                    <a:pt x="2203" y="22003"/>
                  </a:cubicBezTo>
                  <a:lnTo>
                    <a:pt x="20396" y="19336"/>
                  </a:lnTo>
                  <a:cubicBezTo>
                    <a:pt x="21253" y="19241"/>
                    <a:pt x="21920" y="18669"/>
                    <a:pt x="22301" y="17907"/>
                  </a:cubicBezTo>
                  <a:lnTo>
                    <a:pt x="30397" y="1429"/>
                  </a:lnTo>
                  <a:cubicBezTo>
                    <a:pt x="31349" y="-476"/>
                    <a:pt x="34112" y="-476"/>
                    <a:pt x="35064" y="1429"/>
                  </a:cubicBezTo>
                  <a:lnTo>
                    <a:pt x="35064" y="1429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2617076" y="4578667"/>
              <a:ext cx="34360" cy="43332"/>
            </a:xfrm>
            <a:custGeom>
              <a:rect b="b" l="l" r="r" t="t"/>
              <a:pathLst>
                <a:path extrusionOk="0" h="43332" w="34360">
                  <a:moveTo>
                    <a:pt x="34302" y="16669"/>
                  </a:moveTo>
                  <a:cubicBezTo>
                    <a:pt x="34493" y="15811"/>
                    <a:pt x="34207" y="14954"/>
                    <a:pt x="33540" y="14383"/>
                  </a:cubicBezTo>
                  <a:lnTo>
                    <a:pt x="20396" y="1524"/>
                  </a:lnTo>
                  <a:cubicBezTo>
                    <a:pt x="20396" y="1524"/>
                    <a:pt x="19729" y="476"/>
                    <a:pt x="19634" y="0"/>
                  </a:cubicBezTo>
                  <a:lnTo>
                    <a:pt x="2203" y="2572"/>
                  </a:lnTo>
                  <a:cubicBezTo>
                    <a:pt x="107" y="2857"/>
                    <a:pt x="-750" y="5524"/>
                    <a:pt x="774" y="6953"/>
                  </a:cubicBezTo>
                  <a:lnTo>
                    <a:pt x="13919" y="19812"/>
                  </a:lnTo>
                  <a:cubicBezTo>
                    <a:pt x="14490" y="20383"/>
                    <a:pt x="14776" y="21241"/>
                    <a:pt x="14681" y="22098"/>
                  </a:cubicBezTo>
                  <a:lnTo>
                    <a:pt x="11537" y="40291"/>
                  </a:lnTo>
                  <a:cubicBezTo>
                    <a:pt x="11156" y="42386"/>
                    <a:pt x="13347" y="44005"/>
                    <a:pt x="15252" y="43053"/>
                  </a:cubicBezTo>
                  <a:lnTo>
                    <a:pt x="31159" y="34671"/>
                  </a:lnTo>
                  <a:lnTo>
                    <a:pt x="34207" y="16764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39"/>
          <p:cNvSpPr txBox="1"/>
          <p:nvPr>
            <p:ph idx="2" type="title"/>
          </p:nvPr>
        </p:nvSpPr>
        <p:spPr>
          <a:xfrm>
            <a:off x="2554450" y="2212450"/>
            <a:ext cx="143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04.</a:t>
            </a:r>
            <a:endParaRPr/>
          </a:p>
        </p:txBody>
      </p:sp>
      <p:grpSp>
        <p:nvGrpSpPr>
          <p:cNvPr id="1232" name="Google Shape;1232;p39"/>
          <p:cNvGrpSpPr/>
          <p:nvPr/>
        </p:nvGrpSpPr>
        <p:grpSpPr>
          <a:xfrm>
            <a:off x="3806463" y="281352"/>
            <a:ext cx="4088646" cy="4703987"/>
            <a:chOff x="4374885" y="552864"/>
            <a:chExt cx="1060333" cy="1532743"/>
          </a:xfrm>
        </p:grpSpPr>
        <p:grpSp>
          <p:nvGrpSpPr>
            <p:cNvPr id="1233" name="Google Shape;1233;p39"/>
            <p:cNvGrpSpPr/>
            <p:nvPr/>
          </p:nvGrpSpPr>
          <p:grpSpPr>
            <a:xfrm>
              <a:off x="4849854" y="570839"/>
              <a:ext cx="585364" cy="1514768"/>
              <a:chOff x="6466472" y="761118"/>
              <a:chExt cx="780486" cy="2019691"/>
            </a:xfrm>
          </p:grpSpPr>
          <p:sp>
            <p:nvSpPr>
              <p:cNvPr id="1234" name="Google Shape;1234;p39"/>
              <p:cNvSpPr/>
              <p:nvPr/>
            </p:nvSpPr>
            <p:spPr>
              <a:xfrm>
                <a:off x="6773256" y="770523"/>
                <a:ext cx="461834" cy="589526"/>
              </a:xfrm>
              <a:custGeom>
                <a:rect b="b" l="l" r="r" t="t"/>
                <a:pathLst>
                  <a:path extrusionOk="0" h="589526" w="461834">
                    <a:moveTo>
                      <a:pt x="224394" y="0"/>
                    </a:moveTo>
                    <a:cubicBezTo>
                      <a:pt x="224394" y="0"/>
                      <a:pt x="286642" y="21030"/>
                      <a:pt x="304254" y="100575"/>
                    </a:cubicBezTo>
                    <a:cubicBezTo>
                      <a:pt x="329017" y="212243"/>
                      <a:pt x="362296" y="188795"/>
                      <a:pt x="412295" y="240107"/>
                    </a:cubicBezTo>
                    <a:cubicBezTo>
                      <a:pt x="462346" y="291420"/>
                      <a:pt x="426227" y="328905"/>
                      <a:pt x="422757" y="357085"/>
                    </a:cubicBezTo>
                    <a:cubicBezTo>
                      <a:pt x="419287" y="385265"/>
                      <a:pt x="454670" y="361133"/>
                      <a:pt x="461557" y="423644"/>
                    </a:cubicBezTo>
                    <a:cubicBezTo>
                      <a:pt x="468444" y="486155"/>
                      <a:pt x="344895" y="513862"/>
                      <a:pt x="362244" y="555238"/>
                    </a:cubicBezTo>
                    <a:cubicBezTo>
                      <a:pt x="379594" y="596614"/>
                      <a:pt x="300522" y="595563"/>
                      <a:pt x="212354" y="578161"/>
                    </a:cubicBezTo>
                    <a:cubicBezTo>
                      <a:pt x="124187" y="560811"/>
                      <a:pt x="92274" y="429848"/>
                      <a:pt x="31972" y="443360"/>
                    </a:cubicBezTo>
                    <a:cubicBezTo>
                      <a:pt x="-28383" y="456871"/>
                      <a:pt x="5264" y="303407"/>
                      <a:pt x="62202" y="282692"/>
                    </a:cubicBezTo>
                    <a:cubicBezTo>
                      <a:pt x="119140" y="261926"/>
                      <a:pt x="89120" y="229803"/>
                      <a:pt x="71350" y="187638"/>
                    </a:cubicBezTo>
                    <a:cubicBezTo>
                      <a:pt x="53580" y="145473"/>
                      <a:pt x="53738" y="87694"/>
                      <a:pt x="73768" y="60250"/>
                    </a:cubicBezTo>
                    <a:cubicBezTo>
                      <a:pt x="93747" y="32806"/>
                      <a:pt x="224341" y="53"/>
                      <a:pt x="224341" y="53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39"/>
              <p:cNvSpPr/>
              <p:nvPr/>
            </p:nvSpPr>
            <p:spPr>
              <a:xfrm>
                <a:off x="6483562" y="1076757"/>
                <a:ext cx="425329" cy="427524"/>
              </a:xfrm>
              <a:custGeom>
                <a:rect b="b" l="l" r="r" t="t"/>
                <a:pathLst>
                  <a:path extrusionOk="0" h="427524" w="425329">
                    <a:moveTo>
                      <a:pt x="327186" y="31083"/>
                    </a:moveTo>
                    <a:lnTo>
                      <a:pt x="324504" y="36919"/>
                    </a:lnTo>
                    <a:lnTo>
                      <a:pt x="321508" y="43228"/>
                    </a:lnTo>
                    <a:lnTo>
                      <a:pt x="315304" y="56003"/>
                    </a:lnTo>
                    <a:cubicBezTo>
                      <a:pt x="311098" y="64520"/>
                      <a:pt x="306735" y="72985"/>
                      <a:pt x="302318" y="81397"/>
                    </a:cubicBezTo>
                    <a:cubicBezTo>
                      <a:pt x="297849" y="89809"/>
                      <a:pt x="293276" y="98168"/>
                      <a:pt x="288649" y="106422"/>
                    </a:cubicBezTo>
                    <a:cubicBezTo>
                      <a:pt x="283970" y="114676"/>
                      <a:pt x="279185" y="122825"/>
                      <a:pt x="274296" y="130922"/>
                    </a:cubicBezTo>
                    <a:cubicBezTo>
                      <a:pt x="269407" y="138966"/>
                      <a:pt x="264412" y="146904"/>
                      <a:pt x="259313" y="154685"/>
                    </a:cubicBezTo>
                    <a:cubicBezTo>
                      <a:pt x="254160" y="162466"/>
                      <a:pt x="248955" y="170090"/>
                      <a:pt x="243593" y="177555"/>
                    </a:cubicBezTo>
                    <a:cubicBezTo>
                      <a:pt x="238230" y="184968"/>
                      <a:pt x="232710" y="192224"/>
                      <a:pt x="227085" y="199216"/>
                    </a:cubicBezTo>
                    <a:cubicBezTo>
                      <a:pt x="221459" y="206156"/>
                      <a:pt x="215676" y="212833"/>
                      <a:pt x="209840" y="219194"/>
                    </a:cubicBezTo>
                    <a:cubicBezTo>
                      <a:pt x="203952" y="225451"/>
                      <a:pt x="198011" y="231444"/>
                      <a:pt x="191912" y="236807"/>
                    </a:cubicBezTo>
                    <a:cubicBezTo>
                      <a:pt x="188915" y="239540"/>
                      <a:pt x="185814" y="242011"/>
                      <a:pt x="182817" y="244430"/>
                    </a:cubicBezTo>
                    <a:cubicBezTo>
                      <a:pt x="180135" y="246533"/>
                      <a:pt x="175825" y="249635"/>
                      <a:pt x="172039" y="252369"/>
                    </a:cubicBezTo>
                    <a:cubicBezTo>
                      <a:pt x="156582" y="263672"/>
                      <a:pt x="140810" y="274450"/>
                      <a:pt x="124880" y="284912"/>
                    </a:cubicBezTo>
                    <a:cubicBezTo>
                      <a:pt x="120884" y="287541"/>
                      <a:pt x="116888" y="290117"/>
                      <a:pt x="112840" y="292641"/>
                    </a:cubicBezTo>
                    <a:cubicBezTo>
                      <a:pt x="108792" y="295164"/>
                      <a:pt x="104849" y="297793"/>
                      <a:pt x="100748" y="300211"/>
                    </a:cubicBezTo>
                    <a:cubicBezTo>
                      <a:pt x="92651" y="305153"/>
                      <a:pt x="84503" y="310043"/>
                      <a:pt x="76354" y="314722"/>
                    </a:cubicBezTo>
                    <a:cubicBezTo>
                      <a:pt x="72253" y="317088"/>
                      <a:pt x="68152" y="319401"/>
                      <a:pt x="64051" y="321662"/>
                    </a:cubicBezTo>
                    <a:cubicBezTo>
                      <a:pt x="59950" y="323975"/>
                      <a:pt x="55849" y="326130"/>
                      <a:pt x="51749" y="328339"/>
                    </a:cubicBezTo>
                    <a:cubicBezTo>
                      <a:pt x="47648" y="330494"/>
                      <a:pt x="43547" y="332650"/>
                      <a:pt x="39499" y="334648"/>
                    </a:cubicBezTo>
                    <a:lnTo>
                      <a:pt x="33505" y="337644"/>
                    </a:lnTo>
                    <a:lnTo>
                      <a:pt x="30614" y="339011"/>
                    </a:lnTo>
                    <a:lnTo>
                      <a:pt x="29300" y="339642"/>
                    </a:lnTo>
                    <a:lnTo>
                      <a:pt x="28669" y="339958"/>
                    </a:lnTo>
                    <a:cubicBezTo>
                      <a:pt x="28669" y="339958"/>
                      <a:pt x="28511" y="340063"/>
                      <a:pt x="28406" y="340115"/>
                    </a:cubicBezTo>
                    <a:lnTo>
                      <a:pt x="22307" y="343690"/>
                    </a:lnTo>
                    <a:cubicBezTo>
                      <a:pt x="857" y="356256"/>
                      <a:pt x="-6398" y="383805"/>
                      <a:pt x="6167" y="405255"/>
                    </a:cubicBezTo>
                    <a:cubicBezTo>
                      <a:pt x="17260" y="424182"/>
                      <a:pt x="40024" y="432015"/>
                      <a:pt x="60003" y="424970"/>
                    </a:cubicBezTo>
                    <a:lnTo>
                      <a:pt x="64787" y="423288"/>
                    </a:lnTo>
                    <a:lnTo>
                      <a:pt x="68888" y="421816"/>
                    </a:lnTo>
                    <a:cubicBezTo>
                      <a:pt x="71516" y="420817"/>
                      <a:pt x="74198" y="419818"/>
                      <a:pt x="76722" y="418819"/>
                    </a:cubicBezTo>
                    <a:cubicBezTo>
                      <a:pt x="81874" y="416769"/>
                      <a:pt x="86868" y="414718"/>
                      <a:pt x="91863" y="412563"/>
                    </a:cubicBezTo>
                    <a:cubicBezTo>
                      <a:pt x="101747" y="408252"/>
                      <a:pt x="111474" y="403783"/>
                      <a:pt x="121042" y="398999"/>
                    </a:cubicBezTo>
                    <a:cubicBezTo>
                      <a:pt x="125879" y="396685"/>
                      <a:pt x="130558" y="394214"/>
                      <a:pt x="135289" y="391796"/>
                    </a:cubicBezTo>
                    <a:cubicBezTo>
                      <a:pt x="140021" y="389377"/>
                      <a:pt x="144648" y="386801"/>
                      <a:pt x="149327" y="384330"/>
                    </a:cubicBezTo>
                    <a:cubicBezTo>
                      <a:pt x="154006" y="381859"/>
                      <a:pt x="158580" y="379178"/>
                      <a:pt x="163207" y="376602"/>
                    </a:cubicBezTo>
                    <a:cubicBezTo>
                      <a:pt x="167833" y="374026"/>
                      <a:pt x="172354" y="371292"/>
                      <a:pt x="176876" y="368611"/>
                    </a:cubicBezTo>
                    <a:cubicBezTo>
                      <a:pt x="181397" y="365929"/>
                      <a:pt x="185971" y="363248"/>
                      <a:pt x="190388" y="360409"/>
                    </a:cubicBezTo>
                    <a:cubicBezTo>
                      <a:pt x="194856" y="357623"/>
                      <a:pt x="199378" y="354889"/>
                      <a:pt x="203794" y="351997"/>
                    </a:cubicBezTo>
                    <a:lnTo>
                      <a:pt x="216990" y="343322"/>
                    </a:lnTo>
                    <a:cubicBezTo>
                      <a:pt x="221406" y="340483"/>
                      <a:pt x="225665" y="337434"/>
                      <a:pt x="230028" y="334490"/>
                    </a:cubicBezTo>
                    <a:cubicBezTo>
                      <a:pt x="234445" y="331440"/>
                      <a:pt x="238388" y="328864"/>
                      <a:pt x="243750" y="324869"/>
                    </a:cubicBezTo>
                    <a:cubicBezTo>
                      <a:pt x="248693" y="321188"/>
                      <a:pt x="253477" y="317403"/>
                      <a:pt x="258051" y="313513"/>
                    </a:cubicBezTo>
                    <a:cubicBezTo>
                      <a:pt x="267251" y="305784"/>
                      <a:pt x="275611" y="297740"/>
                      <a:pt x="283655" y="289486"/>
                    </a:cubicBezTo>
                    <a:cubicBezTo>
                      <a:pt x="299637" y="273030"/>
                      <a:pt x="313622" y="255839"/>
                      <a:pt x="326660" y="238331"/>
                    </a:cubicBezTo>
                    <a:cubicBezTo>
                      <a:pt x="339646" y="220824"/>
                      <a:pt x="351475" y="202844"/>
                      <a:pt x="362621" y="184705"/>
                    </a:cubicBezTo>
                    <a:cubicBezTo>
                      <a:pt x="368194" y="175610"/>
                      <a:pt x="373504" y="166462"/>
                      <a:pt x="378709" y="157209"/>
                    </a:cubicBezTo>
                    <a:cubicBezTo>
                      <a:pt x="383914" y="148008"/>
                      <a:pt x="388961" y="138703"/>
                      <a:pt x="393745" y="129292"/>
                    </a:cubicBezTo>
                    <a:cubicBezTo>
                      <a:pt x="398582" y="119934"/>
                      <a:pt x="403314" y="110470"/>
                      <a:pt x="407888" y="100954"/>
                    </a:cubicBezTo>
                    <a:cubicBezTo>
                      <a:pt x="410148" y="96170"/>
                      <a:pt x="412462" y="91386"/>
                      <a:pt x="414617" y="86496"/>
                    </a:cubicBezTo>
                    <a:lnTo>
                      <a:pt x="417877" y="79136"/>
                    </a:lnTo>
                    <a:lnTo>
                      <a:pt x="419507" y="75351"/>
                    </a:lnTo>
                    <a:lnTo>
                      <a:pt x="421241" y="71197"/>
                    </a:lnTo>
                    <a:cubicBezTo>
                      <a:pt x="432282" y="45226"/>
                      <a:pt x="420190" y="15206"/>
                      <a:pt x="394218" y="4112"/>
                    </a:cubicBezTo>
                    <a:cubicBezTo>
                      <a:pt x="368720" y="-6771"/>
                      <a:pt x="339331" y="4691"/>
                      <a:pt x="327765" y="29716"/>
                    </a:cubicBezTo>
                    <a:lnTo>
                      <a:pt x="327133" y="31030"/>
                    </a:lnTo>
                    <a:close/>
                  </a:path>
                </a:pathLst>
              </a:custGeom>
              <a:solidFill>
                <a:srgbClr val="99483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36" name="Google Shape;1236;p39"/>
              <p:cNvGrpSpPr/>
              <p:nvPr/>
            </p:nvGrpSpPr>
            <p:grpSpPr>
              <a:xfrm>
                <a:off x="6772053" y="1040598"/>
                <a:ext cx="379467" cy="480502"/>
                <a:chOff x="6772053" y="1040598"/>
                <a:chExt cx="379467" cy="480502"/>
              </a:xfrm>
            </p:grpSpPr>
            <p:grpSp>
              <p:nvGrpSpPr>
                <p:cNvPr id="1237" name="Google Shape;1237;p39"/>
                <p:cNvGrpSpPr/>
                <p:nvPr/>
              </p:nvGrpSpPr>
              <p:grpSpPr>
                <a:xfrm>
                  <a:off x="6789403" y="1367638"/>
                  <a:ext cx="270232" cy="153462"/>
                  <a:chOff x="6789403" y="1367638"/>
                  <a:chExt cx="270232" cy="153462"/>
                </a:xfrm>
              </p:grpSpPr>
              <p:sp>
                <p:nvSpPr>
                  <p:cNvPr id="1238" name="Google Shape;1238;p39"/>
                  <p:cNvSpPr/>
                  <p:nvPr/>
                </p:nvSpPr>
                <p:spPr>
                  <a:xfrm>
                    <a:off x="6789403" y="1367638"/>
                    <a:ext cx="270232" cy="153462"/>
                  </a:xfrm>
                  <a:custGeom>
                    <a:rect b="b" l="l" r="r" t="t"/>
                    <a:pathLst>
                      <a:path extrusionOk="0" h="153462" w="270232">
                        <a:moveTo>
                          <a:pt x="0" y="121577"/>
                        </a:moveTo>
                        <a:cubicBezTo>
                          <a:pt x="4994" y="123312"/>
                          <a:pt x="9989" y="124942"/>
                          <a:pt x="14931" y="126519"/>
                        </a:cubicBezTo>
                        <a:cubicBezTo>
                          <a:pt x="16981" y="127202"/>
                          <a:pt x="19032" y="127833"/>
                          <a:pt x="21135" y="128412"/>
                        </a:cubicBezTo>
                        <a:cubicBezTo>
                          <a:pt x="101889" y="152964"/>
                          <a:pt x="173285" y="155119"/>
                          <a:pt x="218709" y="152701"/>
                        </a:cubicBezTo>
                        <a:cubicBezTo>
                          <a:pt x="220918" y="152596"/>
                          <a:pt x="223073" y="152438"/>
                          <a:pt x="225176" y="152333"/>
                        </a:cubicBezTo>
                        <a:cubicBezTo>
                          <a:pt x="251779" y="150545"/>
                          <a:pt x="268077" y="147338"/>
                          <a:pt x="270022" y="146918"/>
                        </a:cubicBezTo>
                        <a:cubicBezTo>
                          <a:pt x="270075" y="146918"/>
                          <a:pt x="270180" y="146918"/>
                          <a:pt x="270232" y="146918"/>
                        </a:cubicBezTo>
                        <a:cubicBezTo>
                          <a:pt x="267183" y="126992"/>
                          <a:pt x="265816" y="118002"/>
                          <a:pt x="266026" y="98234"/>
                        </a:cubicBezTo>
                        <a:cubicBezTo>
                          <a:pt x="266079" y="92714"/>
                          <a:pt x="266237" y="87404"/>
                          <a:pt x="266395" y="82304"/>
                        </a:cubicBezTo>
                        <a:lnTo>
                          <a:pt x="266395" y="82304"/>
                        </a:lnTo>
                        <a:cubicBezTo>
                          <a:pt x="266762" y="72788"/>
                          <a:pt x="267235" y="64218"/>
                          <a:pt x="267814" y="57121"/>
                        </a:cubicBezTo>
                        <a:lnTo>
                          <a:pt x="267814" y="56753"/>
                        </a:lnTo>
                        <a:cubicBezTo>
                          <a:pt x="267814" y="56753"/>
                          <a:pt x="267814" y="56753"/>
                          <a:pt x="267814" y="56753"/>
                        </a:cubicBezTo>
                        <a:cubicBezTo>
                          <a:pt x="268182" y="51969"/>
                          <a:pt x="268497" y="47920"/>
                          <a:pt x="268813" y="44713"/>
                        </a:cubicBezTo>
                        <a:cubicBezTo>
                          <a:pt x="237794" y="36617"/>
                          <a:pt x="180593" y="22317"/>
                          <a:pt x="127335" y="12065"/>
                        </a:cubicBezTo>
                        <a:cubicBezTo>
                          <a:pt x="88693" y="4599"/>
                          <a:pt x="52154" y="-711"/>
                          <a:pt x="29231" y="78"/>
                        </a:cubicBezTo>
                        <a:lnTo>
                          <a:pt x="27391" y="8437"/>
                        </a:lnTo>
                        <a:lnTo>
                          <a:pt x="24604" y="20792"/>
                        </a:lnTo>
                        <a:lnTo>
                          <a:pt x="22344" y="30045"/>
                        </a:lnTo>
                        <a:lnTo>
                          <a:pt x="17402" y="50286"/>
                        </a:lnTo>
                        <a:lnTo>
                          <a:pt x="368" y="120052"/>
                        </a:lnTo>
                        <a:lnTo>
                          <a:pt x="0" y="121577"/>
                        </a:lnTo>
                        <a:close/>
                      </a:path>
                    </a:pathLst>
                  </a:custGeom>
                  <a:solidFill>
                    <a:srgbClr val="994839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9" name="Google Shape;1239;p39"/>
                  <p:cNvSpPr/>
                  <p:nvPr/>
                </p:nvSpPr>
                <p:spPr>
                  <a:xfrm>
                    <a:off x="6897504" y="1412190"/>
                    <a:ext cx="10236" cy="24453"/>
                  </a:xfrm>
                  <a:custGeom>
                    <a:rect b="b" l="l" r="r" t="t"/>
                    <a:pathLst>
                      <a:path extrusionOk="0" h="24453" w="10236">
                        <a:moveTo>
                          <a:pt x="45" y="11938"/>
                        </a:moveTo>
                        <a:cubicBezTo>
                          <a:pt x="-323" y="18667"/>
                          <a:pt x="1622" y="24293"/>
                          <a:pt x="4409" y="24450"/>
                        </a:cubicBezTo>
                        <a:cubicBezTo>
                          <a:pt x="7195" y="24608"/>
                          <a:pt x="9771" y="19246"/>
                          <a:pt x="10192" y="12516"/>
                        </a:cubicBezTo>
                        <a:cubicBezTo>
                          <a:pt x="10559" y="5787"/>
                          <a:pt x="8614" y="161"/>
                          <a:pt x="5828" y="3"/>
                        </a:cubicBezTo>
                        <a:cubicBezTo>
                          <a:pt x="3042" y="-154"/>
                          <a:pt x="466" y="5208"/>
                          <a:pt x="45" y="11938"/>
                        </a:cubicBezTo>
                        <a:close/>
                      </a:path>
                    </a:pathLst>
                  </a:custGeom>
                  <a:solidFill>
                    <a:srgbClr val="75281D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" name="Google Shape;1240;p39"/>
                  <p:cNvSpPr/>
                  <p:nvPr/>
                </p:nvSpPr>
                <p:spPr>
                  <a:xfrm>
                    <a:off x="6813956" y="1367638"/>
                    <a:ext cx="244207" cy="98233"/>
                  </a:xfrm>
                  <a:custGeom>
                    <a:rect b="b" l="l" r="r" t="t"/>
                    <a:pathLst>
                      <a:path extrusionOk="0" h="98233" w="244207">
                        <a:moveTo>
                          <a:pt x="0" y="20792"/>
                        </a:moveTo>
                        <a:cubicBezTo>
                          <a:pt x="18716" y="23421"/>
                          <a:pt x="43531" y="27521"/>
                          <a:pt x="71238" y="33778"/>
                        </a:cubicBezTo>
                        <a:cubicBezTo>
                          <a:pt x="124654" y="45817"/>
                          <a:pt x="188952" y="65796"/>
                          <a:pt x="241421" y="98234"/>
                        </a:cubicBezTo>
                        <a:cubicBezTo>
                          <a:pt x="241474" y="92714"/>
                          <a:pt x="241632" y="87404"/>
                          <a:pt x="241790" y="82304"/>
                        </a:cubicBezTo>
                        <a:lnTo>
                          <a:pt x="241790" y="82304"/>
                        </a:lnTo>
                        <a:cubicBezTo>
                          <a:pt x="242157" y="72788"/>
                          <a:pt x="242630" y="64218"/>
                          <a:pt x="243209" y="57121"/>
                        </a:cubicBezTo>
                        <a:lnTo>
                          <a:pt x="243209" y="56753"/>
                        </a:lnTo>
                        <a:cubicBezTo>
                          <a:pt x="243209" y="56753"/>
                          <a:pt x="243209" y="56753"/>
                          <a:pt x="243209" y="56753"/>
                        </a:cubicBezTo>
                        <a:cubicBezTo>
                          <a:pt x="243577" y="51969"/>
                          <a:pt x="243892" y="47920"/>
                          <a:pt x="244208" y="44713"/>
                        </a:cubicBezTo>
                        <a:cubicBezTo>
                          <a:pt x="213189" y="36617"/>
                          <a:pt x="155988" y="22317"/>
                          <a:pt x="102730" y="12065"/>
                        </a:cubicBezTo>
                        <a:cubicBezTo>
                          <a:pt x="64088" y="4599"/>
                          <a:pt x="27549" y="-711"/>
                          <a:pt x="4626" y="78"/>
                        </a:cubicBezTo>
                        <a:lnTo>
                          <a:pt x="2786" y="8437"/>
                        </a:lnTo>
                        <a:lnTo>
                          <a:pt x="0" y="20792"/>
                        </a:lnTo>
                        <a:close/>
                      </a:path>
                    </a:pathLst>
                  </a:custGeom>
                  <a:solidFill>
                    <a:srgbClr val="75281D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1" name="Google Shape;1241;p39"/>
                <p:cNvGrpSpPr/>
                <p:nvPr/>
              </p:nvGrpSpPr>
              <p:grpSpPr>
                <a:xfrm>
                  <a:off x="6772053" y="1040598"/>
                  <a:ext cx="379467" cy="409365"/>
                  <a:chOff x="6772053" y="1040598"/>
                  <a:chExt cx="379467" cy="409365"/>
                </a:xfrm>
              </p:grpSpPr>
              <p:sp>
                <p:nvSpPr>
                  <p:cNvPr id="1242" name="Google Shape;1242;p39"/>
                  <p:cNvSpPr/>
                  <p:nvPr/>
                </p:nvSpPr>
                <p:spPr>
                  <a:xfrm>
                    <a:off x="6800896" y="1376074"/>
                    <a:ext cx="15792" cy="21713"/>
                  </a:xfrm>
                  <a:custGeom>
                    <a:rect b="b" l="l" r="r" t="t"/>
                    <a:pathLst>
                      <a:path extrusionOk="0" h="21713" w="15792">
                        <a:moveTo>
                          <a:pt x="441" y="2524"/>
                        </a:moveTo>
                        <a:cubicBezTo>
                          <a:pt x="441" y="2524"/>
                          <a:pt x="-3292" y="15141"/>
                          <a:pt x="10956" y="21713"/>
                        </a:cubicBezTo>
                        <a:lnTo>
                          <a:pt x="15793" y="0"/>
                        </a:lnTo>
                        <a:cubicBezTo>
                          <a:pt x="15793" y="0"/>
                          <a:pt x="4752" y="158"/>
                          <a:pt x="441" y="2524"/>
                        </a:cubicBezTo>
                        <a:close/>
                      </a:path>
                    </a:pathLst>
                  </a:custGeom>
                  <a:solidFill>
                    <a:srgbClr val="801E07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3" name="Google Shape;1243;p39"/>
                  <p:cNvSpPr/>
                  <p:nvPr/>
                </p:nvSpPr>
                <p:spPr>
                  <a:xfrm>
                    <a:off x="7055745" y="1424390"/>
                    <a:ext cx="26202" cy="25573"/>
                  </a:xfrm>
                  <a:custGeom>
                    <a:rect b="b" l="l" r="r" t="t"/>
                    <a:pathLst>
                      <a:path extrusionOk="0" h="25573" w="26202">
                        <a:moveTo>
                          <a:pt x="0" y="25551"/>
                        </a:moveTo>
                        <a:lnTo>
                          <a:pt x="0" y="25551"/>
                        </a:lnTo>
                        <a:cubicBezTo>
                          <a:pt x="30809" y="26287"/>
                          <a:pt x="25919" y="8622"/>
                          <a:pt x="25919" y="8622"/>
                        </a:cubicBezTo>
                        <a:lnTo>
                          <a:pt x="25708" y="8622"/>
                        </a:lnTo>
                        <a:cubicBezTo>
                          <a:pt x="25708" y="8622"/>
                          <a:pt x="1419" y="0"/>
                          <a:pt x="1419" y="0"/>
                        </a:cubicBezTo>
                        <a:lnTo>
                          <a:pt x="1419" y="0"/>
                        </a:lnTo>
                        <a:cubicBezTo>
                          <a:pt x="1419" y="0"/>
                          <a:pt x="1419" y="368"/>
                          <a:pt x="1419" y="368"/>
                        </a:cubicBezTo>
                        <a:lnTo>
                          <a:pt x="0" y="25499"/>
                        </a:lnTo>
                        <a:close/>
                      </a:path>
                    </a:pathLst>
                  </a:custGeom>
                  <a:solidFill>
                    <a:srgbClr val="801E07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4" name="Google Shape;1244;p39"/>
                  <p:cNvSpPr/>
                  <p:nvPr/>
                </p:nvSpPr>
                <p:spPr>
                  <a:xfrm>
                    <a:off x="6772053" y="1040808"/>
                    <a:ext cx="379334" cy="392730"/>
                  </a:xfrm>
                  <a:custGeom>
                    <a:rect b="b" l="l" r="r" t="t"/>
                    <a:pathLst>
                      <a:path extrusionOk="0" h="392730" w="379334">
                        <a:moveTo>
                          <a:pt x="158" y="220812"/>
                        </a:moveTo>
                        <a:cubicBezTo>
                          <a:pt x="158" y="222810"/>
                          <a:pt x="263" y="224861"/>
                          <a:pt x="474" y="226964"/>
                        </a:cubicBezTo>
                        <a:cubicBezTo>
                          <a:pt x="578" y="227805"/>
                          <a:pt x="683" y="228646"/>
                          <a:pt x="841" y="229487"/>
                        </a:cubicBezTo>
                        <a:cubicBezTo>
                          <a:pt x="4311" y="250727"/>
                          <a:pt x="23028" y="277593"/>
                          <a:pt x="31545" y="288002"/>
                        </a:cubicBezTo>
                        <a:cubicBezTo>
                          <a:pt x="32597" y="289264"/>
                          <a:pt x="33490" y="290316"/>
                          <a:pt x="34173" y="291052"/>
                        </a:cubicBezTo>
                        <a:cubicBezTo>
                          <a:pt x="34542" y="291472"/>
                          <a:pt x="34909" y="291788"/>
                          <a:pt x="35173" y="292103"/>
                        </a:cubicBezTo>
                        <a:cubicBezTo>
                          <a:pt x="36066" y="293050"/>
                          <a:pt x="36540" y="293523"/>
                          <a:pt x="36540" y="293523"/>
                        </a:cubicBezTo>
                        <a:cubicBezTo>
                          <a:pt x="36540" y="293628"/>
                          <a:pt x="36540" y="293786"/>
                          <a:pt x="36540" y="293891"/>
                        </a:cubicBezTo>
                        <a:cubicBezTo>
                          <a:pt x="36434" y="294837"/>
                          <a:pt x="36329" y="295836"/>
                          <a:pt x="36171" y="296940"/>
                        </a:cubicBezTo>
                        <a:cubicBezTo>
                          <a:pt x="35961" y="298728"/>
                          <a:pt x="35698" y="300620"/>
                          <a:pt x="35382" y="302723"/>
                        </a:cubicBezTo>
                        <a:cubicBezTo>
                          <a:pt x="35015" y="305352"/>
                          <a:pt x="34594" y="308244"/>
                          <a:pt x="34068" y="311346"/>
                        </a:cubicBezTo>
                        <a:lnTo>
                          <a:pt x="34068" y="311819"/>
                        </a:lnTo>
                        <a:cubicBezTo>
                          <a:pt x="33280" y="316130"/>
                          <a:pt x="32491" y="320756"/>
                          <a:pt x="31545" y="325803"/>
                        </a:cubicBezTo>
                        <a:cubicBezTo>
                          <a:pt x="30861" y="329641"/>
                          <a:pt x="30125" y="333637"/>
                          <a:pt x="29284" y="337843"/>
                        </a:cubicBezTo>
                        <a:cubicBezTo>
                          <a:pt x="29284" y="337843"/>
                          <a:pt x="29284" y="337843"/>
                          <a:pt x="29284" y="337843"/>
                        </a:cubicBezTo>
                        <a:cubicBezTo>
                          <a:pt x="34121" y="336739"/>
                          <a:pt x="39274" y="335950"/>
                          <a:pt x="44583" y="335372"/>
                        </a:cubicBezTo>
                        <a:cubicBezTo>
                          <a:pt x="44583" y="335372"/>
                          <a:pt x="44583" y="335372"/>
                          <a:pt x="44583" y="335372"/>
                        </a:cubicBezTo>
                        <a:cubicBezTo>
                          <a:pt x="72606" y="332270"/>
                          <a:pt x="106568" y="335740"/>
                          <a:pt x="141267" y="342470"/>
                        </a:cubicBezTo>
                        <a:cubicBezTo>
                          <a:pt x="193579" y="352616"/>
                          <a:pt x="247521" y="370176"/>
                          <a:pt x="285006" y="383688"/>
                        </a:cubicBezTo>
                        <a:cubicBezTo>
                          <a:pt x="294154" y="387000"/>
                          <a:pt x="302355" y="390049"/>
                          <a:pt x="309296" y="392731"/>
                        </a:cubicBezTo>
                        <a:lnTo>
                          <a:pt x="309296" y="392205"/>
                        </a:lnTo>
                        <a:cubicBezTo>
                          <a:pt x="309296" y="387000"/>
                          <a:pt x="309296" y="381953"/>
                          <a:pt x="309296" y="376958"/>
                        </a:cubicBezTo>
                        <a:cubicBezTo>
                          <a:pt x="309505" y="364709"/>
                          <a:pt x="310084" y="353195"/>
                          <a:pt x="310978" y="342364"/>
                        </a:cubicBezTo>
                        <a:cubicBezTo>
                          <a:pt x="311819" y="332270"/>
                          <a:pt x="312923" y="322754"/>
                          <a:pt x="314290" y="313817"/>
                        </a:cubicBezTo>
                        <a:cubicBezTo>
                          <a:pt x="314290" y="313606"/>
                          <a:pt x="314290" y="313449"/>
                          <a:pt x="314395" y="313238"/>
                        </a:cubicBezTo>
                        <a:cubicBezTo>
                          <a:pt x="318075" y="288844"/>
                          <a:pt x="326855" y="254407"/>
                          <a:pt x="338790" y="218447"/>
                        </a:cubicBezTo>
                        <a:cubicBezTo>
                          <a:pt x="340314" y="213820"/>
                          <a:pt x="341891" y="209141"/>
                          <a:pt x="343522" y="204462"/>
                        </a:cubicBezTo>
                        <a:cubicBezTo>
                          <a:pt x="343995" y="203095"/>
                          <a:pt x="344467" y="201780"/>
                          <a:pt x="344940" y="200466"/>
                        </a:cubicBezTo>
                        <a:cubicBezTo>
                          <a:pt x="345204" y="199730"/>
                          <a:pt x="345467" y="198941"/>
                          <a:pt x="345729" y="198205"/>
                        </a:cubicBezTo>
                        <a:cubicBezTo>
                          <a:pt x="345940" y="197627"/>
                          <a:pt x="346150" y="197049"/>
                          <a:pt x="346360" y="196470"/>
                        </a:cubicBezTo>
                        <a:cubicBezTo>
                          <a:pt x="346991" y="194736"/>
                          <a:pt x="347622" y="193001"/>
                          <a:pt x="348253" y="191266"/>
                        </a:cubicBezTo>
                        <a:cubicBezTo>
                          <a:pt x="348884" y="189583"/>
                          <a:pt x="349514" y="187901"/>
                          <a:pt x="350093" y="186218"/>
                        </a:cubicBezTo>
                        <a:cubicBezTo>
                          <a:pt x="351250" y="183064"/>
                          <a:pt x="352459" y="179910"/>
                          <a:pt x="353721" y="176808"/>
                        </a:cubicBezTo>
                        <a:cubicBezTo>
                          <a:pt x="354457" y="174915"/>
                          <a:pt x="355193" y="173022"/>
                          <a:pt x="355929" y="171182"/>
                        </a:cubicBezTo>
                        <a:cubicBezTo>
                          <a:pt x="358347" y="165084"/>
                          <a:pt x="360818" y="159090"/>
                          <a:pt x="363394" y="153149"/>
                        </a:cubicBezTo>
                        <a:cubicBezTo>
                          <a:pt x="364919" y="149627"/>
                          <a:pt x="366339" y="146052"/>
                          <a:pt x="367653" y="142529"/>
                        </a:cubicBezTo>
                        <a:cubicBezTo>
                          <a:pt x="368704" y="139690"/>
                          <a:pt x="369703" y="136799"/>
                          <a:pt x="370649" y="133960"/>
                        </a:cubicBezTo>
                        <a:lnTo>
                          <a:pt x="370649" y="133960"/>
                        </a:lnTo>
                        <a:cubicBezTo>
                          <a:pt x="371596" y="131068"/>
                          <a:pt x="372489" y="128229"/>
                          <a:pt x="373278" y="125337"/>
                        </a:cubicBezTo>
                        <a:lnTo>
                          <a:pt x="373278" y="125337"/>
                        </a:lnTo>
                        <a:cubicBezTo>
                          <a:pt x="373647" y="123918"/>
                          <a:pt x="374067" y="122446"/>
                          <a:pt x="374435" y="121026"/>
                        </a:cubicBezTo>
                        <a:lnTo>
                          <a:pt x="374435" y="121026"/>
                        </a:lnTo>
                        <a:cubicBezTo>
                          <a:pt x="375539" y="116715"/>
                          <a:pt x="376485" y="112457"/>
                          <a:pt x="377221" y="108251"/>
                        </a:cubicBezTo>
                        <a:cubicBezTo>
                          <a:pt x="377221" y="108251"/>
                          <a:pt x="377221" y="108251"/>
                          <a:pt x="377221" y="108251"/>
                        </a:cubicBezTo>
                        <a:cubicBezTo>
                          <a:pt x="378693" y="99839"/>
                          <a:pt x="379430" y="91532"/>
                          <a:pt x="379324" y="83593"/>
                        </a:cubicBezTo>
                        <a:cubicBezTo>
                          <a:pt x="379324" y="82384"/>
                          <a:pt x="379272" y="81175"/>
                          <a:pt x="379219" y="79966"/>
                        </a:cubicBezTo>
                        <a:cubicBezTo>
                          <a:pt x="379219" y="79913"/>
                          <a:pt x="379219" y="79861"/>
                          <a:pt x="379219" y="79808"/>
                        </a:cubicBezTo>
                        <a:cubicBezTo>
                          <a:pt x="379166" y="78546"/>
                          <a:pt x="379061" y="77337"/>
                          <a:pt x="378957" y="76075"/>
                        </a:cubicBezTo>
                        <a:cubicBezTo>
                          <a:pt x="378957" y="75444"/>
                          <a:pt x="378851" y="74866"/>
                          <a:pt x="378746" y="74235"/>
                        </a:cubicBezTo>
                        <a:lnTo>
                          <a:pt x="378536" y="72395"/>
                        </a:lnTo>
                        <a:cubicBezTo>
                          <a:pt x="378430" y="71817"/>
                          <a:pt x="378378" y="71186"/>
                          <a:pt x="378273" y="70607"/>
                        </a:cubicBezTo>
                        <a:lnTo>
                          <a:pt x="378273" y="70607"/>
                        </a:lnTo>
                        <a:cubicBezTo>
                          <a:pt x="378220" y="70187"/>
                          <a:pt x="378115" y="69766"/>
                          <a:pt x="378063" y="69398"/>
                        </a:cubicBezTo>
                        <a:cubicBezTo>
                          <a:pt x="378063" y="69188"/>
                          <a:pt x="378010" y="69030"/>
                          <a:pt x="377957" y="68820"/>
                        </a:cubicBezTo>
                        <a:cubicBezTo>
                          <a:pt x="377852" y="68294"/>
                          <a:pt x="377747" y="67716"/>
                          <a:pt x="377642" y="67190"/>
                        </a:cubicBezTo>
                        <a:cubicBezTo>
                          <a:pt x="377484" y="66454"/>
                          <a:pt x="377326" y="65771"/>
                          <a:pt x="377169" y="65087"/>
                        </a:cubicBezTo>
                        <a:cubicBezTo>
                          <a:pt x="376801" y="63510"/>
                          <a:pt x="376381" y="61933"/>
                          <a:pt x="375907" y="60408"/>
                        </a:cubicBezTo>
                        <a:cubicBezTo>
                          <a:pt x="375907" y="60355"/>
                          <a:pt x="375907" y="60250"/>
                          <a:pt x="375854" y="60145"/>
                        </a:cubicBezTo>
                        <a:cubicBezTo>
                          <a:pt x="375697" y="59567"/>
                          <a:pt x="375487" y="59041"/>
                          <a:pt x="375329" y="58463"/>
                        </a:cubicBezTo>
                        <a:cubicBezTo>
                          <a:pt x="375171" y="57937"/>
                          <a:pt x="374961" y="57359"/>
                          <a:pt x="374750" y="56833"/>
                        </a:cubicBezTo>
                        <a:cubicBezTo>
                          <a:pt x="374540" y="56255"/>
                          <a:pt x="374330" y="55676"/>
                          <a:pt x="374067" y="55098"/>
                        </a:cubicBezTo>
                        <a:cubicBezTo>
                          <a:pt x="373647" y="54046"/>
                          <a:pt x="373226" y="53048"/>
                          <a:pt x="372753" y="52049"/>
                        </a:cubicBezTo>
                        <a:cubicBezTo>
                          <a:pt x="372489" y="51470"/>
                          <a:pt x="372174" y="50892"/>
                          <a:pt x="371911" y="50314"/>
                        </a:cubicBezTo>
                        <a:cubicBezTo>
                          <a:pt x="371701" y="49841"/>
                          <a:pt x="371438" y="49367"/>
                          <a:pt x="371175" y="48894"/>
                        </a:cubicBezTo>
                        <a:cubicBezTo>
                          <a:pt x="370649" y="47895"/>
                          <a:pt x="370071" y="46896"/>
                          <a:pt x="369440" y="45897"/>
                        </a:cubicBezTo>
                        <a:cubicBezTo>
                          <a:pt x="369125" y="45424"/>
                          <a:pt x="368809" y="44899"/>
                          <a:pt x="368494" y="44425"/>
                        </a:cubicBezTo>
                        <a:cubicBezTo>
                          <a:pt x="368231" y="44057"/>
                          <a:pt x="367968" y="43637"/>
                          <a:pt x="367706" y="43269"/>
                        </a:cubicBezTo>
                        <a:cubicBezTo>
                          <a:pt x="367600" y="43111"/>
                          <a:pt x="367495" y="43006"/>
                          <a:pt x="367390" y="42848"/>
                        </a:cubicBezTo>
                        <a:cubicBezTo>
                          <a:pt x="367127" y="42480"/>
                          <a:pt x="366864" y="42060"/>
                          <a:pt x="366549" y="41691"/>
                        </a:cubicBezTo>
                        <a:cubicBezTo>
                          <a:pt x="365813" y="40640"/>
                          <a:pt x="364972" y="39641"/>
                          <a:pt x="364130" y="38642"/>
                        </a:cubicBezTo>
                        <a:cubicBezTo>
                          <a:pt x="363815" y="38274"/>
                          <a:pt x="363499" y="37906"/>
                          <a:pt x="363184" y="37538"/>
                        </a:cubicBezTo>
                        <a:cubicBezTo>
                          <a:pt x="362816" y="37118"/>
                          <a:pt x="362396" y="36644"/>
                          <a:pt x="361975" y="36224"/>
                        </a:cubicBezTo>
                        <a:cubicBezTo>
                          <a:pt x="361554" y="35803"/>
                          <a:pt x="361134" y="35383"/>
                          <a:pt x="360713" y="34962"/>
                        </a:cubicBezTo>
                        <a:cubicBezTo>
                          <a:pt x="360292" y="34541"/>
                          <a:pt x="359872" y="34121"/>
                          <a:pt x="359398" y="33753"/>
                        </a:cubicBezTo>
                        <a:cubicBezTo>
                          <a:pt x="359083" y="33490"/>
                          <a:pt x="358820" y="33227"/>
                          <a:pt x="358505" y="32964"/>
                        </a:cubicBezTo>
                        <a:cubicBezTo>
                          <a:pt x="355982" y="30703"/>
                          <a:pt x="353142" y="28653"/>
                          <a:pt x="350093" y="26760"/>
                        </a:cubicBezTo>
                        <a:cubicBezTo>
                          <a:pt x="349725" y="26497"/>
                          <a:pt x="349305" y="26287"/>
                          <a:pt x="348936" y="26024"/>
                        </a:cubicBezTo>
                        <a:cubicBezTo>
                          <a:pt x="348095" y="25499"/>
                          <a:pt x="347149" y="25025"/>
                          <a:pt x="346255" y="24552"/>
                        </a:cubicBezTo>
                        <a:cubicBezTo>
                          <a:pt x="345834" y="24342"/>
                          <a:pt x="345414" y="24132"/>
                          <a:pt x="344993" y="23869"/>
                        </a:cubicBezTo>
                        <a:cubicBezTo>
                          <a:pt x="343101" y="22922"/>
                          <a:pt x="341103" y="22029"/>
                          <a:pt x="339000" y="21187"/>
                        </a:cubicBezTo>
                        <a:cubicBezTo>
                          <a:pt x="338895" y="21187"/>
                          <a:pt x="338737" y="21082"/>
                          <a:pt x="338632" y="21030"/>
                        </a:cubicBezTo>
                        <a:cubicBezTo>
                          <a:pt x="338054" y="20819"/>
                          <a:pt x="337528" y="20609"/>
                          <a:pt x="336950" y="20399"/>
                        </a:cubicBezTo>
                        <a:cubicBezTo>
                          <a:pt x="336161" y="20083"/>
                          <a:pt x="335320" y="19821"/>
                          <a:pt x="334531" y="19558"/>
                        </a:cubicBezTo>
                        <a:cubicBezTo>
                          <a:pt x="332533" y="18874"/>
                          <a:pt x="330483" y="18243"/>
                          <a:pt x="328485" y="17560"/>
                        </a:cubicBezTo>
                        <a:cubicBezTo>
                          <a:pt x="326487" y="16929"/>
                          <a:pt x="324490" y="16298"/>
                          <a:pt x="322596" y="15667"/>
                        </a:cubicBezTo>
                        <a:cubicBezTo>
                          <a:pt x="297992" y="7886"/>
                          <a:pt x="277173" y="2576"/>
                          <a:pt x="269549" y="683"/>
                        </a:cubicBezTo>
                        <a:cubicBezTo>
                          <a:pt x="269023" y="526"/>
                          <a:pt x="268498" y="421"/>
                          <a:pt x="268129" y="315"/>
                        </a:cubicBezTo>
                        <a:cubicBezTo>
                          <a:pt x="267867" y="263"/>
                          <a:pt x="267656" y="210"/>
                          <a:pt x="267446" y="158"/>
                        </a:cubicBezTo>
                        <a:cubicBezTo>
                          <a:pt x="267446" y="158"/>
                          <a:pt x="267341" y="158"/>
                          <a:pt x="267289" y="158"/>
                        </a:cubicBezTo>
                        <a:cubicBezTo>
                          <a:pt x="267131" y="158"/>
                          <a:pt x="266973" y="105"/>
                          <a:pt x="266868" y="53"/>
                        </a:cubicBezTo>
                        <a:cubicBezTo>
                          <a:pt x="266868" y="53"/>
                          <a:pt x="266815" y="53"/>
                          <a:pt x="266762" y="53"/>
                        </a:cubicBezTo>
                        <a:cubicBezTo>
                          <a:pt x="266658" y="53"/>
                          <a:pt x="266553" y="53"/>
                          <a:pt x="266500" y="0"/>
                        </a:cubicBezTo>
                        <a:cubicBezTo>
                          <a:pt x="266395" y="0"/>
                          <a:pt x="266342" y="0"/>
                          <a:pt x="266342" y="0"/>
                        </a:cubicBezTo>
                        <a:lnTo>
                          <a:pt x="256038" y="841"/>
                        </a:lnTo>
                        <a:lnTo>
                          <a:pt x="160615" y="8780"/>
                        </a:lnTo>
                        <a:lnTo>
                          <a:pt x="157461" y="9043"/>
                        </a:lnTo>
                        <a:lnTo>
                          <a:pt x="151572" y="9516"/>
                        </a:lnTo>
                        <a:lnTo>
                          <a:pt x="149206" y="9726"/>
                        </a:lnTo>
                        <a:lnTo>
                          <a:pt x="138060" y="10673"/>
                        </a:lnTo>
                        <a:cubicBezTo>
                          <a:pt x="121710" y="12513"/>
                          <a:pt x="108303" y="14511"/>
                          <a:pt x="97368" y="16929"/>
                        </a:cubicBezTo>
                        <a:cubicBezTo>
                          <a:pt x="87694" y="19085"/>
                          <a:pt x="79913" y="21450"/>
                          <a:pt x="73604" y="24289"/>
                        </a:cubicBezTo>
                        <a:cubicBezTo>
                          <a:pt x="68820" y="26392"/>
                          <a:pt x="64877" y="28758"/>
                          <a:pt x="61565" y="31387"/>
                        </a:cubicBezTo>
                        <a:cubicBezTo>
                          <a:pt x="61302" y="31597"/>
                          <a:pt x="60986" y="31807"/>
                          <a:pt x="60724" y="32070"/>
                        </a:cubicBezTo>
                        <a:cubicBezTo>
                          <a:pt x="59724" y="32912"/>
                          <a:pt x="58778" y="33805"/>
                          <a:pt x="57884" y="34699"/>
                        </a:cubicBezTo>
                        <a:cubicBezTo>
                          <a:pt x="57675" y="34909"/>
                          <a:pt x="57464" y="35120"/>
                          <a:pt x="57254" y="35383"/>
                        </a:cubicBezTo>
                        <a:cubicBezTo>
                          <a:pt x="55098" y="37643"/>
                          <a:pt x="53311" y="40114"/>
                          <a:pt x="51734" y="42796"/>
                        </a:cubicBezTo>
                        <a:cubicBezTo>
                          <a:pt x="51365" y="43374"/>
                          <a:pt x="51050" y="44005"/>
                          <a:pt x="50734" y="44583"/>
                        </a:cubicBezTo>
                        <a:cubicBezTo>
                          <a:pt x="50104" y="45845"/>
                          <a:pt x="49473" y="47107"/>
                          <a:pt x="48947" y="48421"/>
                        </a:cubicBezTo>
                        <a:cubicBezTo>
                          <a:pt x="48737" y="48947"/>
                          <a:pt x="48526" y="49473"/>
                          <a:pt x="48316" y="49998"/>
                        </a:cubicBezTo>
                        <a:cubicBezTo>
                          <a:pt x="48000" y="50839"/>
                          <a:pt x="47685" y="51681"/>
                          <a:pt x="47370" y="52574"/>
                        </a:cubicBezTo>
                        <a:cubicBezTo>
                          <a:pt x="47054" y="53521"/>
                          <a:pt x="46739" y="54467"/>
                          <a:pt x="46476" y="55466"/>
                        </a:cubicBezTo>
                        <a:cubicBezTo>
                          <a:pt x="46108" y="56570"/>
                          <a:pt x="45793" y="57727"/>
                          <a:pt x="45477" y="58883"/>
                        </a:cubicBezTo>
                        <a:cubicBezTo>
                          <a:pt x="45214" y="59830"/>
                          <a:pt x="45004" y="60723"/>
                          <a:pt x="44793" y="61722"/>
                        </a:cubicBezTo>
                        <a:cubicBezTo>
                          <a:pt x="44583" y="62511"/>
                          <a:pt x="44426" y="63300"/>
                          <a:pt x="44215" y="64141"/>
                        </a:cubicBezTo>
                        <a:cubicBezTo>
                          <a:pt x="43584" y="66980"/>
                          <a:pt x="43006" y="69924"/>
                          <a:pt x="42428" y="73026"/>
                        </a:cubicBezTo>
                        <a:cubicBezTo>
                          <a:pt x="42270" y="73867"/>
                          <a:pt x="42112" y="74708"/>
                          <a:pt x="41954" y="75549"/>
                        </a:cubicBezTo>
                        <a:cubicBezTo>
                          <a:pt x="41850" y="76285"/>
                          <a:pt x="41692" y="76969"/>
                          <a:pt x="41587" y="77705"/>
                        </a:cubicBezTo>
                        <a:cubicBezTo>
                          <a:pt x="41429" y="78494"/>
                          <a:pt x="41271" y="79335"/>
                          <a:pt x="41166" y="80176"/>
                        </a:cubicBezTo>
                        <a:cubicBezTo>
                          <a:pt x="40588" y="83330"/>
                          <a:pt x="40009" y="86695"/>
                          <a:pt x="39378" y="90165"/>
                        </a:cubicBezTo>
                        <a:cubicBezTo>
                          <a:pt x="39378" y="90323"/>
                          <a:pt x="39378" y="90428"/>
                          <a:pt x="39326" y="90586"/>
                        </a:cubicBezTo>
                        <a:cubicBezTo>
                          <a:pt x="39221" y="91322"/>
                          <a:pt x="39063" y="92058"/>
                          <a:pt x="38958" y="92741"/>
                        </a:cubicBezTo>
                        <a:cubicBezTo>
                          <a:pt x="38905" y="93162"/>
                          <a:pt x="38800" y="93530"/>
                          <a:pt x="38747" y="93950"/>
                        </a:cubicBezTo>
                        <a:cubicBezTo>
                          <a:pt x="38642" y="94424"/>
                          <a:pt x="38590" y="94897"/>
                          <a:pt x="38485" y="95370"/>
                        </a:cubicBezTo>
                        <a:cubicBezTo>
                          <a:pt x="38380" y="96053"/>
                          <a:pt x="38222" y="96684"/>
                          <a:pt x="38116" y="97368"/>
                        </a:cubicBezTo>
                        <a:cubicBezTo>
                          <a:pt x="38116" y="97578"/>
                          <a:pt x="38011" y="97788"/>
                          <a:pt x="38011" y="98051"/>
                        </a:cubicBezTo>
                        <a:cubicBezTo>
                          <a:pt x="36749" y="104623"/>
                          <a:pt x="35225" y="111090"/>
                          <a:pt x="33542" y="117504"/>
                        </a:cubicBezTo>
                        <a:lnTo>
                          <a:pt x="33542" y="117504"/>
                        </a:lnTo>
                        <a:cubicBezTo>
                          <a:pt x="33437" y="117924"/>
                          <a:pt x="33333" y="118345"/>
                          <a:pt x="33175" y="118766"/>
                        </a:cubicBezTo>
                        <a:cubicBezTo>
                          <a:pt x="31387" y="125495"/>
                          <a:pt x="29390" y="132172"/>
                          <a:pt x="27339" y="138691"/>
                        </a:cubicBezTo>
                        <a:cubicBezTo>
                          <a:pt x="14879" y="177701"/>
                          <a:pt x="53" y="197312"/>
                          <a:pt x="0" y="220970"/>
                        </a:cubicBezTo>
                        <a:close/>
                      </a:path>
                    </a:pathLst>
                  </a:custGeom>
                  <a:solidFill>
                    <a:srgbClr val="D7494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245" name="Google Shape;1245;p39"/>
                  <p:cNvGrpSpPr/>
                  <p:nvPr/>
                </p:nvGrpSpPr>
                <p:grpSpPr>
                  <a:xfrm>
                    <a:off x="6772211" y="1061890"/>
                    <a:ext cx="363472" cy="321229"/>
                    <a:chOff x="6772211" y="1061890"/>
                    <a:chExt cx="363472" cy="321229"/>
                  </a:xfrm>
                </p:grpSpPr>
                <p:grpSp>
                  <p:nvGrpSpPr>
                    <p:cNvPr id="1246" name="Google Shape;1246;p39"/>
                    <p:cNvGrpSpPr/>
                    <p:nvPr/>
                  </p:nvGrpSpPr>
                  <p:grpSpPr>
                    <a:xfrm>
                      <a:off x="6844759" y="1061890"/>
                      <a:ext cx="286850" cy="37333"/>
                      <a:chOff x="6844759" y="1061890"/>
                      <a:chExt cx="286850" cy="37333"/>
                    </a:xfrm>
                  </p:grpSpPr>
                  <p:sp>
                    <p:nvSpPr>
                      <p:cNvPr id="1247" name="Google Shape;1247;p39"/>
                      <p:cNvSpPr/>
                      <p:nvPr/>
                    </p:nvSpPr>
                    <p:spPr>
                      <a:xfrm>
                        <a:off x="7102321" y="1061890"/>
                        <a:ext cx="29288" cy="28079"/>
                      </a:xfrm>
                      <a:custGeom>
                        <a:rect b="b" l="l" r="r" t="t"/>
                        <a:pathLst>
                          <a:path extrusionOk="0" h="28079" w="29288">
                            <a:moveTo>
                              <a:pt x="5" y="13038"/>
                            </a:moveTo>
                            <a:cubicBezTo>
                              <a:pt x="-205" y="21135"/>
                              <a:pt x="6156" y="27864"/>
                              <a:pt x="14253" y="28075"/>
                            </a:cubicBezTo>
                            <a:cubicBezTo>
                              <a:pt x="22349" y="28285"/>
                              <a:pt x="29078" y="21924"/>
                              <a:pt x="29289" y="13827"/>
                            </a:cubicBezTo>
                            <a:cubicBezTo>
                              <a:pt x="29289" y="13406"/>
                              <a:pt x="29289" y="12986"/>
                              <a:pt x="29289" y="12565"/>
                            </a:cubicBezTo>
                            <a:cubicBezTo>
                              <a:pt x="23769" y="7518"/>
                              <a:pt x="17039" y="3260"/>
                              <a:pt x="8837" y="0"/>
                            </a:cubicBezTo>
                            <a:cubicBezTo>
                              <a:pt x="3790" y="2156"/>
                              <a:pt x="162" y="7150"/>
                              <a:pt x="5" y="13038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48" name="Google Shape;1248;p39"/>
                      <p:cNvSpPr/>
                      <p:nvPr/>
                    </p:nvSpPr>
                    <p:spPr>
                      <a:xfrm>
                        <a:off x="7051166" y="1065355"/>
                        <a:ext cx="29293" cy="29294"/>
                      </a:xfrm>
                      <a:custGeom>
                        <a:rect b="b" l="l" r="r" t="t"/>
                        <a:pathLst>
                          <a:path extrusionOk="0" h="29294" w="29293">
                            <a:moveTo>
                              <a:pt x="5" y="14253"/>
                            </a:moveTo>
                            <a:cubicBezTo>
                              <a:pt x="-205" y="22349"/>
                              <a:pt x="6156" y="29079"/>
                              <a:pt x="14253" y="29289"/>
                            </a:cubicBezTo>
                            <a:cubicBezTo>
                              <a:pt x="22349" y="29499"/>
                              <a:pt x="29078" y="23138"/>
                              <a:pt x="29289" y="15041"/>
                            </a:cubicBezTo>
                            <a:cubicBezTo>
                              <a:pt x="29499" y="6945"/>
                              <a:pt x="23137" y="215"/>
                              <a:pt x="15041" y="5"/>
                            </a:cubicBezTo>
                            <a:cubicBezTo>
                              <a:pt x="6945" y="-205"/>
                              <a:pt x="215" y="6156"/>
                              <a:pt x="5" y="14253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49" name="Google Shape;1249;p39"/>
                      <p:cNvSpPr/>
                      <p:nvPr/>
                    </p:nvSpPr>
                    <p:spPr>
                      <a:xfrm>
                        <a:off x="6999801" y="1068457"/>
                        <a:ext cx="29293" cy="29294"/>
                      </a:xfrm>
                      <a:custGeom>
                        <a:rect b="b" l="l" r="r" t="t"/>
                        <a:pathLst>
                          <a:path extrusionOk="0" h="29294" w="29293">
                            <a:moveTo>
                              <a:pt x="5" y="14253"/>
                            </a:moveTo>
                            <a:cubicBezTo>
                              <a:pt x="-205" y="22349"/>
                              <a:pt x="6156" y="29079"/>
                              <a:pt x="14253" y="29289"/>
                            </a:cubicBezTo>
                            <a:cubicBezTo>
                              <a:pt x="22349" y="29499"/>
                              <a:pt x="29078" y="23138"/>
                              <a:pt x="29289" y="15041"/>
                            </a:cubicBezTo>
                            <a:cubicBezTo>
                              <a:pt x="29499" y="6945"/>
                              <a:pt x="23138" y="215"/>
                              <a:pt x="15041" y="5"/>
                            </a:cubicBezTo>
                            <a:cubicBezTo>
                              <a:pt x="6945" y="-205"/>
                              <a:pt x="215" y="6156"/>
                              <a:pt x="5" y="14253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50" name="Google Shape;1250;p39"/>
                      <p:cNvSpPr/>
                      <p:nvPr/>
                    </p:nvSpPr>
                    <p:spPr>
                      <a:xfrm>
                        <a:off x="6948330" y="1069929"/>
                        <a:ext cx="29293" cy="29294"/>
                      </a:xfrm>
                      <a:custGeom>
                        <a:rect b="b" l="l" r="r" t="t"/>
                        <a:pathLst>
                          <a:path extrusionOk="0" h="29294" w="29293">
                            <a:moveTo>
                              <a:pt x="5" y="14253"/>
                            </a:moveTo>
                            <a:cubicBezTo>
                              <a:pt x="-205" y="22349"/>
                              <a:pt x="6157" y="29079"/>
                              <a:pt x="14253" y="29289"/>
                            </a:cubicBezTo>
                            <a:cubicBezTo>
                              <a:pt x="22349" y="29499"/>
                              <a:pt x="29079" y="23138"/>
                              <a:pt x="29289" y="15041"/>
                            </a:cubicBezTo>
                            <a:cubicBezTo>
                              <a:pt x="29499" y="6945"/>
                              <a:pt x="23138" y="215"/>
                              <a:pt x="15041" y="5"/>
                            </a:cubicBezTo>
                            <a:cubicBezTo>
                              <a:pt x="6945" y="-205"/>
                              <a:pt x="216" y="6156"/>
                              <a:pt x="5" y="14253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51" name="Google Shape;1251;p39"/>
                      <p:cNvSpPr/>
                      <p:nvPr/>
                    </p:nvSpPr>
                    <p:spPr>
                      <a:xfrm>
                        <a:off x="6896650" y="1069666"/>
                        <a:ext cx="29293" cy="29294"/>
                      </a:xfrm>
                      <a:custGeom>
                        <a:rect b="b" l="l" r="r" t="t"/>
                        <a:pathLst>
                          <a:path extrusionOk="0" h="29294" w="29293">
                            <a:moveTo>
                              <a:pt x="5" y="14253"/>
                            </a:moveTo>
                            <a:cubicBezTo>
                              <a:pt x="-205" y="22349"/>
                              <a:pt x="6156" y="29079"/>
                              <a:pt x="14253" y="29289"/>
                            </a:cubicBezTo>
                            <a:cubicBezTo>
                              <a:pt x="22349" y="29499"/>
                              <a:pt x="29078" y="23138"/>
                              <a:pt x="29289" y="15041"/>
                            </a:cubicBezTo>
                            <a:cubicBezTo>
                              <a:pt x="29499" y="6945"/>
                              <a:pt x="23137" y="215"/>
                              <a:pt x="15041" y="5"/>
                            </a:cubicBezTo>
                            <a:cubicBezTo>
                              <a:pt x="6945" y="-205"/>
                              <a:pt x="215" y="6156"/>
                              <a:pt x="5" y="14253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52" name="Google Shape;1252;p39"/>
                      <p:cNvSpPr/>
                      <p:nvPr/>
                    </p:nvSpPr>
                    <p:spPr>
                      <a:xfrm>
                        <a:off x="6844759" y="1067563"/>
                        <a:ext cx="29293" cy="29294"/>
                      </a:xfrm>
                      <a:custGeom>
                        <a:rect b="b" l="l" r="r" t="t"/>
                        <a:pathLst>
                          <a:path extrusionOk="0" h="29294" w="29293">
                            <a:moveTo>
                              <a:pt x="5" y="14253"/>
                            </a:moveTo>
                            <a:cubicBezTo>
                              <a:pt x="-205" y="22349"/>
                              <a:pt x="6156" y="29079"/>
                              <a:pt x="14253" y="29289"/>
                            </a:cubicBezTo>
                            <a:cubicBezTo>
                              <a:pt x="22349" y="29499"/>
                              <a:pt x="29078" y="23138"/>
                              <a:pt x="29289" y="15041"/>
                            </a:cubicBezTo>
                            <a:cubicBezTo>
                              <a:pt x="29499" y="6945"/>
                              <a:pt x="23137" y="215"/>
                              <a:pt x="15041" y="5"/>
                            </a:cubicBezTo>
                            <a:cubicBezTo>
                              <a:pt x="6945" y="-205"/>
                              <a:pt x="215" y="6156"/>
                              <a:pt x="5" y="14253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253" name="Google Shape;1253;p39"/>
                    <p:cNvGrpSpPr/>
                    <p:nvPr/>
                  </p:nvGrpSpPr>
                  <p:grpSpPr>
                    <a:xfrm>
                      <a:off x="6805386" y="1130815"/>
                      <a:ext cx="330297" cy="38877"/>
                      <a:chOff x="6805386" y="1130815"/>
                      <a:chExt cx="330297" cy="38877"/>
                    </a:xfrm>
                  </p:grpSpPr>
                  <p:sp>
                    <p:nvSpPr>
                      <p:cNvPr id="1254" name="Google Shape;1254;p39"/>
                      <p:cNvSpPr/>
                      <p:nvPr/>
                    </p:nvSpPr>
                    <p:spPr>
                      <a:xfrm>
                        <a:off x="7106401" y="1136678"/>
                        <a:ext cx="29282" cy="29282"/>
                      </a:xfrm>
                      <a:custGeom>
                        <a:rect b="b" l="l" r="r" t="t"/>
                        <a:pathLst>
                          <a:path extrusionOk="0" h="29282" w="29282">
                            <a:moveTo>
                              <a:pt x="26" y="13747"/>
                            </a:moveTo>
                            <a:cubicBezTo>
                              <a:pt x="-447" y="21791"/>
                              <a:pt x="5704" y="28731"/>
                              <a:pt x="13748" y="29257"/>
                            </a:cubicBezTo>
                            <a:cubicBezTo>
                              <a:pt x="21791" y="29730"/>
                              <a:pt x="28732" y="23579"/>
                              <a:pt x="29257" y="15535"/>
                            </a:cubicBezTo>
                            <a:cubicBezTo>
                              <a:pt x="29730" y="7491"/>
                              <a:pt x="23579" y="551"/>
                              <a:pt x="15535" y="26"/>
                            </a:cubicBezTo>
                            <a:cubicBezTo>
                              <a:pt x="7491" y="-448"/>
                              <a:pt x="552" y="5704"/>
                              <a:pt x="26" y="13747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55" name="Google Shape;1255;p39"/>
                      <p:cNvSpPr/>
                      <p:nvPr/>
                    </p:nvSpPr>
                    <p:spPr>
                      <a:xfrm>
                        <a:off x="7055929" y="1139149"/>
                        <a:ext cx="29282" cy="29282"/>
                      </a:xfrm>
                      <a:custGeom>
                        <a:rect b="b" l="l" r="r" t="t"/>
                        <a:pathLst>
                          <a:path extrusionOk="0" h="29282" w="29282">
                            <a:moveTo>
                              <a:pt x="26" y="13747"/>
                            </a:moveTo>
                            <a:cubicBezTo>
                              <a:pt x="-447" y="21791"/>
                              <a:pt x="5704" y="28731"/>
                              <a:pt x="13747" y="29257"/>
                            </a:cubicBezTo>
                            <a:cubicBezTo>
                              <a:pt x="21791" y="29730"/>
                              <a:pt x="28732" y="23579"/>
                              <a:pt x="29257" y="15535"/>
                            </a:cubicBezTo>
                            <a:cubicBezTo>
                              <a:pt x="29730" y="7491"/>
                              <a:pt x="23579" y="551"/>
                              <a:pt x="15535" y="26"/>
                            </a:cubicBezTo>
                            <a:cubicBezTo>
                              <a:pt x="7491" y="-448"/>
                              <a:pt x="551" y="5704"/>
                              <a:pt x="26" y="13747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56" name="Google Shape;1256;p39"/>
                      <p:cNvSpPr/>
                      <p:nvPr/>
                    </p:nvSpPr>
                    <p:spPr>
                      <a:xfrm>
                        <a:off x="7004564" y="1140410"/>
                        <a:ext cx="29282" cy="29282"/>
                      </a:xfrm>
                      <a:custGeom>
                        <a:rect b="b" l="l" r="r" t="t"/>
                        <a:pathLst>
                          <a:path extrusionOk="0" h="29282" w="29282">
                            <a:moveTo>
                              <a:pt x="26" y="13747"/>
                            </a:moveTo>
                            <a:cubicBezTo>
                              <a:pt x="-447" y="21791"/>
                              <a:pt x="5704" y="28731"/>
                              <a:pt x="13748" y="29257"/>
                            </a:cubicBezTo>
                            <a:cubicBezTo>
                              <a:pt x="21791" y="29730"/>
                              <a:pt x="28732" y="23579"/>
                              <a:pt x="29257" y="15535"/>
                            </a:cubicBezTo>
                            <a:cubicBezTo>
                              <a:pt x="29730" y="7491"/>
                              <a:pt x="23579" y="551"/>
                              <a:pt x="15535" y="26"/>
                            </a:cubicBezTo>
                            <a:cubicBezTo>
                              <a:pt x="7491" y="-448"/>
                              <a:pt x="552" y="5704"/>
                              <a:pt x="26" y="13747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57" name="Google Shape;1257;p39"/>
                      <p:cNvSpPr/>
                      <p:nvPr/>
                    </p:nvSpPr>
                    <p:spPr>
                      <a:xfrm>
                        <a:off x="6952411" y="1140305"/>
                        <a:ext cx="29282" cy="29282"/>
                      </a:xfrm>
                      <a:custGeom>
                        <a:rect b="b" l="l" r="r" t="t"/>
                        <a:pathLst>
                          <a:path extrusionOk="0" h="29282" w="29282">
                            <a:moveTo>
                              <a:pt x="26" y="13747"/>
                            </a:moveTo>
                            <a:cubicBezTo>
                              <a:pt x="-447" y="21791"/>
                              <a:pt x="5703" y="28731"/>
                              <a:pt x="13747" y="29257"/>
                            </a:cubicBezTo>
                            <a:cubicBezTo>
                              <a:pt x="21791" y="29730"/>
                              <a:pt x="28731" y="23579"/>
                              <a:pt x="29257" y="15535"/>
                            </a:cubicBezTo>
                            <a:cubicBezTo>
                              <a:pt x="29730" y="7491"/>
                              <a:pt x="23579" y="551"/>
                              <a:pt x="15535" y="26"/>
                            </a:cubicBezTo>
                            <a:cubicBezTo>
                              <a:pt x="7491" y="-448"/>
                              <a:pt x="551" y="5704"/>
                              <a:pt x="26" y="13747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58" name="Google Shape;1258;p39"/>
                      <p:cNvSpPr/>
                      <p:nvPr/>
                    </p:nvSpPr>
                    <p:spPr>
                      <a:xfrm>
                        <a:off x="6899836" y="1138728"/>
                        <a:ext cx="29282" cy="29288"/>
                      </a:xfrm>
                      <a:custGeom>
                        <a:rect b="b" l="l" r="r" t="t"/>
                        <a:pathLst>
                          <a:path extrusionOk="0" h="29288" w="29282">
                            <a:moveTo>
                              <a:pt x="26" y="13747"/>
                            </a:moveTo>
                            <a:cubicBezTo>
                              <a:pt x="-447" y="21791"/>
                              <a:pt x="5703" y="28731"/>
                              <a:pt x="13747" y="29257"/>
                            </a:cubicBezTo>
                            <a:cubicBezTo>
                              <a:pt x="21791" y="29783"/>
                              <a:pt x="28731" y="23579"/>
                              <a:pt x="29257" y="15535"/>
                            </a:cubicBezTo>
                            <a:cubicBezTo>
                              <a:pt x="29730" y="7491"/>
                              <a:pt x="23579" y="551"/>
                              <a:pt x="15535" y="26"/>
                            </a:cubicBezTo>
                            <a:cubicBezTo>
                              <a:pt x="7491" y="-448"/>
                              <a:pt x="551" y="5704"/>
                              <a:pt x="26" y="13747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59" name="Google Shape;1259;p39"/>
                      <p:cNvSpPr/>
                      <p:nvPr/>
                    </p:nvSpPr>
                    <p:spPr>
                      <a:xfrm>
                        <a:off x="6846999" y="1135521"/>
                        <a:ext cx="29282" cy="29282"/>
                      </a:xfrm>
                      <a:custGeom>
                        <a:rect b="b" l="l" r="r" t="t"/>
                        <a:pathLst>
                          <a:path extrusionOk="0" h="29282" w="29282">
                            <a:moveTo>
                              <a:pt x="26" y="13747"/>
                            </a:moveTo>
                            <a:cubicBezTo>
                              <a:pt x="-447" y="21791"/>
                              <a:pt x="5704" y="28731"/>
                              <a:pt x="13747" y="29257"/>
                            </a:cubicBezTo>
                            <a:cubicBezTo>
                              <a:pt x="21791" y="29730"/>
                              <a:pt x="28732" y="23579"/>
                              <a:pt x="29257" y="15535"/>
                            </a:cubicBezTo>
                            <a:cubicBezTo>
                              <a:pt x="29730" y="7491"/>
                              <a:pt x="23579" y="551"/>
                              <a:pt x="15535" y="26"/>
                            </a:cubicBezTo>
                            <a:cubicBezTo>
                              <a:pt x="7491" y="-448"/>
                              <a:pt x="551" y="5704"/>
                              <a:pt x="26" y="13747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60" name="Google Shape;1260;p39"/>
                      <p:cNvSpPr/>
                      <p:nvPr/>
                    </p:nvSpPr>
                    <p:spPr>
                      <a:xfrm>
                        <a:off x="6805386" y="1130815"/>
                        <a:ext cx="18056" cy="28994"/>
                      </a:xfrm>
                      <a:custGeom>
                        <a:rect b="b" l="l" r="r" t="t"/>
                        <a:pathLst>
                          <a:path extrusionOk="0" h="28994" w="18056">
                            <a:moveTo>
                              <a:pt x="0" y="28600"/>
                            </a:moveTo>
                            <a:cubicBezTo>
                              <a:pt x="841" y="28811"/>
                              <a:pt x="1682" y="28916"/>
                              <a:pt x="2576" y="28968"/>
                            </a:cubicBezTo>
                            <a:cubicBezTo>
                              <a:pt x="10619" y="29442"/>
                              <a:pt x="17560" y="23290"/>
                              <a:pt x="18033" y="15247"/>
                            </a:cubicBezTo>
                            <a:cubicBezTo>
                              <a:pt x="18453" y="7834"/>
                              <a:pt x="13353" y="1419"/>
                              <a:pt x="6256" y="0"/>
                            </a:cubicBezTo>
                            <a:cubicBezTo>
                              <a:pt x="5941" y="1682"/>
                              <a:pt x="5625" y="3417"/>
                              <a:pt x="5309" y="5205"/>
                            </a:cubicBezTo>
                            <a:cubicBezTo>
                              <a:pt x="5205" y="5836"/>
                              <a:pt x="5047" y="6519"/>
                              <a:pt x="4942" y="7203"/>
                            </a:cubicBezTo>
                            <a:cubicBezTo>
                              <a:pt x="4942" y="7413"/>
                              <a:pt x="4836" y="7623"/>
                              <a:pt x="4836" y="7886"/>
                            </a:cubicBezTo>
                            <a:cubicBezTo>
                              <a:pt x="3575" y="14458"/>
                              <a:pt x="2102" y="20925"/>
                              <a:pt x="368" y="27339"/>
                            </a:cubicBezTo>
                            <a:cubicBezTo>
                              <a:pt x="262" y="27759"/>
                              <a:pt x="157" y="28180"/>
                              <a:pt x="0" y="28600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261" name="Google Shape;1261;p39"/>
                    <p:cNvGrpSpPr/>
                    <p:nvPr/>
                  </p:nvGrpSpPr>
                  <p:grpSpPr>
                    <a:xfrm>
                      <a:off x="6795650" y="1196576"/>
                      <a:ext cx="332437" cy="44549"/>
                      <a:chOff x="6795650" y="1196576"/>
                      <a:chExt cx="332437" cy="44549"/>
                    </a:xfrm>
                  </p:grpSpPr>
                  <p:sp>
                    <p:nvSpPr>
                      <p:cNvPr id="1262" name="Google Shape;1262;p39"/>
                      <p:cNvSpPr/>
                      <p:nvPr/>
                    </p:nvSpPr>
                    <p:spPr>
                      <a:xfrm>
                        <a:off x="7110416" y="1211560"/>
                        <a:ext cx="17671" cy="27348"/>
                      </a:xfrm>
                      <a:custGeom>
                        <a:rect b="b" l="l" r="r" t="t"/>
                        <a:pathLst>
                          <a:path extrusionOk="0" h="27348" w="17671">
                            <a:moveTo>
                              <a:pt x="7472" y="27348"/>
                            </a:moveTo>
                            <a:cubicBezTo>
                              <a:pt x="7682" y="26770"/>
                              <a:pt x="7892" y="26192"/>
                              <a:pt x="8103" y="25613"/>
                            </a:cubicBezTo>
                            <a:cubicBezTo>
                              <a:pt x="8734" y="23878"/>
                              <a:pt x="9364" y="22143"/>
                              <a:pt x="9995" y="20408"/>
                            </a:cubicBezTo>
                            <a:cubicBezTo>
                              <a:pt x="12466" y="13679"/>
                              <a:pt x="15043" y="6949"/>
                              <a:pt x="17672" y="325"/>
                            </a:cubicBezTo>
                            <a:cubicBezTo>
                              <a:pt x="17145" y="220"/>
                              <a:pt x="16567" y="115"/>
                              <a:pt x="15989" y="62"/>
                            </a:cubicBezTo>
                            <a:cubicBezTo>
                              <a:pt x="7945" y="-674"/>
                              <a:pt x="795" y="5214"/>
                              <a:pt x="59" y="13258"/>
                            </a:cubicBezTo>
                            <a:cubicBezTo>
                              <a:pt x="-467" y="19199"/>
                              <a:pt x="2582" y="24614"/>
                              <a:pt x="7419" y="27348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63" name="Google Shape;1263;p39"/>
                      <p:cNvSpPr/>
                      <p:nvPr/>
                    </p:nvSpPr>
                    <p:spPr>
                      <a:xfrm>
                        <a:off x="7060730" y="1211875"/>
                        <a:ext cx="29250" cy="29250"/>
                      </a:xfrm>
                      <a:custGeom>
                        <a:rect b="b" l="l" r="r" t="t"/>
                        <a:pathLst>
                          <a:path extrusionOk="0" h="29250" w="29250">
                            <a:moveTo>
                              <a:pt x="62" y="13258"/>
                            </a:moveTo>
                            <a:cubicBezTo>
                              <a:pt x="-674" y="21302"/>
                              <a:pt x="5214" y="28452"/>
                              <a:pt x="13258" y="29188"/>
                            </a:cubicBezTo>
                            <a:cubicBezTo>
                              <a:pt x="21302" y="29924"/>
                              <a:pt x="28452" y="24036"/>
                              <a:pt x="29189" y="15992"/>
                            </a:cubicBezTo>
                            <a:cubicBezTo>
                              <a:pt x="29924" y="7948"/>
                              <a:pt x="24036" y="798"/>
                              <a:pt x="15992" y="62"/>
                            </a:cubicBezTo>
                            <a:cubicBezTo>
                              <a:pt x="7948" y="-674"/>
                              <a:pt x="798" y="5214"/>
                              <a:pt x="62" y="13258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64" name="Google Shape;1264;p39"/>
                      <p:cNvSpPr/>
                      <p:nvPr/>
                    </p:nvSpPr>
                    <p:spPr>
                      <a:xfrm>
                        <a:off x="7009259" y="1211297"/>
                        <a:ext cx="29250" cy="29250"/>
                      </a:xfrm>
                      <a:custGeom>
                        <a:rect b="b" l="l" r="r" t="t"/>
                        <a:pathLst>
                          <a:path extrusionOk="0" h="29250" w="29250">
                            <a:moveTo>
                              <a:pt x="62" y="13258"/>
                            </a:moveTo>
                            <a:cubicBezTo>
                              <a:pt x="-674" y="21302"/>
                              <a:pt x="5214" y="28452"/>
                              <a:pt x="13258" y="29188"/>
                            </a:cubicBezTo>
                            <a:cubicBezTo>
                              <a:pt x="21302" y="29924"/>
                              <a:pt x="28452" y="24036"/>
                              <a:pt x="29189" y="15992"/>
                            </a:cubicBezTo>
                            <a:cubicBezTo>
                              <a:pt x="29925" y="7948"/>
                              <a:pt x="24036" y="798"/>
                              <a:pt x="15992" y="62"/>
                            </a:cubicBezTo>
                            <a:cubicBezTo>
                              <a:pt x="7948" y="-674"/>
                              <a:pt x="798" y="5214"/>
                              <a:pt x="62" y="13258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65" name="Google Shape;1265;p39"/>
                      <p:cNvSpPr/>
                      <p:nvPr/>
                    </p:nvSpPr>
                    <p:spPr>
                      <a:xfrm>
                        <a:off x="6956527" y="1209667"/>
                        <a:ext cx="29250" cy="29250"/>
                      </a:xfrm>
                      <a:custGeom>
                        <a:rect b="b" l="l" r="r" t="t"/>
                        <a:pathLst>
                          <a:path extrusionOk="0" h="29250" w="29250">
                            <a:moveTo>
                              <a:pt x="62" y="13258"/>
                            </a:moveTo>
                            <a:cubicBezTo>
                              <a:pt x="-673" y="21302"/>
                              <a:pt x="5215" y="28452"/>
                              <a:pt x="13258" y="29188"/>
                            </a:cubicBezTo>
                            <a:cubicBezTo>
                              <a:pt x="21302" y="29924"/>
                              <a:pt x="28452" y="24036"/>
                              <a:pt x="29188" y="15992"/>
                            </a:cubicBezTo>
                            <a:cubicBezTo>
                              <a:pt x="29925" y="7948"/>
                              <a:pt x="24036" y="798"/>
                              <a:pt x="15992" y="62"/>
                            </a:cubicBezTo>
                            <a:cubicBezTo>
                              <a:pt x="7948" y="-674"/>
                              <a:pt x="798" y="5214"/>
                              <a:pt x="62" y="13258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66" name="Google Shape;1266;p39"/>
                      <p:cNvSpPr/>
                      <p:nvPr/>
                    </p:nvSpPr>
                    <p:spPr>
                      <a:xfrm>
                        <a:off x="6903007" y="1206775"/>
                        <a:ext cx="29250" cy="29250"/>
                      </a:xfrm>
                      <a:custGeom>
                        <a:rect b="b" l="l" r="r" t="t"/>
                        <a:pathLst>
                          <a:path extrusionOk="0" h="29250" w="29250">
                            <a:moveTo>
                              <a:pt x="62" y="13258"/>
                            </a:moveTo>
                            <a:cubicBezTo>
                              <a:pt x="-674" y="21302"/>
                              <a:pt x="5214" y="28452"/>
                              <a:pt x="13258" y="29188"/>
                            </a:cubicBezTo>
                            <a:cubicBezTo>
                              <a:pt x="21302" y="29924"/>
                              <a:pt x="28452" y="24036"/>
                              <a:pt x="29189" y="15992"/>
                            </a:cubicBezTo>
                            <a:cubicBezTo>
                              <a:pt x="29924" y="7948"/>
                              <a:pt x="24036" y="798"/>
                              <a:pt x="15992" y="62"/>
                            </a:cubicBezTo>
                            <a:cubicBezTo>
                              <a:pt x="7948" y="-674"/>
                              <a:pt x="798" y="5214"/>
                              <a:pt x="62" y="13258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67" name="Google Shape;1267;p39"/>
                      <p:cNvSpPr/>
                      <p:nvPr/>
                    </p:nvSpPr>
                    <p:spPr>
                      <a:xfrm>
                        <a:off x="6849223" y="1202464"/>
                        <a:ext cx="29250" cy="29250"/>
                      </a:xfrm>
                      <a:custGeom>
                        <a:rect b="b" l="l" r="r" t="t"/>
                        <a:pathLst>
                          <a:path extrusionOk="0" h="29250" w="29250">
                            <a:moveTo>
                              <a:pt x="62" y="13258"/>
                            </a:moveTo>
                            <a:cubicBezTo>
                              <a:pt x="-674" y="21302"/>
                              <a:pt x="5214" y="28452"/>
                              <a:pt x="13258" y="29188"/>
                            </a:cubicBezTo>
                            <a:cubicBezTo>
                              <a:pt x="21302" y="29924"/>
                              <a:pt x="28452" y="24036"/>
                              <a:pt x="29188" y="15992"/>
                            </a:cubicBezTo>
                            <a:cubicBezTo>
                              <a:pt x="29924" y="7948"/>
                              <a:pt x="24036" y="798"/>
                              <a:pt x="15992" y="62"/>
                            </a:cubicBezTo>
                            <a:cubicBezTo>
                              <a:pt x="7948" y="-674"/>
                              <a:pt x="798" y="5214"/>
                              <a:pt x="62" y="13258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68" name="Google Shape;1268;p39"/>
                      <p:cNvSpPr/>
                      <p:nvPr/>
                    </p:nvSpPr>
                    <p:spPr>
                      <a:xfrm>
                        <a:off x="6795650" y="1196576"/>
                        <a:ext cx="29250" cy="29250"/>
                      </a:xfrm>
                      <a:custGeom>
                        <a:rect b="b" l="l" r="r" t="t"/>
                        <a:pathLst>
                          <a:path extrusionOk="0" h="29250" w="29250">
                            <a:moveTo>
                              <a:pt x="62" y="13258"/>
                            </a:moveTo>
                            <a:cubicBezTo>
                              <a:pt x="-674" y="21302"/>
                              <a:pt x="5214" y="28452"/>
                              <a:pt x="13258" y="29188"/>
                            </a:cubicBezTo>
                            <a:cubicBezTo>
                              <a:pt x="21302" y="29924"/>
                              <a:pt x="28452" y="24036"/>
                              <a:pt x="29189" y="15992"/>
                            </a:cubicBezTo>
                            <a:cubicBezTo>
                              <a:pt x="29925" y="7948"/>
                              <a:pt x="24036" y="798"/>
                              <a:pt x="15992" y="62"/>
                            </a:cubicBezTo>
                            <a:cubicBezTo>
                              <a:pt x="7948" y="-674"/>
                              <a:pt x="798" y="5214"/>
                              <a:pt x="62" y="13258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269" name="Google Shape;1269;p39"/>
                    <p:cNvGrpSpPr/>
                    <p:nvPr/>
                  </p:nvGrpSpPr>
                  <p:grpSpPr>
                    <a:xfrm>
                      <a:off x="6772211" y="1260928"/>
                      <a:ext cx="322553" cy="51329"/>
                      <a:chOff x="6772211" y="1260928"/>
                      <a:chExt cx="322553" cy="51329"/>
                    </a:xfrm>
                  </p:grpSpPr>
                  <p:sp>
                    <p:nvSpPr>
                      <p:cNvPr id="1270" name="Google Shape;1270;p39"/>
                      <p:cNvSpPr/>
                      <p:nvPr/>
                    </p:nvSpPr>
                    <p:spPr>
                      <a:xfrm>
                        <a:off x="7065463" y="1282956"/>
                        <a:ext cx="29301" cy="29301"/>
                      </a:xfrm>
                      <a:custGeom>
                        <a:rect b="b" l="l" r="r" t="t"/>
                        <a:pathLst>
                          <a:path extrusionOk="0" h="29301" w="29301">
                            <a:moveTo>
                              <a:pt x="114" y="12837"/>
                            </a:moveTo>
                            <a:cubicBezTo>
                              <a:pt x="-885" y="20881"/>
                              <a:pt x="4793" y="28189"/>
                              <a:pt x="12837" y="29188"/>
                            </a:cubicBezTo>
                            <a:cubicBezTo>
                              <a:pt x="20881" y="30187"/>
                              <a:pt x="28189" y="24508"/>
                              <a:pt x="29187" y="16465"/>
                            </a:cubicBezTo>
                            <a:cubicBezTo>
                              <a:pt x="30186" y="8421"/>
                              <a:pt x="24509" y="1113"/>
                              <a:pt x="16465" y="114"/>
                            </a:cubicBezTo>
                            <a:cubicBezTo>
                              <a:pt x="8421" y="-885"/>
                              <a:pt x="1113" y="4793"/>
                              <a:pt x="114" y="12837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71" name="Google Shape;1271;p39"/>
                      <p:cNvSpPr/>
                      <p:nvPr/>
                    </p:nvSpPr>
                    <p:spPr>
                      <a:xfrm>
                        <a:off x="7013939" y="1280485"/>
                        <a:ext cx="29301" cy="29301"/>
                      </a:xfrm>
                      <a:custGeom>
                        <a:rect b="b" l="l" r="r" t="t"/>
                        <a:pathLst>
                          <a:path extrusionOk="0" h="29301" w="29301">
                            <a:moveTo>
                              <a:pt x="114" y="12837"/>
                            </a:moveTo>
                            <a:cubicBezTo>
                              <a:pt x="-885" y="20881"/>
                              <a:pt x="4793" y="28189"/>
                              <a:pt x="12837" y="29188"/>
                            </a:cubicBezTo>
                            <a:cubicBezTo>
                              <a:pt x="20881" y="30187"/>
                              <a:pt x="28188" y="24508"/>
                              <a:pt x="29188" y="16465"/>
                            </a:cubicBezTo>
                            <a:cubicBezTo>
                              <a:pt x="30186" y="8421"/>
                              <a:pt x="24508" y="1113"/>
                              <a:pt x="16464" y="114"/>
                            </a:cubicBezTo>
                            <a:cubicBezTo>
                              <a:pt x="8420" y="-885"/>
                              <a:pt x="1113" y="4793"/>
                              <a:pt x="114" y="12837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72" name="Google Shape;1272;p39"/>
                      <p:cNvSpPr/>
                      <p:nvPr/>
                    </p:nvSpPr>
                    <p:spPr>
                      <a:xfrm>
                        <a:off x="6960629" y="1277331"/>
                        <a:ext cx="29301" cy="29301"/>
                      </a:xfrm>
                      <a:custGeom>
                        <a:rect b="b" l="l" r="r" t="t"/>
                        <a:pathLst>
                          <a:path extrusionOk="0" h="29301" w="29301">
                            <a:moveTo>
                              <a:pt x="114" y="12837"/>
                            </a:moveTo>
                            <a:cubicBezTo>
                              <a:pt x="-885" y="20881"/>
                              <a:pt x="4793" y="28189"/>
                              <a:pt x="12837" y="29188"/>
                            </a:cubicBezTo>
                            <a:cubicBezTo>
                              <a:pt x="20881" y="30187"/>
                              <a:pt x="28188" y="24508"/>
                              <a:pt x="29188" y="16465"/>
                            </a:cubicBezTo>
                            <a:cubicBezTo>
                              <a:pt x="30186" y="8421"/>
                              <a:pt x="24508" y="1113"/>
                              <a:pt x="16464" y="114"/>
                            </a:cubicBezTo>
                            <a:cubicBezTo>
                              <a:pt x="8421" y="-885"/>
                              <a:pt x="1113" y="4793"/>
                              <a:pt x="114" y="12837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73" name="Google Shape;1273;p39"/>
                      <p:cNvSpPr/>
                      <p:nvPr/>
                    </p:nvSpPr>
                    <p:spPr>
                      <a:xfrm>
                        <a:off x="6906215" y="1273178"/>
                        <a:ext cx="29301" cy="29301"/>
                      </a:xfrm>
                      <a:custGeom>
                        <a:rect b="b" l="l" r="r" t="t"/>
                        <a:pathLst>
                          <a:path extrusionOk="0" h="29301" w="29301">
                            <a:moveTo>
                              <a:pt x="114" y="12837"/>
                            </a:moveTo>
                            <a:cubicBezTo>
                              <a:pt x="-885" y="20881"/>
                              <a:pt x="4793" y="28189"/>
                              <a:pt x="12837" y="29188"/>
                            </a:cubicBezTo>
                            <a:cubicBezTo>
                              <a:pt x="20881" y="30187"/>
                              <a:pt x="28189" y="24508"/>
                              <a:pt x="29188" y="16465"/>
                            </a:cubicBezTo>
                            <a:cubicBezTo>
                              <a:pt x="30186" y="8421"/>
                              <a:pt x="24509" y="1113"/>
                              <a:pt x="16465" y="114"/>
                            </a:cubicBezTo>
                            <a:cubicBezTo>
                              <a:pt x="8421" y="-885"/>
                              <a:pt x="1113" y="4793"/>
                              <a:pt x="114" y="12837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74" name="Google Shape;1274;p39"/>
                      <p:cNvSpPr/>
                      <p:nvPr/>
                    </p:nvSpPr>
                    <p:spPr>
                      <a:xfrm>
                        <a:off x="6851432" y="1267762"/>
                        <a:ext cx="29301" cy="29301"/>
                      </a:xfrm>
                      <a:custGeom>
                        <a:rect b="b" l="l" r="r" t="t"/>
                        <a:pathLst>
                          <a:path extrusionOk="0" h="29301" w="29301">
                            <a:moveTo>
                              <a:pt x="114" y="12837"/>
                            </a:moveTo>
                            <a:cubicBezTo>
                              <a:pt x="-885" y="20881"/>
                              <a:pt x="4793" y="28189"/>
                              <a:pt x="12837" y="29188"/>
                            </a:cubicBezTo>
                            <a:cubicBezTo>
                              <a:pt x="20881" y="30187"/>
                              <a:pt x="28189" y="24508"/>
                              <a:pt x="29188" y="16465"/>
                            </a:cubicBezTo>
                            <a:cubicBezTo>
                              <a:pt x="30187" y="8421"/>
                              <a:pt x="24508" y="1113"/>
                              <a:pt x="16464" y="114"/>
                            </a:cubicBezTo>
                            <a:cubicBezTo>
                              <a:pt x="8421" y="-885"/>
                              <a:pt x="1113" y="4793"/>
                              <a:pt x="114" y="12837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75" name="Google Shape;1275;p39"/>
                      <p:cNvSpPr/>
                      <p:nvPr/>
                    </p:nvSpPr>
                    <p:spPr>
                      <a:xfrm>
                        <a:off x="6797123" y="1260928"/>
                        <a:ext cx="29301" cy="29301"/>
                      </a:xfrm>
                      <a:custGeom>
                        <a:rect b="b" l="l" r="r" t="t"/>
                        <a:pathLst>
                          <a:path extrusionOk="0" h="29301" w="29301">
                            <a:moveTo>
                              <a:pt x="114" y="12837"/>
                            </a:moveTo>
                            <a:cubicBezTo>
                              <a:pt x="-885" y="20881"/>
                              <a:pt x="4793" y="28189"/>
                              <a:pt x="12837" y="29188"/>
                            </a:cubicBezTo>
                            <a:cubicBezTo>
                              <a:pt x="20881" y="30187"/>
                              <a:pt x="28189" y="24508"/>
                              <a:pt x="29188" y="16465"/>
                            </a:cubicBezTo>
                            <a:cubicBezTo>
                              <a:pt x="30186" y="8421"/>
                              <a:pt x="24509" y="1113"/>
                              <a:pt x="16465" y="114"/>
                            </a:cubicBezTo>
                            <a:cubicBezTo>
                              <a:pt x="8421" y="-885"/>
                              <a:pt x="1113" y="4793"/>
                              <a:pt x="114" y="12837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76" name="Google Shape;1276;p39"/>
                      <p:cNvSpPr/>
                      <p:nvPr/>
                    </p:nvSpPr>
                    <p:spPr>
                      <a:xfrm>
                        <a:off x="6772211" y="1261567"/>
                        <a:ext cx="1064" cy="8727"/>
                      </a:xfrm>
                      <a:custGeom>
                        <a:rect b="b" l="l" r="r" t="t"/>
                        <a:pathLst>
                          <a:path extrusionOk="0" h="8727" w="1064">
                            <a:moveTo>
                              <a:pt x="0" y="53"/>
                            </a:moveTo>
                            <a:cubicBezTo>
                              <a:pt x="0" y="2103"/>
                              <a:pt x="105" y="4153"/>
                              <a:pt x="316" y="6204"/>
                            </a:cubicBezTo>
                            <a:cubicBezTo>
                              <a:pt x="420" y="7045"/>
                              <a:pt x="526" y="7886"/>
                              <a:pt x="683" y="8727"/>
                            </a:cubicBezTo>
                            <a:cubicBezTo>
                              <a:pt x="789" y="8254"/>
                              <a:pt x="894" y="7781"/>
                              <a:pt x="947" y="7255"/>
                            </a:cubicBezTo>
                            <a:cubicBezTo>
                              <a:pt x="1262" y="4732"/>
                              <a:pt x="947" y="2208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277" name="Google Shape;1277;p39"/>
                    <p:cNvGrpSpPr/>
                    <p:nvPr/>
                  </p:nvGrpSpPr>
                  <p:grpSpPr>
                    <a:xfrm>
                      <a:off x="6803598" y="1325219"/>
                      <a:ext cx="283008" cy="57900"/>
                      <a:chOff x="6803598" y="1325219"/>
                      <a:chExt cx="283008" cy="57900"/>
                    </a:xfrm>
                  </p:grpSpPr>
                  <p:sp>
                    <p:nvSpPr>
                      <p:cNvPr id="1278" name="Google Shape;1278;p39"/>
                      <p:cNvSpPr/>
                      <p:nvPr/>
                    </p:nvSpPr>
                    <p:spPr>
                      <a:xfrm>
                        <a:off x="7070285" y="1353896"/>
                        <a:ext cx="16321" cy="29223"/>
                      </a:xfrm>
                      <a:custGeom>
                        <a:rect b="b" l="l" r="r" t="t"/>
                        <a:pathLst>
                          <a:path extrusionOk="0" h="29223" w="16321">
                            <a:moveTo>
                              <a:pt x="12326" y="29171"/>
                            </a:moveTo>
                            <a:cubicBezTo>
                              <a:pt x="12326" y="29171"/>
                              <a:pt x="12694" y="29171"/>
                              <a:pt x="12904" y="29223"/>
                            </a:cubicBezTo>
                            <a:cubicBezTo>
                              <a:pt x="13746" y="19129"/>
                              <a:pt x="14850" y="9613"/>
                              <a:pt x="16216" y="676"/>
                            </a:cubicBezTo>
                            <a:cubicBezTo>
                              <a:pt x="16216" y="465"/>
                              <a:pt x="16216" y="308"/>
                              <a:pt x="16322" y="97"/>
                            </a:cubicBezTo>
                            <a:cubicBezTo>
                              <a:pt x="8593" y="-797"/>
                              <a:pt x="1390" y="4566"/>
                              <a:pt x="181" y="12347"/>
                            </a:cubicBezTo>
                            <a:cubicBezTo>
                              <a:pt x="-1081" y="20338"/>
                              <a:pt x="4387" y="27856"/>
                              <a:pt x="12379" y="29118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79" name="Google Shape;1279;p39"/>
                      <p:cNvSpPr/>
                      <p:nvPr/>
                    </p:nvSpPr>
                    <p:spPr>
                      <a:xfrm>
                        <a:off x="7018604" y="1349659"/>
                        <a:ext cx="29330" cy="29330"/>
                      </a:xfrm>
                      <a:custGeom>
                        <a:rect b="b" l="l" r="r" t="t"/>
                        <a:pathLst>
                          <a:path extrusionOk="0" h="29330" w="29330">
                            <a:moveTo>
                              <a:pt x="181" y="12378"/>
                            </a:moveTo>
                            <a:cubicBezTo>
                              <a:pt x="-1081" y="20370"/>
                              <a:pt x="4387" y="27888"/>
                              <a:pt x="12378" y="29150"/>
                            </a:cubicBezTo>
                            <a:cubicBezTo>
                              <a:pt x="20369" y="30411"/>
                              <a:pt x="27888" y="24944"/>
                              <a:pt x="29150" y="16952"/>
                            </a:cubicBezTo>
                            <a:cubicBezTo>
                              <a:pt x="30411" y="8961"/>
                              <a:pt x="24943" y="1443"/>
                              <a:pt x="16952" y="181"/>
                            </a:cubicBezTo>
                            <a:cubicBezTo>
                              <a:pt x="8961" y="-1081"/>
                              <a:pt x="1443" y="4387"/>
                              <a:pt x="181" y="12378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80" name="Google Shape;1280;p39"/>
                      <p:cNvSpPr/>
                      <p:nvPr/>
                    </p:nvSpPr>
                    <p:spPr>
                      <a:xfrm>
                        <a:off x="6964663" y="1344927"/>
                        <a:ext cx="29330" cy="29330"/>
                      </a:xfrm>
                      <a:custGeom>
                        <a:rect b="b" l="l" r="r" t="t"/>
                        <a:pathLst>
                          <a:path extrusionOk="0" h="29330" w="29330">
                            <a:moveTo>
                              <a:pt x="181" y="12378"/>
                            </a:moveTo>
                            <a:cubicBezTo>
                              <a:pt x="-1081" y="20370"/>
                              <a:pt x="4387" y="27888"/>
                              <a:pt x="12378" y="29150"/>
                            </a:cubicBezTo>
                            <a:cubicBezTo>
                              <a:pt x="20369" y="30411"/>
                              <a:pt x="27888" y="24944"/>
                              <a:pt x="29150" y="16952"/>
                            </a:cubicBezTo>
                            <a:cubicBezTo>
                              <a:pt x="30411" y="8961"/>
                              <a:pt x="24943" y="1443"/>
                              <a:pt x="16952" y="181"/>
                            </a:cubicBezTo>
                            <a:cubicBezTo>
                              <a:pt x="8961" y="-1081"/>
                              <a:pt x="1443" y="4387"/>
                              <a:pt x="181" y="12378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81" name="Google Shape;1281;p39"/>
                      <p:cNvSpPr/>
                      <p:nvPr/>
                    </p:nvSpPr>
                    <p:spPr>
                      <a:xfrm>
                        <a:off x="6909354" y="1339459"/>
                        <a:ext cx="29330" cy="29330"/>
                      </a:xfrm>
                      <a:custGeom>
                        <a:rect b="b" l="l" r="r" t="t"/>
                        <a:pathLst>
                          <a:path extrusionOk="0" h="29330" w="29330">
                            <a:moveTo>
                              <a:pt x="181" y="12378"/>
                            </a:moveTo>
                            <a:cubicBezTo>
                              <a:pt x="-1081" y="20370"/>
                              <a:pt x="4387" y="27888"/>
                              <a:pt x="12379" y="29150"/>
                            </a:cubicBezTo>
                            <a:cubicBezTo>
                              <a:pt x="20369" y="30411"/>
                              <a:pt x="27888" y="24944"/>
                              <a:pt x="29150" y="16952"/>
                            </a:cubicBezTo>
                            <a:cubicBezTo>
                              <a:pt x="30411" y="8961"/>
                              <a:pt x="24943" y="1443"/>
                              <a:pt x="16953" y="181"/>
                            </a:cubicBezTo>
                            <a:cubicBezTo>
                              <a:pt x="8961" y="-1081"/>
                              <a:pt x="1443" y="4387"/>
                              <a:pt x="181" y="12378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82" name="Google Shape;1282;p39"/>
                      <p:cNvSpPr/>
                      <p:nvPr/>
                    </p:nvSpPr>
                    <p:spPr>
                      <a:xfrm>
                        <a:off x="6853678" y="1332940"/>
                        <a:ext cx="29330" cy="29330"/>
                      </a:xfrm>
                      <a:custGeom>
                        <a:rect b="b" l="l" r="r" t="t"/>
                        <a:pathLst>
                          <a:path extrusionOk="0" h="29330" w="29330">
                            <a:moveTo>
                              <a:pt x="181" y="12378"/>
                            </a:moveTo>
                            <a:cubicBezTo>
                              <a:pt x="-1081" y="20370"/>
                              <a:pt x="4387" y="27888"/>
                              <a:pt x="12378" y="29150"/>
                            </a:cubicBezTo>
                            <a:cubicBezTo>
                              <a:pt x="20369" y="30411"/>
                              <a:pt x="27888" y="24944"/>
                              <a:pt x="29150" y="16952"/>
                            </a:cubicBezTo>
                            <a:cubicBezTo>
                              <a:pt x="30411" y="8961"/>
                              <a:pt x="24943" y="1443"/>
                              <a:pt x="16952" y="181"/>
                            </a:cubicBezTo>
                            <a:cubicBezTo>
                              <a:pt x="8961" y="-1081"/>
                              <a:pt x="1443" y="4387"/>
                              <a:pt x="181" y="12378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83" name="Google Shape;1283;p39"/>
                      <p:cNvSpPr/>
                      <p:nvPr/>
                    </p:nvSpPr>
                    <p:spPr>
                      <a:xfrm>
                        <a:off x="6803598" y="1325219"/>
                        <a:ext cx="24313" cy="29323"/>
                      </a:xfrm>
                      <a:custGeom>
                        <a:rect b="b" l="l" r="r" t="t"/>
                        <a:pathLst>
                          <a:path extrusionOk="0" h="29323" w="24313">
                            <a:moveTo>
                              <a:pt x="2523" y="26934"/>
                            </a:moveTo>
                            <a:lnTo>
                              <a:pt x="2523" y="27407"/>
                            </a:lnTo>
                            <a:cubicBezTo>
                              <a:pt x="3943" y="28249"/>
                              <a:pt x="5573" y="28827"/>
                              <a:pt x="7361" y="29142"/>
                            </a:cubicBezTo>
                            <a:cubicBezTo>
                              <a:pt x="15352" y="30404"/>
                              <a:pt x="22870" y="24936"/>
                              <a:pt x="24132" y="16945"/>
                            </a:cubicBezTo>
                            <a:cubicBezTo>
                              <a:pt x="25394" y="8954"/>
                              <a:pt x="19926" y="1436"/>
                              <a:pt x="11934" y="174"/>
                            </a:cubicBezTo>
                            <a:cubicBezTo>
                              <a:pt x="7466" y="-510"/>
                              <a:pt x="3154" y="857"/>
                              <a:pt x="0" y="3644"/>
                            </a:cubicBezTo>
                            <a:cubicBezTo>
                              <a:pt x="1052" y="4906"/>
                              <a:pt x="1945" y="5957"/>
                              <a:pt x="2629" y="6693"/>
                            </a:cubicBezTo>
                            <a:cubicBezTo>
                              <a:pt x="4154" y="8323"/>
                              <a:pt x="5048" y="9164"/>
                              <a:pt x="5048" y="9164"/>
                            </a:cubicBezTo>
                            <a:cubicBezTo>
                              <a:pt x="5048" y="9269"/>
                              <a:pt x="5048" y="9427"/>
                              <a:pt x="5048" y="9532"/>
                            </a:cubicBezTo>
                            <a:cubicBezTo>
                              <a:pt x="4942" y="10478"/>
                              <a:pt x="4837" y="11477"/>
                              <a:pt x="4679" y="12581"/>
                            </a:cubicBezTo>
                            <a:cubicBezTo>
                              <a:pt x="4206" y="16630"/>
                              <a:pt x="3470" y="21467"/>
                              <a:pt x="2576" y="26987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sp>
                <p:nvSpPr>
                  <p:cNvPr id="1284" name="Google Shape;1284;p39"/>
                  <p:cNvSpPr/>
                  <p:nvPr/>
                </p:nvSpPr>
                <p:spPr>
                  <a:xfrm>
                    <a:off x="6921417" y="1040650"/>
                    <a:ext cx="118817" cy="37923"/>
                  </a:xfrm>
                  <a:custGeom>
                    <a:rect b="b" l="l" r="r" t="t"/>
                    <a:pathLst>
                      <a:path extrusionOk="0" h="37923" w="118817">
                        <a:moveTo>
                          <a:pt x="0" y="9726"/>
                        </a:moveTo>
                        <a:cubicBezTo>
                          <a:pt x="4259" y="20609"/>
                          <a:pt x="14826" y="34068"/>
                          <a:pt x="41113" y="37433"/>
                        </a:cubicBezTo>
                        <a:cubicBezTo>
                          <a:pt x="77337" y="42060"/>
                          <a:pt x="107777" y="12776"/>
                          <a:pt x="118818" y="421"/>
                        </a:cubicBezTo>
                        <a:cubicBezTo>
                          <a:pt x="117714" y="158"/>
                          <a:pt x="117136" y="0"/>
                          <a:pt x="117136" y="0"/>
                        </a:cubicBezTo>
                        <a:lnTo>
                          <a:pt x="0" y="9726"/>
                        </a:lnTo>
                        <a:close/>
                      </a:path>
                    </a:pathLst>
                  </a:custGeom>
                  <a:solidFill>
                    <a:srgbClr val="801E07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39"/>
                  <p:cNvSpPr/>
                  <p:nvPr/>
                </p:nvSpPr>
                <p:spPr>
                  <a:xfrm>
                    <a:off x="6917161" y="1040598"/>
                    <a:ext cx="125334" cy="83434"/>
                  </a:xfrm>
                  <a:custGeom>
                    <a:rect b="b" l="l" r="r" t="t"/>
                    <a:pathLst>
                      <a:path extrusionOk="0" h="83434" w="125334">
                        <a:moveTo>
                          <a:pt x="30649" y="83435"/>
                        </a:moveTo>
                        <a:cubicBezTo>
                          <a:pt x="29545" y="83435"/>
                          <a:pt x="28440" y="83382"/>
                          <a:pt x="27389" y="83224"/>
                        </a:cubicBezTo>
                        <a:cubicBezTo>
                          <a:pt x="17347" y="82015"/>
                          <a:pt x="9934" y="77546"/>
                          <a:pt x="5360" y="69871"/>
                        </a:cubicBezTo>
                        <a:cubicBezTo>
                          <a:pt x="-7993" y="47632"/>
                          <a:pt x="7726" y="6256"/>
                          <a:pt x="8410" y="4521"/>
                        </a:cubicBezTo>
                        <a:cubicBezTo>
                          <a:pt x="8935" y="3154"/>
                          <a:pt x="10512" y="2418"/>
                          <a:pt x="11879" y="2996"/>
                        </a:cubicBezTo>
                        <a:cubicBezTo>
                          <a:pt x="13246" y="3522"/>
                          <a:pt x="13982" y="5099"/>
                          <a:pt x="13404" y="6466"/>
                        </a:cubicBezTo>
                        <a:cubicBezTo>
                          <a:pt x="13246" y="6886"/>
                          <a:pt x="-2053" y="47106"/>
                          <a:pt x="9987" y="67084"/>
                        </a:cubicBezTo>
                        <a:cubicBezTo>
                          <a:pt x="13720" y="73288"/>
                          <a:pt x="19661" y="76810"/>
                          <a:pt x="28072" y="77809"/>
                        </a:cubicBezTo>
                        <a:cubicBezTo>
                          <a:pt x="63244" y="82015"/>
                          <a:pt x="119867" y="1997"/>
                          <a:pt x="120393" y="1156"/>
                        </a:cubicBezTo>
                        <a:cubicBezTo>
                          <a:pt x="121234" y="-53"/>
                          <a:pt x="122916" y="-369"/>
                          <a:pt x="124179" y="472"/>
                        </a:cubicBezTo>
                        <a:cubicBezTo>
                          <a:pt x="125388" y="1314"/>
                          <a:pt x="125703" y="2996"/>
                          <a:pt x="124861" y="4258"/>
                        </a:cubicBezTo>
                        <a:cubicBezTo>
                          <a:pt x="122549" y="7570"/>
                          <a:pt x="68870" y="83330"/>
                          <a:pt x="30701" y="833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39"/>
                  <p:cNvSpPr/>
                  <p:nvPr/>
                </p:nvSpPr>
                <p:spPr>
                  <a:xfrm>
                    <a:off x="6805754" y="1064887"/>
                    <a:ext cx="40114" cy="93266"/>
                  </a:xfrm>
                  <a:custGeom>
                    <a:rect b="b" l="l" r="r" t="t"/>
                    <a:pathLst>
                      <a:path extrusionOk="0" h="93266" w="40114">
                        <a:moveTo>
                          <a:pt x="40062" y="53"/>
                        </a:moveTo>
                        <a:cubicBezTo>
                          <a:pt x="37222" y="25919"/>
                          <a:pt x="22449" y="66507"/>
                          <a:pt x="0" y="93267"/>
                        </a:cubicBezTo>
                        <a:cubicBezTo>
                          <a:pt x="1682" y="86853"/>
                          <a:pt x="3207" y="80386"/>
                          <a:pt x="4469" y="73814"/>
                        </a:cubicBezTo>
                        <a:cubicBezTo>
                          <a:pt x="4469" y="73604"/>
                          <a:pt x="4574" y="73394"/>
                          <a:pt x="4627" y="73131"/>
                        </a:cubicBezTo>
                        <a:cubicBezTo>
                          <a:pt x="4732" y="72447"/>
                          <a:pt x="4890" y="71817"/>
                          <a:pt x="4994" y="71133"/>
                        </a:cubicBezTo>
                        <a:cubicBezTo>
                          <a:pt x="12145" y="32544"/>
                          <a:pt x="12355" y="12302"/>
                          <a:pt x="40114" y="0"/>
                        </a:cubicBezTo>
                        <a:close/>
                      </a:path>
                    </a:pathLst>
                  </a:custGeom>
                  <a:solidFill>
                    <a:srgbClr val="994839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7" name="Google Shape;1287;p39"/>
                  <p:cNvSpPr/>
                  <p:nvPr/>
                </p:nvSpPr>
                <p:spPr>
                  <a:xfrm>
                    <a:off x="7039980" y="1056422"/>
                    <a:ext cx="111540" cy="189281"/>
                  </a:xfrm>
                  <a:custGeom>
                    <a:rect b="b" l="l" r="r" t="t"/>
                    <a:pathLst>
                      <a:path extrusionOk="0" h="189281" w="111540">
                        <a:moveTo>
                          <a:pt x="255" y="94371"/>
                        </a:moveTo>
                        <a:cubicBezTo>
                          <a:pt x="2569" y="137009"/>
                          <a:pt x="29276" y="177754"/>
                          <a:pt x="57824" y="187217"/>
                        </a:cubicBezTo>
                        <a:cubicBezTo>
                          <a:pt x="59822" y="187901"/>
                          <a:pt x="61820" y="188374"/>
                          <a:pt x="63870" y="188742"/>
                        </a:cubicBezTo>
                        <a:cubicBezTo>
                          <a:pt x="67813" y="189426"/>
                          <a:pt x="71809" y="189478"/>
                          <a:pt x="75699" y="188795"/>
                        </a:cubicBezTo>
                        <a:cubicBezTo>
                          <a:pt x="76646" y="186113"/>
                          <a:pt x="77592" y="183432"/>
                          <a:pt x="78538" y="180803"/>
                        </a:cubicBezTo>
                        <a:cubicBezTo>
                          <a:pt x="79169" y="179068"/>
                          <a:pt x="79800" y="177333"/>
                          <a:pt x="80431" y="175598"/>
                        </a:cubicBezTo>
                        <a:cubicBezTo>
                          <a:pt x="85163" y="162718"/>
                          <a:pt x="90262" y="149837"/>
                          <a:pt x="95573" y="137482"/>
                        </a:cubicBezTo>
                        <a:cubicBezTo>
                          <a:pt x="118758" y="83436"/>
                          <a:pt x="122543" y="22502"/>
                          <a:pt x="66709" y="3890"/>
                        </a:cubicBezTo>
                        <a:cubicBezTo>
                          <a:pt x="62661" y="2524"/>
                          <a:pt x="58665" y="1262"/>
                          <a:pt x="54775" y="0"/>
                        </a:cubicBezTo>
                        <a:cubicBezTo>
                          <a:pt x="23651" y="6414"/>
                          <a:pt x="-2899" y="35067"/>
                          <a:pt x="255" y="94371"/>
                        </a:cubicBezTo>
                        <a:close/>
                      </a:path>
                    </a:pathLst>
                  </a:custGeom>
                  <a:solidFill>
                    <a:srgbClr val="994839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8" name="Google Shape;1288;p39"/>
                  <p:cNvSpPr/>
                  <p:nvPr/>
                </p:nvSpPr>
                <p:spPr>
                  <a:xfrm>
                    <a:off x="6806227" y="1328909"/>
                    <a:ext cx="172594" cy="22981"/>
                  </a:xfrm>
                  <a:custGeom>
                    <a:rect b="b" l="l" r="r" t="t"/>
                    <a:pathLst>
                      <a:path extrusionOk="0" h="22981" w="172594">
                        <a:moveTo>
                          <a:pt x="172234" y="21614"/>
                        </a:moveTo>
                        <a:cubicBezTo>
                          <a:pt x="171761" y="22456"/>
                          <a:pt x="170814" y="22981"/>
                          <a:pt x="169868" y="22981"/>
                        </a:cubicBezTo>
                        <a:cubicBezTo>
                          <a:pt x="169395" y="22981"/>
                          <a:pt x="168974" y="22876"/>
                          <a:pt x="168554" y="22613"/>
                        </a:cubicBezTo>
                        <a:cubicBezTo>
                          <a:pt x="168133" y="22350"/>
                          <a:pt x="124128" y="-2412"/>
                          <a:pt x="70450" y="8050"/>
                        </a:cubicBezTo>
                        <a:cubicBezTo>
                          <a:pt x="43164" y="13360"/>
                          <a:pt x="19979" y="12834"/>
                          <a:pt x="1998" y="8786"/>
                        </a:cubicBezTo>
                        <a:cubicBezTo>
                          <a:pt x="2156" y="7735"/>
                          <a:pt x="2261" y="6683"/>
                          <a:pt x="2366" y="5737"/>
                        </a:cubicBezTo>
                        <a:cubicBezTo>
                          <a:pt x="2366" y="5579"/>
                          <a:pt x="2366" y="5474"/>
                          <a:pt x="2366" y="5369"/>
                        </a:cubicBezTo>
                        <a:cubicBezTo>
                          <a:pt x="2366" y="5369"/>
                          <a:pt x="1472" y="4528"/>
                          <a:pt x="0" y="2898"/>
                        </a:cubicBezTo>
                        <a:cubicBezTo>
                          <a:pt x="17612" y="7367"/>
                          <a:pt x="41166" y="8208"/>
                          <a:pt x="69399" y="2740"/>
                        </a:cubicBezTo>
                        <a:cubicBezTo>
                          <a:pt x="125127" y="-8143"/>
                          <a:pt x="169395" y="16830"/>
                          <a:pt x="171235" y="17934"/>
                        </a:cubicBezTo>
                        <a:cubicBezTo>
                          <a:pt x="172550" y="18670"/>
                          <a:pt x="172970" y="20300"/>
                          <a:pt x="172234" y="21614"/>
                        </a:cubicBezTo>
                        <a:close/>
                      </a:path>
                    </a:pathLst>
                  </a:custGeom>
                  <a:solidFill>
                    <a:srgbClr val="801E07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89" name="Google Shape;1289;p39"/>
              <p:cNvGrpSpPr/>
              <p:nvPr/>
            </p:nvGrpSpPr>
            <p:grpSpPr>
              <a:xfrm>
                <a:off x="6837523" y="761118"/>
                <a:ext cx="221209" cy="308469"/>
                <a:chOff x="6837523" y="761118"/>
                <a:chExt cx="221209" cy="308469"/>
              </a:xfrm>
            </p:grpSpPr>
            <p:sp>
              <p:nvSpPr>
                <p:cNvPr id="1290" name="Google Shape;1290;p39"/>
                <p:cNvSpPr/>
                <p:nvPr/>
              </p:nvSpPr>
              <p:spPr>
                <a:xfrm>
                  <a:off x="6837523" y="761118"/>
                  <a:ext cx="221209" cy="226427"/>
                </a:xfrm>
                <a:custGeom>
                  <a:rect b="b" l="l" r="r" t="t"/>
                  <a:pathLst>
                    <a:path extrusionOk="0" h="226427" w="221209">
                      <a:moveTo>
                        <a:pt x="140832" y="217809"/>
                      </a:moveTo>
                      <a:cubicBezTo>
                        <a:pt x="140832" y="217809"/>
                        <a:pt x="195089" y="209923"/>
                        <a:pt x="212543" y="156245"/>
                      </a:cubicBezTo>
                      <a:cubicBezTo>
                        <a:pt x="229157" y="105142"/>
                        <a:pt x="219168" y="77804"/>
                        <a:pt x="205288" y="49256"/>
                      </a:cubicBezTo>
                      <a:cubicBezTo>
                        <a:pt x="194826" y="27753"/>
                        <a:pt x="153766" y="-6894"/>
                        <a:pt x="102979" y="1203"/>
                      </a:cubicBezTo>
                      <a:cubicBezTo>
                        <a:pt x="51719" y="9404"/>
                        <a:pt x="15127" y="41685"/>
                        <a:pt x="3613" y="83324"/>
                      </a:cubicBezTo>
                      <a:cubicBezTo>
                        <a:pt x="-17469" y="159452"/>
                        <a:pt x="57029" y="255978"/>
                        <a:pt x="140885" y="217809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91" name="Google Shape;1291;p39"/>
                <p:cNvGrpSpPr/>
                <p:nvPr/>
              </p:nvGrpSpPr>
              <p:grpSpPr>
                <a:xfrm>
                  <a:off x="6852662" y="807265"/>
                  <a:ext cx="182661" cy="262322"/>
                  <a:chOff x="6852662" y="807265"/>
                  <a:chExt cx="182661" cy="262322"/>
                </a:xfrm>
              </p:grpSpPr>
              <p:sp>
                <p:nvSpPr>
                  <p:cNvPr id="1292" name="Google Shape;1292;p39"/>
                  <p:cNvSpPr/>
                  <p:nvPr/>
                </p:nvSpPr>
                <p:spPr>
                  <a:xfrm>
                    <a:off x="6852662" y="913830"/>
                    <a:ext cx="28377" cy="52806"/>
                  </a:xfrm>
                  <a:custGeom>
                    <a:rect b="b" l="l" r="r" t="t"/>
                    <a:pathLst>
                      <a:path extrusionOk="0" h="52806" w="28377">
                        <a:moveTo>
                          <a:pt x="23594" y="5530"/>
                        </a:moveTo>
                        <a:cubicBezTo>
                          <a:pt x="23594" y="5530"/>
                          <a:pt x="6665" y="-9033"/>
                          <a:pt x="1303" y="9105"/>
                        </a:cubicBezTo>
                        <a:cubicBezTo>
                          <a:pt x="-4060" y="27244"/>
                          <a:pt x="7559" y="60313"/>
                          <a:pt x="28378" y="51270"/>
                        </a:cubicBezTo>
                        <a:lnTo>
                          <a:pt x="23594" y="5530"/>
                        </a:lnTo>
                        <a:close/>
                      </a:path>
                    </a:pathLst>
                  </a:custGeom>
                  <a:solidFill>
                    <a:srgbClr val="75281D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293" name="Google Shape;1293;p39"/>
                  <p:cNvGrpSpPr/>
                  <p:nvPr/>
                </p:nvGrpSpPr>
                <p:grpSpPr>
                  <a:xfrm>
                    <a:off x="6926044" y="961157"/>
                    <a:ext cx="103571" cy="108430"/>
                    <a:chOff x="6926044" y="961157"/>
                    <a:chExt cx="103571" cy="108430"/>
                  </a:xfrm>
                </p:grpSpPr>
                <p:sp>
                  <p:nvSpPr>
                    <p:cNvPr id="1294" name="Google Shape;1294;p39"/>
                    <p:cNvSpPr/>
                    <p:nvPr/>
                  </p:nvSpPr>
                  <p:spPr>
                    <a:xfrm>
                      <a:off x="6926044" y="961157"/>
                      <a:ext cx="103571" cy="108430"/>
                    </a:xfrm>
                    <a:custGeom>
                      <a:rect b="b" l="l" r="r" t="t"/>
                      <a:pathLst>
                        <a:path extrusionOk="0" h="108430" w="103571">
                          <a:moveTo>
                            <a:pt x="0" y="38905"/>
                          </a:moveTo>
                          <a:lnTo>
                            <a:pt x="7728" y="95212"/>
                          </a:lnTo>
                          <a:cubicBezTo>
                            <a:pt x="7728" y="95212"/>
                            <a:pt x="37117" y="131751"/>
                            <a:pt x="103571" y="83330"/>
                          </a:cubicBezTo>
                          <a:cubicBezTo>
                            <a:pt x="92741" y="60776"/>
                            <a:pt x="82121" y="18664"/>
                            <a:pt x="84855" y="0"/>
                          </a:cubicBezTo>
                          <a:cubicBezTo>
                            <a:pt x="84855" y="0"/>
                            <a:pt x="79756" y="2786"/>
                            <a:pt x="71869" y="9358"/>
                          </a:cubicBezTo>
                          <a:cubicBezTo>
                            <a:pt x="70345" y="10620"/>
                            <a:pt x="68399" y="11619"/>
                            <a:pt x="66454" y="12828"/>
                          </a:cubicBezTo>
                          <a:cubicBezTo>
                            <a:pt x="49420" y="23396"/>
                            <a:pt x="23395" y="37012"/>
                            <a:pt x="0" y="38905"/>
                          </a:cubicBezTo>
                          <a:close/>
                        </a:path>
                      </a:pathLst>
                    </a:custGeom>
                    <a:solidFill>
                      <a:srgbClr val="994839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95" name="Google Shape;1295;p39"/>
                    <p:cNvSpPr/>
                    <p:nvPr/>
                  </p:nvSpPr>
                  <p:spPr>
                    <a:xfrm>
                      <a:off x="6926044" y="970516"/>
                      <a:ext cx="71869" cy="51417"/>
                    </a:xfrm>
                    <a:custGeom>
                      <a:rect b="b" l="l" r="r" t="t"/>
                      <a:pathLst>
                        <a:path extrusionOk="0" h="51417" w="71869">
                          <a:moveTo>
                            <a:pt x="0" y="29547"/>
                          </a:moveTo>
                          <a:lnTo>
                            <a:pt x="2576" y="51418"/>
                          </a:lnTo>
                          <a:cubicBezTo>
                            <a:pt x="21713" y="43847"/>
                            <a:pt x="55729" y="27286"/>
                            <a:pt x="71869" y="0"/>
                          </a:cubicBezTo>
                          <a:cubicBezTo>
                            <a:pt x="70187" y="1104"/>
                            <a:pt x="68399" y="2261"/>
                            <a:pt x="66454" y="3470"/>
                          </a:cubicBezTo>
                          <a:cubicBezTo>
                            <a:pt x="49420" y="14037"/>
                            <a:pt x="23395" y="27654"/>
                            <a:pt x="0" y="29547"/>
                          </a:cubicBezTo>
                          <a:close/>
                        </a:path>
                      </a:pathLst>
                    </a:custGeom>
                    <a:solidFill>
                      <a:srgbClr val="221B3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296" name="Google Shape;1296;p39"/>
                  <p:cNvSpPr/>
                  <p:nvPr/>
                </p:nvSpPr>
                <p:spPr>
                  <a:xfrm>
                    <a:off x="6857809" y="807265"/>
                    <a:ext cx="153700" cy="195683"/>
                  </a:xfrm>
                  <a:custGeom>
                    <a:rect b="b" l="l" r="r" t="t"/>
                    <a:pathLst>
                      <a:path extrusionOk="0" h="195683" w="153700">
                        <a:moveTo>
                          <a:pt x="1939" y="100372"/>
                        </a:moveTo>
                        <a:cubicBezTo>
                          <a:pt x="2728" y="105261"/>
                          <a:pt x="3464" y="109940"/>
                          <a:pt x="4199" y="114357"/>
                        </a:cubicBezTo>
                        <a:cubicBezTo>
                          <a:pt x="4883" y="118773"/>
                          <a:pt x="5619" y="122926"/>
                          <a:pt x="6303" y="126869"/>
                        </a:cubicBezTo>
                        <a:cubicBezTo>
                          <a:pt x="6355" y="127237"/>
                          <a:pt x="6408" y="127605"/>
                          <a:pt x="6513" y="127973"/>
                        </a:cubicBezTo>
                        <a:cubicBezTo>
                          <a:pt x="7617" y="134230"/>
                          <a:pt x="8669" y="139908"/>
                          <a:pt x="9773" y="145060"/>
                        </a:cubicBezTo>
                        <a:cubicBezTo>
                          <a:pt x="14241" y="166300"/>
                          <a:pt x="24388" y="180232"/>
                          <a:pt x="31644" y="185648"/>
                        </a:cubicBezTo>
                        <a:cubicBezTo>
                          <a:pt x="77120" y="219768"/>
                          <a:pt x="150567" y="156101"/>
                          <a:pt x="153090" y="154103"/>
                        </a:cubicBezTo>
                        <a:cubicBezTo>
                          <a:pt x="153090" y="154103"/>
                          <a:pt x="153143" y="154050"/>
                          <a:pt x="153143" y="154050"/>
                        </a:cubicBezTo>
                        <a:cubicBezTo>
                          <a:pt x="153353" y="150318"/>
                          <a:pt x="153511" y="146637"/>
                          <a:pt x="153616" y="142957"/>
                        </a:cubicBezTo>
                        <a:cubicBezTo>
                          <a:pt x="154352" y="112043"/>
                          <a:pt x="150251" y="84126"/>
                          <a:pt x="142943" y="58102"/>
                        </a:cubicBezTo>
                        <a:cubicBezTo>
                          <a:pt x="139947" y="29922"/>
                          <a:pt x="119128" y="6579"/>
                          <a:pt x="91316" y="1164"/>
                        </a:cubicBezTo>
                        <a:cubicBezTo>
                          <a:pt x="62505" y="-4409"/>
                          <a:pt x="39950" y="11469"/>
                          <a:pt x="26018" y="18356"/>
                        </a:cubicBezTo>
                        <a:cubicBezTo>
                          <a:pt x="4936" y="28713"/>
                          <a:pt x="-4422" y="59574"/>
                          <a:pt x="1992" y="100424"/>
                        </a:cubicBezTo>
                        <a:close/>
                      </a:path>
                    </a:pathLst>
                  </a:custGeom>
                  <a:solidFill>
                    <a:srgbClr val="994839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7" name="Google Shape;1297;p39"/>
                  <p:cNvSpPr/>
                  <p:nvPr/>
                </p:nvSpPr>
                <p:spPr>
                  <a:xfrm>
                    <a:off x="6935583" y="910197"/>
                    <a:ext cx="45220" cy="20482"/>
                  </a:xfrm>
                  <a:custGeom>
                    <a:rect b="b" l="l" r="r" t="t"/>
                    <a:pathLst>
                      <a:path extrusionOk="0" h="20482" w="45220">
                        <a:moveTo>
                          <a:pt x="45138" y="5483"/>
                        </a:moveTo>
                        <a:cubicBezTo>
                          <a:pt x="46190" y="10478"/>
                          <a:pt x="36989" y="16682"/>
                          <a:pt x="24529" y="19310"/>
                        </a:cubicBezTo>
                        <a:cubicBezTo>
                          <a:pt x="12122" y="21939"/>
                          <a:pt x="1186" y="19994"/>
                          <a:pt x="82" y="14999"/>
                        </a:cubicBezTo>
                        <a:cubicBezTo>
                          <a:pt x="-969" y="10005"/>
                          <a:pt x="8231" y="3801"/>
                          <a:pt x="20691" y="1172"/>
                        </a:cubicBezTo>
                        <a:cubicBezTo>
                          <a:pt x="33099" y="-1457"/>
                          <a:pt x="44034" y="489"/>
                          <a:pt x="45138" y="5483"/>
                        </a:cubicBezTo>
                        <a:close/>
                      </a:path>
                    </a:pathLst>
                  </a:custGeom>
                  <a:solidFill>
                    <a:srgbClr val="75281D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39"/>
                  <p:cNvSpPr/>
                  <p:nvPr/>
                </p:nvSpPr>
                <p:spPr>
                  <a:xfrm>
                    <a:off x="6864059" y="932699"/>
                    <a:ext cx="25369" cy="19573"/>
                  </a:xfrm>
                  <a:custGeom>
                    <a:rect b="b" l="l" r="r" t="t"/>
                    <a:pathLst>
                      <a:path extrusionOk="0" h="19573" w="25369">
                        <a:moveTo>
                          <a:pt x="0" y="1382"/>
                        </a:moveTo>
                        <a:cubicBezTo>
                          <a:pt x="53" y="1750"/>
                          <a:pt x="105" y="2118"/>
                          <a:pt x="211" y="2486"/>
                        </a:cubicBezTo>
                        <a:cubicBezTo>
                          <a:pt x="1314" y="8743"/>
                          <a:pt x="2366" y="14421"/>
                          <a:pt x="3470" y="19573"/>
                        </a:cubicBezTo>
                        <a:cubicBezTo>
                          <a:pt x="3890" y="19521"/>
                          <a:pt x="4259" y="19415"/>
                          <a:pt x="4679" y="19310"/>
                        </a:cubicBezTo>
                        <a:cubicBezTo>
                          <a:pt x="17087" y="16682"/>
                          <a:pt x="26340" y="10478"/>
                          <a:pt x="25289" y="5483"/>
                        </a:cubicBezTo>
                        <a:cubicBezTo>
                          <a:pt x="24237" y="489"/>
                          <a:pt x="13301" y="-1457"/>
                          <a:pt x="894" y="1172"/>
                        </a:cubicBezTo>
                        <a:cubicBezTo>
                          <a:pt x="631" y="1225"/>
                          <a:pt x="316" y="1277"/>
                          <a:pt x="53" y="1330"/>
                        </a:cubicBezTo>
                        <a:close/>
                      </a:path>
                    </a:pathLst>
                  </a:custGeom>
                  <a:solidFill>
                    <a:srgbClr val="75281D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9" name="Google Shape;1299;p39"/>
                  <p:cNvSpPr/>
                  <p:nvPr/>
                </p:nvSpPr>
                <p:spPr>
                  <a:xfrm>
                    <a:off x="6904085" y="943184"/>
                    <a:ext cx="33308" cy="17959"/>
                  </a:xfrm>
                  <a:custGeom>
                    <a:rect b="b" l="l" r="r" t="t"/>
                    <a:pathLst>
                      <a:path extrusionOk="0" h="17959" w="33308">
                        <a:moveTo>
                          <a:pt x="15020" y="16344"/>
                        </a:moveTo>
                        <a:cubicBezTo>
                          <a:pt x="20487" y="14504"/>
                          <a:pt x="26901" y="10823"/>
                          <a:pt x="32842" y="3410"/>
                        </a:cubicBezTo>
                        <a:cubicBezTo>
                          <a:pt x="33578" y="2517"/>
                          <a:pt x="33421" y="1202"/>
                          <a:pt x="32527" y="466"/>
                        </a:cubicBezTo>
                        <a:cubicBezTo>
                          <a:pt x="31633" y="-270"/>
                          <a:pt x="30319" y="-112"/>
                          <a:pt x="29582" y="782"/>
                        </a:cubicBezTo>
                        <a:cubicBezTo>
                          <a:pt x="17333" y="16081"/>
                          <a:pt x="3033" y="13715"/>
                          <a:pt x="2455" y="13610"/>
                        </a:cubicBezTo>
                        <a:cubicBezTo>
                          <a:pt x="1297" y="13400"/>
                          <a:pt x="246" y="14136"/>
                          <a:pt x="36" y="15292"/>
                        </a:cubicBezTo>
                        <a:cubicBezTo>
                          <a:pt x="-174" y="16449"/>
                          <a:pt x="562" y="17500"/>
                          <a:pt x="1718" y="17711"/>
                        </a:cubicBezTo>
                        <a:cubicBezTo>
                          <a:pt x="2139" y="17763"/>
                          <a:pt x="7765" y="18762"/>
                          <a:pt x="15072" y="16344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0" name="Google Shape;1300;p39"/>
                  <p:cNvSpPr/>
                  <p:nvPr/>
                </p:nvSpPr>
                <p:spPr>
                  <a:xfrm>
                    <a:off x="6882774" y="900872"/>
                    <a:ext cx="9887" cy="16630"/>
                  </a:xfrm>
                  <a:custGeom>
                    <a:rect b="b" l="l" r="r" t="t"/>
                    <a:pathLst>
                      <a:path extrusionOk="0" h="16630" w="9887">
                        <a:moveTo>
                          <a:pt x="9728" y="7606"/>
                        </a:moveTo>
                        <a:cubicBezTo>
                          <a:pt x="10411" y="12180"/>
                          <a:pt x="8834" y="16228"/>
                          <a:pt x="6205" y="16596"/>
                        </a:cubicBezTo>
                        <a:cubicBezTo>
                          <a:pt x="3576" y="17017"/>
                          <a:pt x="895" y="13599"/>
                          <a:pt x="159" y="9025"/>
                        </a:cubicBezTo>
                        <a:cubicBezTo>
                          <a:pt x="-524" y="4451"/>
                          <a:pt x="1053" y="403"/>
                          <a:pt x="3682" y="35"/>
                        </a:cubicBezTo>
                        <a:cubicBezTo>
                          <a:pt x="6310" y="-386"/>
                          <a:pt x="8992" y="3032"/>
                          <a:pt x="9728" y="7606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1" name="Google Shape;1301;p39"/>
                  <p:cNvSpPr/>
                  <p:nvPr/>
                </p:nvSpPr>
                <p:spPr>
                  <a:xfrm>
                    <a:off x="6930564" y="890725"/>
                    <a:ext cx="9887" cy="16623"/>
                  </a:xfrm>
                  <a:custGeom>
                    <a:rect b="b" l="l" r="r" t="t"/>
                    <a:pathLst>
                      <a:path extrusionOk="0" h="16623" w="9887">
                        <a:moveTo>
                          <a:pt x="9728" y="7606"/>
                        </a:moveTo>
                        <a:cubicBezTo>
                          <a:pt x="10411" y="12180"/>
                          <a:pt x="8834" y="16228"/>
                          <a:pt x="6206" y="16596"/>
                        </a:cubicBezTo>
                        <a:cubicBezTo>
                          <a:pt x="3577" y="16964"/>
                          <a:pt x="896" y="13599"/>
                          <a:pt x="159" y="9025"/>
                        </a:cubicBezTo>
                        <a:cubicBezTo>
                          <a:pt x="-524" y="4451"/>
                          <a:pt x="1053" y="403"/>
                          <a:pt x="3682" y="35"/>
                        </a:cubicBezTo>
                        <a:cubicBezTo>
                          <a:pt x="6310" y="-386"/>
                          <a:pt x="8992" y="3032"/>
                          <a:pt x="9728" y="7606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2" name="Google Shape;1302;p39"/>
                  <p:cNvSpPr/>
                  <p:nvPr/>
                </p:nvSpPr>
                <p:spPr>
                  <a:xfrm>
                    <a:off x="6921619" y="868643"/>
                    <a:ext cx="30200" cy="18204"/>
                  </a:xfrm>
                  <a:custGeom>
                    <a:rect b="b" l="l" r="r" t="t"/>
                    <a:pathLst>
                      <a:path extrusionOk="0" h="18204" w="30200">
                        <a:moveTo>
                          <a:pt x="3531" y="246"/>
                        </a:moveTo>
                        <a:cubicBezTo>
                          <a:pt x="3531" y="246"/>
                          <a:pt x="18252" y="-2330"/>
                          <a:pt x="28030" y="9184"/>
                        </a:cubicBezTo>
                        <a:cubicBezTo>
                          <a:pt x="33498" y="15598"/>
                          <a:pt x="27820" y="21591"/>
                          <a:pt x="20039" y="15966"/>
                        </a:cubicBezTo>
                        <a:cubicBezTo>
                          <a:pt x="14624" y="12023"/>
                          <a:pt x="11522" y="10288"/>
                          <a:pt x="4477" y="9184"/>
                        </a:cubicBezTo>
                        <a:cubicBezTo>
                          <a:pt x="-2568" y="8027"/>
                          <a:pt x="-44" y="457"/>
                          <a:pt x="3531" y="299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3" name="Google Shape;1303;p39"/>
                  <p:cNvSpPr/>
                  <p:nvPr/>
                </p:nvSpPr>
                <p:spPr>
                  <a:xfrm>
                    <a:off x="6859543" y="878199"/>
                    <a:ext cx="27281" cy="23092"/>
                  </a:xfrm>
                  <a:custGeom>
                    <a:rect b="b" l="l" r="r" t="t"/>
                    <a:pathLst>
                      <a:path extrusionOk="0" h="23092" w="27281">
                        <a:moveTo>
                          <a:pt x="22602" y="48"/>
                        </a:moveTo>
                        <a:cubicBezTo>
                          <a:pt x="22602" y="48"/>
                          <a:pt x="7670" y="1152"/>
                          <a:pt x="1047" y="14717"/>
                        </a:cubicBezTo>
                        <a:cubicBezTo>
                          <a:pt x="-2687" y="22287"/>
                          <a:pt x="4306" y="26651"/>
                          <a:pt x="10404" y="19343"/>
                        </a:cubicBezTo>
                        <a:cubicBezTo>
                          <a:pt x="14663" y="14244"/>
                          <a:pt x="17292" y="11773"/>
                          <a:pt x="23864" y="8934"/>
                        </a:cubicBezTo>
                        <a:cubicBezTo>
                          <a:pt x="30435" y="6094"/>
                          <a:pt x="26124" y="-635"/>
                          <a:pt x="22602" y="48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4" name="Google Shape;1304;p39"/>
                  <p:cNvSpPr/>
                  <p:nvPr/>
                </p:nvSpPr>
                <p:spPr>
                  <a:xfrm>
                    <a:off x="6894683" y="889754"/>
                    <a:ext cx="20625" cy="50636"/>
                  </a:xfrm>
                  <a:custGeom>
                    <a:rect b="b" l="l" r="r" t="t"/>
                    <a:pathLst>
                      <a:path extrusionOk="0" h="50636" w="20625">
                        <a:moveTo>
                          <a:pt x="14485" y="50584"/>
                        </a:moveTo>
                        <a:cubicBezTo>
                          <a:pt x="16062" y="50584"/>
                          <a:pt x="17797" y="50479"/>
                          <a:pt x="19585" y="50058"/>
                        </a:cubicBezTo>
                        <a:cubicBezTo>
                          <a:pt x="19690" y="50058"/>
                          <a:pt x="19795" y="49953"/>
                          <a:pt x="19900" y="49848"/>
                        </a:cubicBezTo>
                        <a:cubicBezTo>
                          <a:pt x="21740" y="47272"/>
                          <a:pt x="19742" y="44906"/>
                          <a:pt x="17639" y="45274"/>
                        </a:cubicBezTo>
                        <a:cubicBezTo>
                          <a:pt x="12224" y="46273"/>
                          <a:pt x="8070" y="44012"/>
                          <a:pt x="5915" y="42435"/>
                        </a:cubicBezTo>
                        <a:cubicBezTo>
                          <a:pt x="12960" y="31079"/>
                          <a:pt x="15169" y="3950"/>
                          <a:pt x="15273" y="2741"/>
                        </a:cubicBezTo>
                        <a:cubicBezTo>
                          <a:pt x="15378" y="1322"/>
                          <a:pt x="14327" y="112"/>
                          <a:pt x="12960" y="7"/>
                        </a:cubicBezTo>
                        <a:cubicBezTo>
                          <a:pt x="11541" y="-98"/>
                          <a:pt x="10331" y="954"/>
                          <a:pt x="10226" y="2321"/>
                        </a:cubicBezTo>
                        <a:cubicBezTo>
                          <a:pt x="9543" y="10785"/>
                          <a:pt x="6546" y="34181"/>
                          <a:pt x="605" y="41226"/>
                        </a:cubicBezTo>
                        <a:cubicBezTo>
                          <a:pt x="-236" y="42224"/>
                          <a:pt x="-183" y="43644"/>
                          <a:pt x="658" y="44590"/>
                        </a:cubicBezTo>
                        <a:cubicBezTo>
                          <a:pt x="920" y="44853"/>
                          <a:pt x="6125" y="50426"/>
                          <a:pt x="14485" y="50636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5" name="Google Shape;1305;p39"/>
                  <p:cNvSpPr/>
                  <p:nvPr/>
                </p:nvSpPr>
                <p:spPr>
                  <a:xfrm>
                    <a:off x="6920556" y="961724"/>
                    <a:ext cx="16833" cy="10000"/>
                  </a:xfrm>
                  <a:custGeom>
                    <a:rect b="b" l="l" r="r" t="t"/>
                    <a:pathLst>
                      <a:path extrusionOk="0" h="10000" w="16833">
                        <a:moveTo>
                          <a:pt x="3174" y="9948"/>
                        </a:moveTo>
                        <a:cubicBezTo>
                          <a:pt x="2334" y="9948"/>
                          <a:pt x="1808" y="9948"/>
                          <a:pt x="1703" y="9895"/>
                        </a:cubicBezTo>
                        <a:cubicBezTo>
                          <a:pt x="651" y="9790"/>
                          <a:pt x="-137" y="8791"/>
                          <a:pt x="20" y="7740"/>
                        </a:cubicBezTo>
                        <a:cubicBezTo>
                          <a:pt x="125" y="6688"/>
                          <a:pt x="1072" y="5900"/>
                          <a:pt x="2176" y="6057"/>
                        </a:cubicBezTo>
                        <a:cubicBezTo>
                          <a:pt x="2492" y="6057"/>
                          <a:pt x="9431" y="6741"/>
                          <a:pt x="13321" y="853"/>
                        </a:cubicBezTo>
                        <a:cubicBezTo>
                          <a:pt x="13952" y="-94"/>
                          <a:pt x="15319" y="-304"/>
                          <a:pt x="16213" y="485"/>
                        </a:cubicBezTo>
                        <a:cubicBezTo>
                          <a:pt x="17001" y="1168"/>
                          <a:pt x="17001" y="2325"/>
                          <a:pt x="16423" y="3166"/>
                        </a:cubicBezTo>
                        <a:cubicBezTo>
                          <a:pt x="12375" y="9107"/>
                          <a:pt x="6066" y="9948"/>
                          <a:pt x="3227" y="10000"/>
                        </a:cubicBezTo>
                        <a:close/>
                      </a:path>
                    </a:pathLst>
                  </a:custGeom>
                  <a:solidFill>
                    <a:srgbClr val="75281D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6" name="Google Shape;1306;p39"/>
                  <p:cNvSpPr/>
                  <p:nvPr/>
                </p:nvSpPr>
                <p:spPr>
                  <a:xfrm>
                    <a:off x="6990553" y="942967"/>
                    <a:ext cx="20766" cy="18348"/>
                  </a:xfrm>
                  <a:custGeom>
                    <a:rect b="b" l="l" r="r" t="t"/>
                    <a:pathLst>
                      <a:path extrusionOk="0" h="18348" w="20766">
                        <a:moveTo>
                          <a:pt x="53" y="0"/>
                        </a:moveTo>
                        <a:cubicBezTo>
                          <a:pt x="368" y="526"/>
                          <a:pt x="9726" y="15299"/>
                          <a:pt x="20294" y="18348"/>
                        </a:cubicBezTo>
                        <a:cubicBezTo>
                          <a:pt x="20294" y="18348"/>
                          <a:pt x="20294" y="18348"/>
                          <a:pt x="20294" y="18348"/>
                        </a:cubicBezTo>
                        <a:cubicBezTo>
                          <a:pt x="20294" y="18348"/>
                          <a:pt x="20294" y="18296"/>
                          <a:pt x="20294" y="18296"/>
                        </a:cubicBezTo>
                        <a:cubicBezTo>
                          <a:pt x="20504" y="14563"/>
                          <a:pt x="20661" y="10830"/>
                          <a:pt x="20767" y="7203"/>
                        </a:cubicBezTo>
                        <a:cubicBezTo>
                          <a:pt x="20399" y="7203"/>
                          <a:pt x="10199" y="7045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7" name="Google Shape;1307;p39"/>
                  <p:cNvSpPr/>
                  <p:nvPr/>
                </p:nvSpPr>
                <p:spPr>
                  <a:xfrm>
                    <a:off x="6994338" y="887316"/>
                    <a:ext cx="40985" cy="62936"/>
                  </a:xfrm>
                  <a:custGeom>
                    <a:rect b="b" l="l" r="r" t="t"/>
                    <a:pathLst>
                      <a:path extrusionOk="0" h="62936" w="40985">
                        <a:moveTo>
                          <a:pt x="0" y="18113"/>
                        </a:moveTo>
                        <a:cubicBezTo>
                          <a:pt x="0" y="18113"/>
                          <a:pt x="16298" y="-13064"/>
                          <a:pt x="35015" y="6388"/>
                        </a:cubicBezTo>
                        <a:cubicBezTo>
                          <a:pt x="50419" y="22424"/>
                          <a:pt x="34226" y="73263"/>
                          <a:pt x="6888" y="61066"/>
                        </a:cubicBezTo>
                        <a:lnTo>
                          <a:pt x="0" y="18060"/>
                        </a:lnTo>
                        <a:close/>
                      </a:path>
                    </a:pathLst>
                  </a:custGeom>
                  <a:solidFill>
                    <a:srgbClr val="994839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8" name="Google Shape;1308;p39"/>
                  <p:cNvSpPr/>
                  <p:nvPr/>
                </p:nvSpPr>
                <p:spPr>
                  <a:xfrm>
                    <a:off x="7007955" y="934082"/>
                    <a:ext cx="10830" cy="10830"/>
                  </a:xfrm>
                  <a:custGeom>
                    <a:rect b="b" l="l" r="r" t="t"/>
                    <a:pathLst>
                      <a:path extrusionOk="0" h="10830" w="10830">
                        <a:moveTo>
                          <a:pt x="0" y="5415"/>
                        </a:moveTo>
                        <a:cubicBezTo>
                          <a:pt x="0" y="8412"/>
                          <a:pt x="2419" y="10830"/>
                          <a:pt x="5415" y="10830"/>
                        </a:cubicBezTo>
                        <a:cubicBezTo>
                          <a:pt x="8412" y="10830"/>
                          <a:pt x="10831" y="8412"/>
                          <a:pt x="10831" y="5415"/>
                        </a:cubicBezTo>
                        <a:cubicBezTo>
                          <a:pt x="10831" y="2418"/>
                          <a:pt x="8412" y="0"/>
                          <a:pt x="5415" y="0"/>
                        </a:cubicBezTo>
                        <a:cubicBezTo>
                          <a:pt x="2419" y="0"/>
                          <a:pt x="0" y="2418"/>
                          <a:pt x="0" y="541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39"/>
                  <p:cNvSpPr/>
                  <p:nvPr/>
                </p:nvSpPr>
                <p:spPr>
                  <a:xfrm>
                    <a:off x="7000170" y="901279"/>
                    <a:ext cx="21555" cy="38325"/>
                  </a:xfrm>
                  <a:custGeom>
                    <a:rect b="b" l="l" r="r" t="t"/>
                    <a:pathLst>
                      <a:path extrusionOk="0" h="38325" w="21555">
                        <a:moveTo>
                          <a:pt x="2527" y="38323"/>
                        </a:moveTo>
                        <a:cubicBezTo>
                          <a:pt x="2527" y="38323"/>
                          <a:pt x="2370" y="38323"/>
                          <a:pt x="2317" y="38323"/>
                        </a:cubicBezTo>
                        <a:cubicBezTo>
                          <a:pt x="1108" y="38375"/>
                          <a:pt x="109" y="37482"/>
                          <a:pt x="56" y="36272"/>
                        </a:cubicBezTo>
                        <a:cubicBezTo>
                          <a:pt x="-1153" y="12141"/>
                          <a:pt x="17511" y="785"/>
                          <a:pt x="18299" y="312"/>
                        </a:cubicBezTo>
                        <a:cubicBezTo>
                          <a:pt x="19351" y="-319"/>
                          <a:pt x="20666" y="49"/>
                          <a:pt x="21244" y="1048"/>
                        </a:cubicBezTo>
                        <a:cubicBezTo>
                          <a:pt x="21875" y="2047"/>
                          <a:pt x="21506" y="3413"/>
                          <a:pt x="20508" y="3992"/>
                        </a:cubicBezTo>
                        <a:lnTo>
                          <a:pt x="20508" y="3992"/>
                        </a:lnTo>
                        <a:cubicBezTo>
                          <a:pt x="19824" y="4412"/>
                          <a:pt x="3316" y="14612"/>
                          <a:pt x="4368" y="36062"/>
                        </a:cubicBezTo>
                        <a:cubicBezTo>
                          <a:pt x="4420" y="37166"/>
                          <a:pt x="3632" y="38113"/>
                          <a:pt x="2527" y="38323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0" name="Google Shape;1310;p39"/>
                  <p:cNvSpPr/>
                  <p:nvPr/>
                </p:nvSpPr>
                <p:spPr>
                  <a:xfrm>
                    <a:off x="7004302" y="915980"/>
                    <a:ext cx="18081" cy="7499"/>
                  </a:xfrm>
                  <a:custGeom>
                    <a:rect b="b" l="l" r="r" t="t"/>
                    <a:pathLst>
                      <a:path extrusionOk="0" h="7499" w="18081">
                        <a:moveTo>
                          <a:pt x="16270" y="7481"/>
                        </a:moveTo>
                        <a:cubicBezTo>
                          <a:pt x="15797" y="7534"/>
                          <a:pt x="15272" y="7481"/>
                          <a:pt x="14851" y="7219"/>
                        </a:cubicBezTo>
                        <a:cubicBezTo>
                          <a:pt x="12748" y="6009"/>
                          <a:pt x="6544" y="3223"/>
                          <a:pt x="3021" y="4747"/>
                        </a:cubicBezTo>
                        <a:cubicBezTo>
                          <a:pt x="1918" y="5221"/>
                          <a:pt x="656" y="4747"/>
                          <a:pt x="183" y="3643"/>
                        </a:cubicBezTo>
                        <a:cubicBezTo>
                          <a:pt x="-291" y="2539"/>
                          <a:pt x="183" y="1278"/>
                          <a:pt x="1287" y="804"/>
                        </a:cubicBezTo>
                        <a:cubicBezTo>
                          <a:pt x="7438" y="-1877"/>
                          <a:pt x="16060" y="2960"/>
                          <a:pt x="17006" y="3486"/>
                        </a:cubicBezTo>
                        <a:cubicBezTo>
                          <a:pt x="18058" y="4064"/>
                          <a:pt x="18373" y="5431"/>
                          <a:pt x="17795" y="6430"/>
                        </a:cubicBezTo>
                        <a:cubicBezTo>
                          <a:pt x="17479" y="7008"/>
                          <a:pt x="16901" y="7376"/>
                          <a:pt x="16270" y="7481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11" name="Google Shape;1311;p39"/>
                <p:cNvSpPr/>
                <p:nvPr/>
              </p:nvSpPr>
              <p:spPr>
                <a:xfrm>
                  <a:off x="6844211" y="792729"/>
                  <a:ext cx="160062" cy="88273"/>
                </a:xfrm>
                <a:custGeom>
                  <a:rect b="b" l="l" r="r" t="t"/>
                  <a:pathLst>
                    <a:path extrusionOk="0" h="88273" w="160062">
                      <a:moveTo>
                        <a:pt x="160011" y="53501"/>
                      </a:moveTo>
                      <a:cubicBezTo>
                        <a:pt x="160011" y="53501"/>
                        <a:pt x="135721" y="83941"/>
                        <a:pt x="122788" y="79420"/>
                      </a:cubicBezTo>
                      <a:cubicBezTo>
                        <a:pt x="109802" y="74898"/>
                        <a:pt x="125364" y="48348"/>
                        <a:pt x="125364" y="48348"/>
                      </a:cubicBezTo>
                      <a:cubicBezTo>
                        <a:pt x="125364" y="48348"/>
                        <a:pt x="86932" y="77843"/>
                        <a:pt x="69583" y="73111"/>
                      </a:cubicBezTo>
                      <a:cubicBezTo>
                        <a:pt x="52233" y="68327"/>
                        <a:pt x="78100" y="44090"/>
                        <a:pt x="78100" y="44090"/>
                      </a:cubicBezTo>
                      <a:cubicBezTo>
                        <a:pt x="78100" y="44090"/>
                        <a:pt x="50551" y="77790"/>
                        <a:pt x="31992" y="78999"/>
                      </a:cubicBezTo>
                      <a:cubicBezTo>
                        <a:pt x="13433" y="80208"/>
                        <a:pt x="28049" y="54237"/>
                        <a:pt x="28049" y="54237"/>
                      </a:cubicBezTo>
                      <a:cubicBezTo>
                        <a:pt x="28049" y="54237"/>
                        <a:pt x="16482" y="89251"/>
                        <a:pt x="5022" y="88252"/>
                      </a:cubicBezTo>
                      <a:cubicBezTo>
                        <a:pt x="-6440" y="87253"/>
                        <a:pt x="973" y="38464"/>
                        <a:pt x="34989" y="16804"/>
                      </a:cubicBezTo>
                      <a:cubicBezTo>
                        <a:pt x="69057" y="-4857"/>
                        <a:pt x="162587" y="-16844"/>
                        <a:pt x="160011" y="53448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2" name="Google Shape;1312;p39"/>
                <p:cNvSpPr/>
                <p:nvPr/>
              </p:nvSpPr>
              <p:spPr>
                <a:xfrm>
                  <a:off x="6977251" y="836872"/>
                  <a:ext cx="32608" cy="72500"/>
                </a:xfrm>
                <a:custGeom>
                  <a:rect b="b" l="l" r="r" t="t"/>
                  <a:pathLst>
                    <a:path extrusionOk="0" h="72500" w="32608">
                      <a:moveTo>
                        <a:pt x="0" y="13827"/>
                      </a:moveTo>
                      <a:cubicBezTo>
                        <a:pt x="0" y="13827"/>
                        <a:pt x="105" y="74550"/>
                        <a:pt x="15089" y="72448"/>
                      </a:cubicBezTo>
                      <a:cubicBezTo>
                        <a:pt x="30072" y="70345"/>
                        <a:pt x="41429" y="44846"/>
                        <a:pt x="23238" y="0"/>
                      </a:cubicBezTo>
                      <a:lnTo>
                        <a:pt x="0" y="13774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13" name="Google Shape;1313;p39"/>
              <p:cNvGrpSpPr/>
              <p:nvPr/>
            </p:nvGrpSpPr>
            <p:grpSpPr>
              <a:xfrm>
                <a:off x="6466472" y="1487637"/>
                <a:ext cx="652192" cy="1293172"/>
                <a:chOff x="6466472" y="1487637"/>
                <a:chExt cx="652192" cy="1293172"/>
              </a:xfrm>
            </p:grpSpPr>
            <p:sp>
              <p:nvSpPr>
                <p:cNvPr id="1314" name="Google Shape;1314;p39"/>
                <p:cNvSpPr/>
                <p:nvPr/>
              </p:nvSpPr>
              <p:spPr>
                <a:xfrm>
                  <a:off x="6740868" y="1487637"/>
                  <a:ext cx="340060" cy="258823"/>
                </a:xfrm>
                <a:custGeom>
                  <a:rect b="b" l="l" r="r" t="t"/>
                  <a:pathLst>
                    <a:path extrusionOk="0" h="258823" w="340060">
                      <a:moveTo>
                        <a:pt x="13206" y="224282"/>
                      </a:moveTo>
                      <a:cubicBezTo>
                        <a:pt x="44224" y="242158"/>
                        <a:pt x="98849" y="255354"/>
                        <a:pt x="156891" y="258245"/>
                      </a:cubicBezTo>
                      <a:cubicBezTo>
                        <a:pt x="160677" y="258456"/>
                        <a:pt x="164462" y="258561"/>
                        <a:pt x="168300" y="258666"/>
                      </a:cubicBezTo>
                      <a:cubicBezTo>
                        <a:pt x="171507" y="258719"/>
                        <a:pt x="174714" y="258771"/>
                        <a:pt x="177921" y="258824"/>
                      </a:cubicBezTo>
                      <a:cubicBezTo>
                        <a:pt x="179656" y="258824"/>
                        <a:pt x="181339" y="258824"/>
                        <a:pt x="183073" y="258824"/>
                      </a:cubicBezTo>
                      <a:cubicBezTo>
                        <a:pt x="225185" y="258561"/>
                        <a:pt x="267508" y="252515"/>
                        <a:pt x="302680" y="238530"/>
                      </a:cubicBezTo>
                      <a:cubicBezTo>
                        <a:pt x="322185" y="230802"/>
                        <a:pt x="332332" y="224756"/>
                        <a:pt x="336959" y="209246"/>
                      </a:cubicBezTo>
                      <a:cubicBezTo>
                        <a:pt x="339062" y="202149"/>
                        <a:pt x="339955" y="193053"/>
                        <a:pt x="340060" y="180856"/>
                      </a:cubicBezTo>
                      <a:cubicBezTo>
                        <a:pt x="340060" y="178805"/>
                        <a:pt x="340060" y="176650"/>
                        <a:pt x="340060" y="174389"/>
                      </a:cubicBezTo>
                      <a:cubicBezTo>
                        <a:pt x="340060" y="169079"/>
                        <a:pt x="339850" y="163243"/>
                        <a:pt x="339587" y="156777"/>
                      </a:cubicBezTo>
                      <a:cubicBezTo>
                        <a:pt x="339482" y="154516"/>
                        <a:pt x="339377" y="152308"/>
                        <a:pt x="339272" y="150047"/>
                      </a:cubicBezTo>
                      <a:cubicBezTo>
                        <a:pt x="339009" y="145316"/>
                        <a:pt x="338693" y="140584"/>
                        <a:pt x="338378" y="135905"/>
                      </a:cubicBezTo>
                      <a:cubicBezTo>
                        <a:pt x="338220" y="133644"/>
                        <a:pt x="338010" y="131383"/>
                        <a:pt x="337853" y="129123"/>
                      </a:cubicBezTo>
                      <a:cubicBezTo>
                        <a:pt x="337274" y="121815"/>
                        <a:pt x="336538" y="114612"/>
                        <a:pt x="335802" y="107620"/>
                      </a:cubicBezTo>
                      <a:lnTo>
                        <a:pt x="335802" y="107620"/>
                      </a:lnTo>
                      <a:cubicBezTo>
                        <a:pt x="335802" y="107620"/>
                        <a:pt x="335802" y="107620"/>
                        <a:pt x="335802" y="107620"/>
                      </a:cubicBezTo>
                      <a:cubicBezTo>
                        <a:pt x="335697" y="106621"/>
                        <a:pt x="335592" y="105622"/>
                        <a:pt x="335486" y="104623"/>
                      </a:cubicBezTo>
                      <a:cubicBezTo>
                        <a:pt x="335224" y="102415"/>
                        <a:pt x="335013" y="100259"/>
                        <a:pt x="334750" y="98156"/>
                      </a:cubicBezTo>
                      <a:cubicBezTo>
                        <a:pt x="334383" y="95160"/>
                        <a:pt x="334014" y="92268"/>
                        <a:pt x="333594" y="89376"/>
                      </a:cubicBezTo>
                      <a:lnTo>
                        <a:pt x="333594" y="89114"/>
                      </a:lnTo>
                      <a:cubicBezTo>
                        <a:pt x="331491" y="75076"/>
                        <a:pt x="328809" y="62511"/>
                        <a:pt x="326233" y="52417"/>
                      </a:cubicBezTo>
                      <a:cubicBezTo>
                        <a:pt x="325655" y="50208"/>
                        <a:pt x="325129" y="48106"/>
                        <a:pt x="324604" y="46160"/>
                      </a:cubicBezTo>
                      <a:cubicBezTo>
                        <a:pt x="321344" y="34121"/>
                        <a:pt x="318768" y="26918"/>
                        <a:pt x="318768" y="26918"/>
                      </a:cubicBezTo>
                      <a:cubicBezTo>
                        <a:pt x="318715" y="26918"/>
                        <a:pt x="318610" y="26918"/>
                        <a:pt x="318558" y="26918"/>
                      </a:cubicBezTo>
                      <a:cubicBezTo>
                        <a:pt x="303889" y="29284"/>
                        <a:pt x="288748" y="30651"/>
                        <a:pt x="273554" y="31282"/>
                      </a:cubicBezTo>
                      <a:cubicBezTo>
                        <a:pt x="271398" y="31387"/>
                        <a:pt x="269243" y="31439"/>
                        <a:pt x="267087" y="31492"/>
                      </a:cubicBezTo>
                      <a:cubicBezTo>
                        <a:pt x="188016" y="33595"/>
                        <a:pt x="107577" y="15667"/>
                        <a:pt x="70301" y="5993"/>
                      </a:cubicBezTo>
                      <a:cubicBezTo>
                        <a:pt x="68040" y="5415"/>
                        <a:pt x="65937" y="4837"/>
                        <a:pt x="64045" y="4311"/>
                      </a:cubicBezTo>
                      <a:cubicBezTo>
                        <a:pt x="54739" y="1788"/>
                        <a:pt x="49324" y="158"/>
                        <a:pt x="48903" y="0"/>
                      </a:cubicBezTo>
                      <a:cubicBezTo>
                        <a:pt x="48903" y="0"/>
                        <a:pt x="48903" y="0"/>
                        <a:pt x="48903" y="0"/>
                      </a:cubicBezTo>
                      <a:cubicBezTo>
                        <a:pt x="48903" y="0"/>
                        <a:pt x="45487" y="5993"/>
                        <a:pt x="40649" y="15877"/>
                      </a:cubicBezTo>
                      <a:cubicBezTo>
                        <a:pt x="39755" y="17718"/>
                        <a:pt x="38809" y="19663"/>
                        <a:pt x="37863" y="21713"/>
                      </a:cubicBezTo>
                      <a:cubicBezTo>
                        <a:pt x="30240" y="38011"/>
                        <a:pt x="20566" y="61670"/>
                        <a:pt x="15098" y="86275"/>
                      </a:cubicBezTo>
                      <a:cubicBezTo>
                        <a:pt x="15046" y="86590"/>
                        <a:pt x="14940" y="86905"/>
                        <a:pt x="14888" y="87168"/>
                      </a:cubicBezTo>
                      <a:cubicBezTo>
                        <a:pt x="14415" y="89271"/>
                        <a:pt x="13942" y="91427"/>
                        <a:pt x="13521" y="93582"/>
                      </a:cubicBezTo>
                      <a:cubicBezTo>
                        <a:pt x="13416" y="94003"/>
                        <a:pt x="13363" y="94424"/>
                        <a:pt x="13258" y="94897"/>
                      </a:cubicBezTo>
                      <a:cubicBezTo>
                        <a:pt x="9473" y="112772"/>
                        <a:pt x="6003" y="131541"/>
                        <a:pt x="3689" y="149469"/>
                      </a:cubicBezTo>
                      <a:lnTo>
                        <a:pt x="3689" y="149469"/>
                      </a:lnTo>
                      <a:cubicBezTo>
                        <a:pt x="3374" y="151782"/>
                        <a:pt x="3111" y="154096"/>
                        <a:pt x="2848" y="156356"/>
                      </a:cubicBezTo>
                      <a:cubicBezTo>
                        <a:pt x="-1726" y="195734"/>
                        <a:pt x="-2409" y="215187"/>
                        <a:pt x="13258" y="224230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5" name="Google Shape;1315;p39"/>
                <p:cNvSpPr/>
                <p:nvPr/>
              </p:nvSpPr>
              <p:spPr>
                <a:xfrm>
                  <a:off x="6754021" y="1492001"/>
                  <a:ext cx="57043" cy="90585"/>
                </a:xfrm>
                <a:custGeom>
                  <a:rect b="b" l="l" r="r" t="t"/>
                  <a:pathLst>
                    <a:path extrusionOk="0" h="90585" w="57043">
                      <a:moveTo>
                        <a:pt x="53" y="90586"/>
                      </a:moveTo>
                      <a:cubicBezTo>
                        <a:pt x="53" y="90586"/>
                        <a:pt x="315" y="90428"/>
                        <a:pt x="473" y="90375"/>
                      </a:cubicBezTo>
                      <a:cubicBezTo>
                        <a:pt x="12250" y="83961"/>
                        <a:pt x="22659" y="74235"/>
                        <a:pt x="31545" y="61354"/>
                      </a:cubicBezTo>
                      <a:cubicBezTo>
                        <a:pt x="32754" y="59619"/>
                        <a:pt x="33910" y="57779"/>
                        <a:pt x="35067" y="55939"/>
                      </a:cubicBezTo>
                      <a:lnTo>
                        <a:pt x="35067" y="55939"/>
                      </a:lnTo>
                      <a:cubicBezTo>
                        <a:pt x="44057" y="41376"/>
                        <a:pt x="51417" y="23238"/>
                        <a:pt x="57043" y="1682"/>
                      </a:cubicBezTo>
                      <a:cubicBezTo>
                        <a:pt x="54782" y="1104"/>
                        <a:pt x="52680" y="526"/>
                        <a:pt x="50786" y="0"/>
                      </a:cubicBezTo>
                      <a:cubicBezTo>
                        <a:pt x="45214" y="21293"/>
                        <a:pt x="38011" y="39010"/>
                        <a:pt x="29178" y="53048"/>
                      </a:cubicBezTo>
                      <a:cubicBezTo>
                        <a:pt x="28022" y="54940"/>
                        <a:pt x="26813" y="56728"/>
                        <a:pt x="25604" y="58463"/>
                      </a:cubicBezTo>
                      <a:cubicBezTo>
                        <a:pt x="18611" y="68399"/>
                        <a:pt x="10672" y="76285"/>
                        <a:pt x="1840" y="81963"/>
                      </a:cubicBezTo>
                      <a:cubicBezTo>
                        <a:pt x="1787" y="82279"/>
                        <a:pt x="1682" y="82594"/>
                        <a:pt x="1629" y="82857"/>
                      </a:cubicBezTo>
                      <a:cubicBezTo>
                        <a:pt x="1156" y="84960"/>
                        <a:pt x="683" y="87116"/>
                        <a:pt x="262" y="89271"/>
                      </a:cubicBezTo>
                      <a:cubicBezTo>
                        <a:pt x="157" y="89692"/>
                        <a:pt x="105" y="90112"/>
                        <a:pt x="0" y="90586"/>
                      </a:cubicBezTo>
                      <a:close/>
                    </a:path>
                  </a:pathLst>
                </a:custGeom>
                <a:solidFill>
                  <a:srgbClr val="4C436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6" name="Google Shape;1316;p39"/>
                <p:cNvSpPr/>
                <p:nvPr/>
              </p:nvSpPr>
              <p:spPr>
                <a:xfrm>
                  <a:off x="7007849" y="1518919"/>
                  <a:ext cx="71343" cy="104675"/>
                </a:xfrm>
                <a:custGeom>
                  <a:rect b="b" l="l" r="r" t="t"/>
                  <a:pathLst>
                    <a:path extrusionOk="0" h="104675" w="71343">
                      <a:moveTo>
                        <a:pt x="53" y="210"/>
                      </a:moveTo>
                      <a:cubicBezTo>
                        <a:pt x="2629" y="22922"/>
                        <a:pt x="7676" y="42165"/>
                        <a:pt x="15141" y="57779"/>
                      </a:cubicBezTo>
                      <a:cubicBezTo>
                        <a:pt x="16141" y="59830"/>
                        <a:pt x="17139" y="61827"/>
                        <a:pt x="18244" y="63773"/>
                      </a:cubicBezTo>
                      <a:cubicBezTo>
                        <a:pt x="24342" y="74813"/>
                        <a:pt x="31808" y="83856"/>
                        <a:pt x="40641" y="90743"/>
                      </a:cubicBezTo>
                      <a:cubicBezTo>
                        <a:pt x="51471" y="99208"/>
                        <a:pt x="62458" y="103046"/>
                        <a:pt x="71344" y="104676"/>
                      </a:cubicBezTo>
                      <a:cubicBezTo>
                        <a:pt x="71186" y="102415"/>
                        <a:pt x="70975" y="100154"/>
                        <a:pt x="70818" y="97893"/>
                      </a:cubicBezTo>
                      <a:cubicBezTo>
                        <a:pt x="62985" y="96264"/>
                        <a:pt x="53626" y="92741"/>
                        <a:pt x="44478" y="85539"/>
                      </a:cubicBezTo>
                      <a:cubicBezTo>
                        <a:pt x="36855" y="79545"/>
                        <a:pt x="30336" y="71869"/>
                        <a:pt x="24868" y="62458"/>
                      </a:cubicBezTo>
                      <a:cubicBezTo>
                        <a:pt x="23764" y="60566"/>
                        <a:pt x="22660" y="58568"/>
                        <a:pt x="21661" y="56517"/>
                      </a:cubicBezTo>
                      <a:cubicBezTo>
                        <a:pt x="14143" y="41376"/>
                        <a:pt x="9043" y="22502"/>
                        <a:pt x="6467" y="0"/>
                      </a:cubicBezTo>
                      <a:cubicBezTo>
                        <a:pt x="4311" y="105"/>
                        <a:pt x="2156" y="158"/>
                        <a:pt x="0" y="210"/>
                      </a:cubicBezTo>
                      <a:close/>
                    </a:path>
                  </a:pathLst>
                </a:custGeom>
                <a:solidFill>
                  <a:srgbClr val="4C436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7" name="Google Shape;1317;p39"/>
                <p:cNvSpPr/>
                <p:nvPr/>
              </p:nvSpPr>
              <p:spPr>
                <a:xfrm>
                  <a:off x="6778730" y="1503672"/>
                  <a:ext cx="288317" cy="44714"/>
                </a:xfrm>
                <a:custGeom>
                  <a:rect b="b" l="l" r="r" t="t"/>
                  <a:pathLst>
                    <a:path extrusionOk="0" h="44714" w="288317">
                      <a:moveTo>
                        <a:pt x="0" y="5731"/>
                      </a:moveTo>
                      <a:cubicBezTo>
                        <a:pt x="4469" y="7676"/>
                        <a:pt x="9253" y="9726"/>
                        <a:pt x="14405" y="11829"/>
                      </a:cubicBezTo>
                      <a:cubicBezTo>
                        <a:pt x="15667" y="12355"/>
                        <a:pt x="16929" y="12828"/>
                        <a:pt x="18243" y="13354"/>
                      </a:cubicBezTo>
                      <a:cubicBezTo>
                        <a:pt x="18979" y="13669"/>
                        <a:pt x="19768" y="13932"/>
                        <a:pt x="20504" y="14248"/>
                      </a:cubicBezTo>
                      <a:cubicBezTo>
                        <a:pt x="21713" y="14721"/>
                        <a:pt x="22975" y="15194"/>
                        <a:pt x="24237" y="15720"/>
                      </a:cubicBezTo>
                      <a:cubicBezTo>
                        <a:pt x="47685" y="24657"/>
                        <a:pt x="76391" y="33595"/>
                        <a:pt x="107620" y="38958"/>
                      </a:cubicBezTo>
                      <a:lnTo>
                        <a:pt x="107620" y="38958"/>
                      </a:lnTo>
                      <a:cubicBezTo>
                        <a:pt x="109723" y="39326"/>
                        <a:pt x="111878" y="39694"/>
                        <a:pt x="114034" y="40009"/>
                      </a:cubicBezTo>
                      <a:cubicBezTo>
                        <a:pt x="119817" y="40903"/>
                        <a:pt x="125653" y="41639"/>
                        <a:pt x="131541" y="42270"/>
                      </a:cubicBezTo>
                      <a:lnTo>
                        <a:pt x="133959" y="42480"/>
                      </a:lnTo>
                      <a:cubicBezTo>
                        <a:pt x="134801" y="42585"/>
                        <a:pt x="135590" y="42638"/>
                        <a:pt x="136431" y="42743"/>
                      </a:cubicBezTo>
                      <a:cubicBezTo>
                        <a:pt x="137745" y="42848"/>
                        <a:pt x="139112" y="43006"/>
                        <a:pt x="140426" y="43058"/>
                      </a:cubicBezTo>
                      <a:cubicBezTo>
                        <a:pt x="172759" y="45740"/>
                        <a:pt x="205408" y="44846"/>
                        <a:pt x="233798" y="42638"/>
                      </a:cubicBezTo>
                      <a:cubicBezTo>
                        <a:pt x="236007" y="42480"/>
                        <a:pt x="238162" y="42270"/>
                        <a:pt x="240317" y="42112"/>
                      </a:cubicBezTo>
                      <a:cubicBezTo>
                        <a:pt x="242158" y="41954"/>
                        <a:pt x="243945" y="41797"/>
                        <a:pt x="245733" y="41639"/>
                      </a:cubicBezTo>
                      <a:cubicBezTo>
                        <a:pt x="248046" y="41429"/>
                        <a:pt x="250307" y="41218"/>
                        <a:pt x="252515" y="40955"/>
                      </a:cubicBezTo>
                      <a:cubicBezTo>
                        <a:pt x="266079" y="39589"/>
                        <a:pt x="278224" y="37959"/>
                        <a:pt x="288318" y="36487"/>
                      </a:cubicBezTo>
                      <a:cubicBezTo>
                        <a:pt x="287740" y="34279"/>
                        <a:pt x="287214" y="32176"/>
                        <a:pt x="286688" y="30230"/>
                      </a:cubicBezTo>
                      <a:cubicBezTo>
                        <a:pt x="276331" y="31755"/>
                        <a:pt x="263819" y="33385"/>
                        <a:pt x="249886" y="34804"/>
                      </a:cubicBezTo>
                      <a:cubicBezTo>
                        <a:pt x="247678" y="35015"/>
                        <a:pt x="245470" y="35225"/>
                        <a:pt x="243209" y="35435"/>
                      </a:cubicBezTo>
                      <a:cubicBezTo>
                        <a:pt x="241790" y="35540"/>
                        <a:pt x="240317" y="35698"/>
                        <a:pt x="238898" y="35803"/>
                      </a:cubicBezTo>
                      <a:cubicBezTo>
                        <a:pt x="236743" y="36013"/>
                        <a:pt x="234587" y="36171"/>
                        <a:pt x="232431" y="36329"/>
                      </a:cubicBezTo>
                      <a:cubicBezTo>
                        <a:pt x="201991" y="38642"/>
                        <a:pt x="166713" y="39431"/>
                        <a:pt x="132277" y="35908"/>
                      </a:cubicBezTo>
                      <a:cubicBezTo>
                        <a:pt x="92426" y="31808"/>
                        <a:pt x="55361" y="20767"/>
                        <a:pt x="26498" y="9726"/>
                      </a:cubicBezTo>
                      <a:cubicBezTo>
                        <a:pt x="25551" y="9358"/>
                        <a:pt x="24605" y="8990"/>
                        <a:pt x="23711" y="8675"/>
                      </a:cubicBezTo>
                      <a:lnTo>
                        <a:pt x="23711" y="8675"/>
                      </a:lnTo>
                      <a:cubicBezTo>
                        <a:pt x="22660" y="8254"/>
                        <a:pt x="21555" y="7834"/>
                        <a:pt x="20504" y="7413"/>
                      </a:cubicBezTo>
                      <a:cubicBezTo>
                        <a:pt x="19558" y="7045"/>
                        <a:pt x="18612" y="6677"/>
                        <a:pt x="17665" y="6256"/>
                      </a:cubicBezTo>
                      <a:cubicBezTo>
                        <a:pt x="12407" y="4153"/>
                        <a:pt x="7466" y="2050"/>
                        <a:pt x="2839" y="0"/>
                      </a:cubicBezTo>
                      <a:cubicBezTo>
                        <a:pt x="1945" y="1840"/>
                        <a:pt x="999" y="3785"/>
                        <a:pt x="53" y="5836"/>
                      </a:cubicBezTo>
                      <a:close/>
                    </a:path>
                  </a:pathLst>
                </a:custGeom>
                <a:solidFill>
                  <a:srgbClr val="4C436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318" name="Google Shape;1318;p39"/>
                <p:cNvGrpSpPr/>
                <p:nvPr/>
              </p:nvGrpSpPr>
              <p:grpSpPr>
                <a:xfrm>
                  <a:off x="6624004" y="1637211"/>
                  <a:ext cx="275910" cy="1041236"/>
                  <a:chOff x="6624004" y="1637211"/>
                  <a:chExt cx="275910" cy="1041236"/>
                </a:xfrm>
              </p:grpSpPr>
              <p:sp>
                <p:nvSpPr>
                  <p:cNvPr id="1319" name="Google Shape;1319;p39"/>
                  <p:cNvSpPr/>
                  <p:nvPr/>
                </p:nvSpPr>
                <p:spPr>
                  <a:xfrm>
                    <a:off x="6624004" y="2639595"/>
                    <a:ext cx="69976" cy="38852"/>
                  </a:xfrm>
                  <a:custGeom>
                    <a:rect b="b" l="l" r="r" t="t"/>
                    <a:pathLst>
                      <a:path extrusionOk="0" h="38852" w="69976">
                        <a:moveTo>
                          <a:pt x="69976" y="0"/>
                        </a:moveTo>
                        <a:lnTo>
                          <a:pt x="64771" y="38852"/>
                        </a:lnTo>
                        <a:lnTo>
                          <a:pt x="0" y="38852"/>
                        </a:lnTo>
                        <a:lnTo>
                          <a:pt x="5205" y="0"/>
                        </a:lnTo>
                        <a:lnTo>
                          <a:pt x="69976" y="0"/>
                        </a:lnTo>
                        <a:close/>
                      </a:path>
                    </a:pathLst>
                  </a:custGeom>
                  <a:solidFill>
                    <a:srgbClr val="994839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0" name="Google Shape;1320;p39"/>
                  <p:cNvSpPr/>
                  <p:nvPr/>
                </p:nvSpPr>
                <p:spPr>
                  <a:xfrm>
                    <a:off x="6624004" y="1637211"/>
                    <a:ext cx="275910" cy="1017945"/>
                  </a:xfrm>
                  <a:custGeom>
                    <a:rect b="b" l="l" r="r" t="t"/>
                    <a:pathLst>
                      <a:path extrusionOk="0" h="1017945" w="275910">
                        <a:moveTo>
                          <a:pt x="0" y="1014055"/>
                        </a:moveTo>
                        <a:lnTo>
                          <a:pt x="58778" y="1016999"/>
                        </a:lnTo>
                        <a:lnTo>
                          <a:pt x="65402" y="1017314"/>
                        </a:lnTo>
                        <a:lnTo>
                          <a:pt x="77704" y="1017945"/>
                        </a:lnTo>
                        <a:cubicBezTo>
                          <a:pt x="77704" y="1017945"/>
                          <a:pt x="116768" y="875679"/>
                          <a:pt x="151046" y="752497"/>
                        </a:cubicBezTo>
                        <a:cubicBezTo>
                          <a:pt x="206827" y="589149"/>
                          <a:pt x="172444" y="482475"/>
                          <a:pt x="172444" y="482475"/>
                        </a:cubicBezTo>
                        <a:cubicBezTo>
                          <a:pt x="217448" y="335109"/>
                          <a:pt x="268444" y="256721"/>
                          <a:pt x="275910" y="72395"/>
                        </a:cubicBezTo>
                        <a:lnTo>
                          <a:pt x="120500" y="0"/>
                        </a:lnTo>
                        <a:cubicBezTo>
                          <a:pt x="70712" y="124812"/>
                          <a:pt x="64246" y="280327"/>
                          <a:pt x="60408" y="447986"/>
                        </a:cubicBezTo>
                        <a:lnTo>
                          <a:pt x="58515" y="465756"/>
                        </a:lnTo>
                        <a:lnTo>
                          <a:pt x="57674" y="473590"/>
                        </a:lnTo>
                        <a:lnTo>
                          <a:pt x="0" y="1014002"/>
                        </a:ln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1" name="Google Shape;1321;p39"/>
                  <p:cNvSpPr/>
                  <p:nvPr/>
                </p:nvSpPr>
                <p:spPr>
                  <a:xfrm>
                    <a:off x="6626680" y="2620815"/>
                    <a:ext cx="82499" cy="11471"/>
                  </a:xfrm>
                  <a:custGeom>
                    <a:rect b="b" l="l" r="r" t="t"/>
                    <a:pathLst>
                      <a:path extrusionOk="0" h="11471" w="82499">
                        <a:moveTo>
                          <a:pt x="78762" y="11472"/>
                        </a:moveTo>
                        <a:cubicBezTo>
                          <a:pt x="80760" y="11472"/>
                          <a:pt x="82389" y="9947"/>
                          <a:pt x="82494" y="7949"/>
                        </a:cubicBezTo>
                        <a:cubicBezTo>
                          <a:pt x="82600" y="5899"/>
                          <a:pt x="81022" y="4111"/>
                          <a:pt x="78972" y="4006"/>
                        </a:cubicBezTo>
                        <a:lnTo>
                          <a:pt x="3948" y="11"/>
                        </a:lnTo>
                        <a:cubicBezTo>
                          <a:pt x="1898" y="-147"/>
                          <a:pt x="110" y="1483"/>
                          <a:pt x="5" y="3533"/>
                        </a:cubicBezTo>
                        <a:cubicBezTo>
                          <a:pt x="-100" y="5583"/>
                          <a:pt x="1477" y="7371"/>
                          <a:pt x="3528" y="7476"/>
                        </a:cubicBezTo>
                        <a:lnTo>
                          <a:pt x="78551" y="11472"/>
                        </a:lnTo>
                        <a:cubicBezTo>
                          <a:pt x="78551" y="11472"/>
                          <a:pt x="78709" y="11472"/>
                          <a:pt x="78762" y="11472"/>
                        </a:cubicBez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39"/>
                  <p:cNvSpPr/>
                  <p:nvPr/>
                </p:nvSpPr>
                <p:spPr>
                  <a:xfrm>
                    <a:off x="6681678" y="2102326"/>
                    <a:ext cx="46647" cy="10420"/>
                  </a:xfrm>
                  <a:custGeom>
                    <a:rect b="b" l="l" r="r" t="t"/>
                    <a:pathLst>
                      <a:path extrusionOk="0" h="10420" w="46647">
                        <a:moveTo>
                          <a:pt x="0" y="8528"/>
                        </a:moveTo>
                        <a:cubicBezTo>
                          <a:pt x="6467" y="9685"/>
                          <a:pt x="13406" y="10421"/>
                          <a:pt x="20609" y="10421"/>
                        </a:cubicBezTo>
                        <a:cubicBezTo>
                          <a:pt x="27811" y="10421"/>
                          <a:pt x="35908" y="9632"/>
                          <a:pt x="43689" y="7687"/>
                        </a:cubicBezTo>
                        <a:cubicBezTo>
                          <a:pt x="45792" y="7161"/>
                          <a:pt x="47054" y="5058"/>
                          <a:pt x="46528" y="2955"/>
                        </a:cubicBezTo>
                        <a:cubicBezTo>
                          <a:pt x="46003" y="905"/>
                          <a:pt x="43899" y="-410"/>
                          <a:pt x="41849" y="116"/>
                        </a:cubicBezTo>
                        <a:cubicBezTo>
                          <a:pt x="27654" y="3639"/>
                          <a:pt x="13353" y="2955"/>
                          <a:pt x="841" y="642"/>
                        </a:cubicBezTo>
                        <a:lnTo>
                          <a:pt x="0" y="8475"/>
                        </a:ln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39"/>
                  <p:cNvSpPr/>
                  <p:nvPr/>
                </p:nvSpPr>
                <p:spPr>
                  <a:xfrm>
                    <a:off x="6688934" y="1749084"/>
                    <a:ext cx="189227" cy="881573"/>
                  </a:xfrm>
                  <a:custGeom>
                    <a:rect b="b" l="l" r="r" t="t"/>
                    <a:pathLst>
                      <a:path extrusionOk="0" h="881573" w="189227">
                        <a:moveTo>
                          <a:pt x="0" y="881573"/>
                        </a:moveTo>
                        <a:cubicBezTo>
                          <a:pt x="13880" y="828052"/>
                          <a:pt x="44846" y="708183"/>
                          <a:pt x="64509" y="627639"/>
                        </a:cubicBezTo>
                        <a:cubicBezTo>
                          <a:pt x="90217" y="522280"/>
                          <a:pt x="81805" y="353937"/>
                          <a:pt x="81700" y="352254"/>
                        </a:cubicBezTo>
                        <a:cubicBezTo>
                          <a:pt x="81700" y="351676"/>
                          <a:pt x="81805" y="351150"/>
                          <a:pt x="82069" y="350624"/>
                        </a:cubicBezTo>
                        <a:cubicBezTo>
                          <a:pt x="169710" y="177076"/>
                          <a:pt x="182643" y="4685"/>
                          <a:pt x="182749" y="3003"/>
                        </a:cubicBezTo>
                        <a:cubicBezTo>
                          <a:pt x="182854" y="1215"/>
                          <a:pt x="184431" y="-99"/>
                          <a:pt x="186218" y="6"/>
                        </a:cubicBezTo>
                        <a:cubicBezTo>
                          <a:pt x="188006" y="111"/>
                          <a:pt x="189373" y="1688"/>
                          <a:pt x="189215" y="3476"/>
                        </a:cubicBezTo>
                        <a:cubicBezTo>
                          <a:pt x="189110" y="5211"/>
                          <a:pt x="176072" y="178338"/>
                          <a:pt x="88220" y="352833"/>
                        </a:cubicBezTo>
                        <a:cubicBezTo>
                          <a:pt x="88851" y="366081"/>
                          <a:pt x="95790" y="526854"/>
                          <a:pt x="70818" y="629216"/>
                        </a:cubicBezTo>
                        <a:cubicBezTo>
                          <a:pt x="51365" y="708972"/>
                          <a:pt x="20819" y="827264"/>
                          <a:pt x="6730" y="881573"/>
                        </a:cubicBezTo>
                        <a:lnTo>
                          <a:pt x="53" y="881573"/>
                        </a:ln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4" name="Google Shape;1324;p39"/>
                <p:cNvGrpSpPr/>
                <p:nvPr/>
              </p:nvGrpSpPr>
              <p:grpSpPr>
                <a:xfrm>
                  <a:off x="6466472" y="2664962"/>
                  <a:ext cx="241448" cy="115847"/>
                  <a:chOff x="6466472" y="2664962"/>
                  <a:chExt cx="241448" cy="115847"/>
                </a:xfrm>
              </p:grpSpPr>
              <p:sp>
                <p:nvSpPr>
                  <p:cNvPr id="1325" name="Google Shape;1325;p39"/>
                  <p:cNvSpPr/>
                  <p:nvPr/>
                </p:nvSpPr>
                <p:spPr>
                  <a:xfrm>
                    <a:off x="6466525" y="2664962"/>
                    <a:ext cx="241395" cy="115847"/>
                  </a:xfrm>
                  <a:custGeom>
                    <a:rect b="b" l="l" r="r" t="t"/>
                    <a:pathLst>
                      <a:path extrusionOk="0" h="115847" w="241395">
                        <a:moveTo>
                          <a:pt x="2280" y="115795"/>
                        </a:moveTo>
                        <a:lnTo>
                          <a:pt x="238076" y="115795"/>
                        </a:lnTo>
                        <a:cubicBezTo>
                          <a:pt x="239811" y="112588"/>
                          <a:pt x="240810" y="108066"/>
                          <a:pt x="241178" y="102704"/>
                        </a:cubicBezTo>
                        <a:cubicBezTo>
                          <a:pt x="242650" y="82778"/>
                          <a:pt x="236289" y="50918"/>
                          <a:pt x="233186" y="30835"/>
                        </a:cubicBezTo>
                        <a:cubicBezTo>
                          <a:pt x="232818" y="28469"/>
                          <a:pt x="232503" y="26313"/>
                          <a:pt x="232240" y="24315"/>
                        </a:cubicBezTo>
                        <a:cubicBezTo>
                          <a:pt x="231819" y="20951"/>
                          <a:pt x="231557" y="18164"/>
                          <a:pt x="231557" y="16114"/>
                        </a:cubicBezTo>
                        <a:cubicBezTo>
                          <a:pt x="231557" y="-290"/>
                          <a:pt x="217046" y="2549"/>
                          <a:pt x="217046" y="2549"/>
                        </a:cubicBezTo>
                        <a:cubicBezTo>
                          <a:pt x="193177" y="25945"/>
                          <a:pt x="166154" y="-9122"/>
                          <a:pt x="150382" y="2392"/>
                        </a:cubicBezTo>
                        <a:cubicBezTo>
                          <a:pt x="150382" y="2392"/>
                          <a:pt x="143600" y="7281"/>
                          <a:pt x="124883" y="24105"/>
                        </a:cubicBezTo>
                        <a:cubicBezTo>
                          <a:pt x="106167" y="40929"/>
                          <a:pt x="74307" y="52074"/>
                          <a:pt x="47231" y="63431"/>
                        </a:cubicBezTo>
                        <a:cubicBezTo>
                          <a:pt x="12217" y="78046"/>
                          <a:pt x="2333" y="92662"/>
                          <a:pt x="387" y="102756"/>
                        </a:cubicBezTo>
                        <a:cubicBezTo>
                          <a:pt x="-1138" y="110747"/>
                          <a:pt x="2333" y="115847"/>
                          <a:pt x="2333" y="115847"/>
                        </a:cubicBezTo>
                        <a:close/>
                      </a:path>
                    </a:pathLst>
                  </a:custGeom>
                  <a:solidFill>
                    <a:srgbClr val="3C54A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39"/>
                  <p:cNvSpPr/>
                  <p:nvPr/>
                </p:nvSpPr>
                <p:spPr>
                  <a:xfrm>
                    <a:off x="6466472" y="2767666"/>
                    <a:ext cx="241230" cy="13091"/>
                  </a:xfrm>
                  <a:custGeom>
                    <a:rect b="b" l="l" r="r" t="t"/>
                    <a:pathLst>
                      <a:path extrusionOk="0" h="13091" w="241230">
                        <a:moveTo>
                          <a:pt x="2333" y="13091"/>
                        </a:moveTo>
                        <a:lnTo>
                          <a:pt x="238129" y="13091"/>
                        </a:lnTo>
                        <a:cubicBezTo>
                          <a:pt x="239863" y="9884"/>
                          <a:pt x="240862" y="5363"/>
                          <a:pt x="241230" y="0"/>
                        </a:cubicBezTo>
                        <a:lnTo>
                          <a:pt x="387" y="0"/>
                        </a:lnTo>
                        <a:cubicBezTo>
                          <a:pt x="-1138" y="7991"/>
                          <a:pt x="2333" y="13091"/>
                          <a:pt x="2333" y="13091"/>
                        </a:cubicBezTo>
                        <a:close/>
                      </a:path>
                    </a:pathLst>
                  </a:custGeom>
                  <a:solidFill>
                    <a:srgbClr val="222A63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39"/>
                  <p:cNvSpPr/>
                  <p:nvPr/>
                </p:nvSpPr>
                <p:spPr>
                  <a:xfrm>
                    <a:off x="6669142" y="2689277"/>
                    <a:ext cx="30516" cy="91479"/>
                  </a:xfrm>
                  <a:custGeom>
                    <a:rect b="b" l="l" r="r" t="t"/>
                    <a:pathLst>
                      <a:path extrusionOk="0" h="91479" w="30516">
                        <a:moveTo>
                          <a:pt x="11380" y="91480"/>
                        </a:moveTo>
                        <a:lnTo>
                          <a:pt x="18372" y="91480"/>
                        </a:lnTo>
                        <a:cubicBezTo>
                          <a:pt x="11380" y="83488"/>
                          <a:pt x="4860" y="71238"/>
                          <a:pt x="5701" y="53731"/>
                        </a:cubicBezTo>
                        <a:cubicBezTo>
                          <a:pt x="6858" y="30441"/>
                          <a:pt x="20843" y="14721"/>
                          <a:pt x="30516" y="6519"/>
                        </a:cubicBezTo>
                        <a:cubicBezTo>
                          <a:pt x="30148" y="4153"/>
                          <a:pt x="29833" y="1998"/>
                          <a:pt x="29570" y="0"/>
                        </a:cubicBezTo>
                        <a:cubicBezTo>
                          <a:pt x="19108" y="7991"/>
                          <a:pt x="1443" y="25499"/>
                          <a:pt x="76" y="53416"/>
                        </a:cubicBezTo>
                        <a:cubicBezTo>
                          <a:pt x="-713" y="70134"/>
                          <a:pt x="4755" y="82647"/>
                          <a:pt x="11380" y="91427"/>
                        </a:cubicBezTo>
                        <a:close/>
                      </a:path>
                    </a:pathLst>
                  </a:custGeom>
                  <a:solidFill>
                    <a:srgbClr val="222A63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39"/>
                  <p:cNvSpPr/>
                  <p:nvPr/>
                </p:nvSpPr>
                <p:spPr>
                  <a:xfrm>
                    <a:off x="6576725" y="2691472"/>
                    <a:ext cx="22529" cy="11475"/>
                  </a:xfrm>
                  <a:custGeom>
                    <a:rect b="b" l="l" r="r" t="t"/>
                    <a:pathLst>
                      <a:path extrusionOk="0" h="11475" w="22529">
                        <a:moveTo>
                          <a:pt x="18625" y="11475"/>
                        </a:moveTo>
                        <a:cubicBezTo>
                          <a:pt x="20361" y="11475"/>
                          <a:pt x="21938" y="10319"/>
                          <a:pt x="22411" y="8531"/>
                        </a:cubicBezTo>
                        <a:cubicBezTo>
                          <a:pt x="22937" y="6428"/>
                          <a:pt x="21675" y="4325"/>
                          <a:pt x="19572" y="3799"/>
                        </a:cubicBezTo>
                        <a:lnTo>
                          <a:pt x="4851" y="119"/>
                        </a:lnTo>
                        <a:cubicBezTo>
                          <a:pt x="2748" y="-406"/>
                          <a:pt x="645" y="855"/>
                          <a:pt x="119" y="2958"/>
                        </a:cubicBezTo>
                        <a:cubicBezTo>
                          <a:pt x="-406" y="5061"/>
                          <a:pt x="855" y="7164"/>
                          <a:pt x="2958" y="7690"/>
                        </a:cubicBezTo>
                        <a:lnTo>
                          <a:pt x="17679" y="11370"/>
                        </a:lnTo>
                        <a:cubicBezTo>
                          <a:pt x="17995" y="11423"/>
                          <a:pt x="18310" y="11475"/>
                          <a:pt x="18625" y="114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9" name="Google Shape;1329;p39"/>
                  <p:cNvSpPr/>
                  <p:nvPr/>
                </p:nvSpPr>
                <p:spPr>
                  <a:xfrm>
                    <a:off x="6590816" y="2677907"/>
                    <a:ext cx="22529" cy="11475"/>
                  </a:xfrm>
                  <a:custGeom>
                    <a:rect b="b" l="l" r="r" t="t"/>
                    <a:pathLst>
                      <a:path extrusionOk="0" h="11475" w="22529">
                        <a:moveTo>
                          <a:pt x="18625" y="11475"/>
                        </a:moveTo>
                        <a:cubicBezTo>
                          <a:pt x="20360" y="11475"/>
                          <a:pt x="21938" y="10319"/>
                          <a:pt x="22411" y="8531"/>
                        </a:cubicBezTo>
                        <a:cubicBezTo>
                          <a:pt x="22936" y="6428"/>
                          <a:pt x="21674" y="4325"/>
                          <a:pt x="19571" y="3799"/>
                        </a:cubicBezTo>
                        <a:lnTo>
                          <a:pt x="4851" y="119"/>
                        </a:lnTo>
                        <a:cubicBezTo>
                          <a:pt x="2748" y="-407"/>
                          <a:pt x="645" y="855"/>
                          <a:pt x="119" y="2958"/>
                        </a:cubicBezTo>
                        <a:cubicBezTo>
                          <a:pt x="-406" y="5061"/>
                          <a:pt x="855" y="7164"/>
                          <a:pt x="2958" y="7690"/>
                        </a:cubicBezTo>
                        <a:lnTo>
                          <a:pt x="17679" y="11370"/>
                        </a:lnTo>
                        <a:cubicBezTo>
                          <a:pt x="17995" y="11423"/>
                          <a:pt x="18310" y="11475"/>
                          <a:pt x="18625" y="114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0" name="Google Shape;1330;p39"/>
                  <p:cNvSpPr/>
                  <p:nvPr/>
                </p:nvSpPr>
                <p:spPr>
                  <a:xfrm>
                    <a:off x="6562005" y="2700041"/>
                    <a:ext cx="22529" cy="11475"/>
                  </a:xfrm>
                  <a:custGeom>
                    <a:rect b="b" l="l" r="r" t="t"/>
                    <a:pathLst>
                      <a:path extrusionOk="0" h="11475" w="22529">
                        <a:moveTo>
                          <a:pt x="18625" y="11475"/>
                        </a:moveTo>
                        <a:cubicBezTo>
                          <a:pt x="20360" y="11475"/>
                          <a:pt x="21938" y="10319"/>
                          <a:pt x="22411" y="8531"/>
                        </a:cubicBezTo>
                        <a:cubicBezTo>
                          <a:pt x="22936" y="6428"/>
                          <a:pt x="21674" y="4325"/>
                          <a:pt x="19571" y="3799"/>
                        </a:cubicBezTo>
                        <a:lnTo>
                          <a:pt x="4851" y="119"/>
                        </a:lnTo>
                        <a:cubicBezTo>
                          <a:pt x="2748" y="-407"/>
                          <a:pt x="645" y="855"/>
                          <a:pt x="119" y="2958"/>
                        </a:cubicBezTo>
                        <a:cubicBezTo>
                          <a:pt x="-406" y="5061"/>
                          <a:pt x="855" y="7164"/>
                          <a:pt x="2958" y="7690"/>
                        </a:cubicBezTo>
                        <a:lnTo>
                          <a:pt x="17679" y="11370"/>
                        </a:lnTo>
                        <a:cubicBezTo>
                          <a:pt x="17995" y="11475"/>
                          <a:pt x="18310" y="11475"/>
                          <a:pt x="18625" y="114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1" name="Google Shape;1331;p39"/>
                  <p:cNvSpPr/>
                  <p:nvPr/>
                </p:nvSpPr>
                <p:spPr>
                  <a:xfrm>
                    <a:off x="6547284" y="2708295"/>
                    <a:ext cx="22529" cy="11475"/>
                  </a:xfrm>
                  <a:custGeom>
                    <a:rect b="b" l="l" r="r" t="t"/>
                    <a:pathLst>
                      <a:path extrusionOk="0" h="11475" w="22529">
                        <a:moveTo>
                          <a:pt x="18625" y="11475"/>
                        </a:moveTo>
                        <a:cubicBezTo>
                          <a:pt x="20360" y="11475"/>
                          <a:pt x="21938" y="10319"/>
                          <a:pt x="22411" y="8531"/>
                        </a:cubicBezTo>
                        <a:cubicBezTo>
                          <a:pt x="22936" y="6428"/>
                          <a:pt x="21674" y="4325"/>
                          <a:pt x="19572" y="3799"/>
                        </a:cubicBezTo>
                        <a:lnTo>
                          <a:pt x="4851" y="119"/>
                        </a:lnTo>
                        <a:cubicBezTo>
                          <a:pt x="2748" y="-407"/>
                          <a:pt x="645" y="855"/>
                          <a:pt x="119" y="2958"/>
                        </a:cubicBezTo>
                        <a:cubicBezTo>
                          <a:pt x="-406" y="5061"/>
                          <a:pt x="855" y="7164"/>
                          <a:pt x="2958" y="7690"/>
                        </a:cubicBezTo>
                        <a:lnTo>
                          <a:pt x="17679" y="11370"/>
                        </a:lnTo>
                        <a:cubicBezTo>
                          <a:pt x="17995" y="11423"/>
                          <a:pt x="18310" y="11475"/>
                          <a:pt x="18625" y="114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2" name="Google Shape;1332;p39"/>
                  <p:cNvSpPr/>
                  <p:nvPr/>
                </p:nvSpPr>
                <p:spPr>
                  <a:xfrm>
                    <a:off x="6531196" y="2715919"/>
                    <a:ext cx="22529" cy="11475"/>
                  </a:xfrm>
                  <a:custGeom>
                    <a:rect b="b" l="l" r="r" t="t"/>
                    <a:pathLst>
                      <a:path extrusionOk="0" h="11475" w="22529">
                        <a:moveTo>
                          <a:pt x="18625" y="11475"/>
                        </a:moveTo>
                        <a:cubicBezTo>
                          <a:pt x="20360" y="11475"/>
                          <a:pt x="21937" y="10318"/>
                          <a:pt x="22411" y="8531"/>
                        </a:cubicBezTo>
                        <a:cubicBezTo>
                          <a:pt x="22936" y="6428"/>
                          <a:pt x="21675" y="4325"/>
                          <a:pt x="19572" y="3799"/>
                        </a:cubicBezTo>
                        <a:lnTo>
                          <a:pt x="4851" y="119"/>
                        </a:lnTo>
                        <a:cubicBezTo>
                          <a:pt x="2748" y="-407"/>
                          <a:pt x="645" y="855"/>
                          <a:pt x="119" y="2958"/>
                        </a:cubicBezTo>
                        <a:cubicBezTo>
                          <a:pt x="-407" y="5061"/>
                          <a:pt x="855" y="7164"/>
                          <a:pt x="2958" y="7690"/>
                        </a:cubicBezTo>
                        <a:lnTo>
                          <a:pt x="17679" y="11370"/>
                        </a:lnTo>
                        <a:cubicBezTo>
                          <a:pt x="17994" y="11423"/>
                          <a:pt x="18310" y="11475"/>
                          <a:pt x="18625" y="114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3" name="Google Shape;1333;p39"/>
                  <p:cNvSpPr/>
                  <p:nvPr/>
                </p:nvSpPr>
                <p:spPr>
                  <a:xfrm>
                    <a:off x="6513794" y="2722385"/>
                    <a:ext cx="22529" cy="11475"/>
                  </a:xfrm>
                  <a:custGeom>
                    <a:rect b="b" l="l" r="r" t="t"/>
                    <a:pathLst>
                      <a:path extrusionOk="0" h="11475" w="22529">
                        <a:moveTo>
                          <a:pt x="18625" y="11475"/>
                        </a:moveTo>
                        <a:cubicBezTo>
                          <a:pt x="20360" y="11475"/>
                          <a:pt x="21938" y="10266"/>
                          <a:pt x="22411" y="8531"/>
                        </a:cubicBezTo>
                        <a:cubicBezTo>
                          <a:pt x="22936" y="6428"/>
                          <a:pt x="21674" y="4325"/>
                          <a:pt x="19571" y="3799"/>
                        </a:cubicBezTo>
                        <a:lnTo>
                          <a:pt x="4851" y="119"/>
                        </a:lnTo>
                        <a:cubicBezTo>
                          <a:pt x="2748" y="-407"/>
                          <a:pt x="645" y="855"/>
                          <a:pt x="119" y="2958"/>
                        </a:cubicBezTo>
                        <a:cubicBezTo>
                          <a:pt x="-406" y="5061"/>
                          <a:pt x="855" y="7164"/>
                          <a:pt x="2958" y="7690"/>
                        </a:cubicBezTo>
                        <a:lnTo>
                          <a:pt x="17679" y="11370"/>
                        </a:lnTo>
                        <a:cubicBezTo>
                          <a:pt x="17995" y="11475"/>
                          <a:pt x="18310" y="11475"/>
                          <a:pt x="18625" y="114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4" name="Google Shape;1334;p39"/>
                <p:cNvGrpSpPr/>
                <p:nvPr/>
              </p:nvGrpSpPr>
              <p:grpSpPr>
                <a:xfrm>
                  <a:off x="6908799" y="1644414"/>
                  <a:ext cx="197679" cy="1034033"/>
                  <a:chOff x="6908799" y="1644414"/>
                  <a:chExt cx="197679" cy="1034033"/>
                </a:xfrm>
              </p:grpSpPr>
              <p:sp>
                <p:nvSpPr>
                  <p:cNvPr id="1335" name="Google Shape;1335;p39"/>
                  <p:cNvSpPr/>
                  <p:nvPr/>
                </p:nvSpPr>
                <p:spPr>
                  <a:xfrm>
                    <a:off x="6998281" y="2639595"/>
                    <a:ext cx="67505" cy="38852"/>
                  </a:xfrm>
                  <a:custGeom>
                    <a:rect b="b" l="l" r="r" t="t"/>
                    <a:pathLst>
                      <a:path extrusionOk="0" h="38852" w="67505">
                        <a:moveTo>
                          <a:pt x="64771" y="0"/>
                        </a:moveTo>
                        <a:lnTo>
                          <a:pt x="67505" y="38852"/>
                        </a:lnTo>
                        <a:lnTo>
                          <a:pt x="2734" y="38852"/>
                        </a:lnTo>
                        <a:lnTo>
                          <a:pt x="0" y="0"/>
                        </a:lnTo>
                        <a:lnTo>
                          <a:pt x="64771" y="0"/>
                        </a:lnTo>
                        <a:close/>
                      </a:path>
                    </a:pathLst>
                  </a:custGeom>
                  <a:solidFill>
                    <a:srgbClr val="994839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39"/>
                  <p:cNvSpPr/>
                  <p:nvPr/>
                </p:nvSpPr>
                <p:spPr>
                  <a:xfrm>
                    <a:off x="6908799" y="1644414"/>
                    <a:ext cx="197679" cy="1005327"/>
                  </a:xfrm>
                  <a:custGeom>
                    <a:rect b="b" l="l" r="r" t="t"/>
                    <a:pathLst>
                      <a:path extrusionOk="0" h="1005327" w="197679">
                        <a:moveTo>
                          <a:pt x="36434" y="478374"/>
                        </a:moveTo>
                        <a:cubicBezTo>
                          <a:pt x="36434" y="478374"/>
                          <a:pt x="8570" y="537836"/>
                          <a:pt x="34646" y="693614"/>
                        </a:cubicBezTo>
                        <a:cubicBezTo>
                          <a:pt x="59988" y="845133"/>
                          <a:pt x="86748" y="1005327"/>
                          <a:pt x="86748" y="1005327"/>
                        </a:cubicBezTo>
                        <a:lnTo>
                          <a:pt x="160037" y="1004013"/>
                        </a:lnTo>
                        <a:lnTo>
                          <a:pt x="168501" y="493884"/>
                        </a:lnTo>
                        <a:cubicBezTo>
                          <a:pt x="168816" y="484526"/>
                          <a:pt x="169132" y="475272"/>
                          <a:pt x="169447" y="466125"/>
                        </a:cubicBezTo>
                        <a:cubicBezTo>
                          <a:pt x="169552" y="463338"/>
                          <a:pt x="169605" y="460604"/>
                          <a:pt x="169710" y="457818"/>
                        </a:cubicBezTo>
                        <a:cubicBezTo>
                          <a:pt x="231485" y="136588"/>
                          <a:pt x="171656" y="0"/>
                          <a:pt x="171656" y="0"/>
                        </a:cubicBezTo>
                        <a:lnTo>
                          <a:pt x="0" y="91795"/>
                        </a:lnTo>
                        <a:cubicBezTo>
                          <a:pt x="2523" y="171445"/>
                          <a:pt x="36487" y="478322"/>
                          <a:pt x="36487" y="478322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39"/>
                  <p:cNvSpPr/>
                  <p:nvPr/>
                </p:nvSpPr>
                <p:spPr>
                  <a:xfrm>
                    <a:off x="6989444" y="2608828"/>
                    <a:ext cx="80080" cy="10787"/>
                  </a:xfrm>
                  <a:custGeom>
                    <a:rect b="b" l="l" r="r" t="t"/>
                    <a:pathLst>
                      <a:path extrusionOk="0" h="10787" w="80080">
                        <a:moveTo>
                          <a:pt x="3738" y="10788"/>
                        </a:moveTo>
                        <a:cubicBezTo>
                          <a:pt x="3738" y="10788"/>
                          <a:pt x="3843" y="10788"/>
                          <a:pt x="3896" y="10788"/>
                        </a:cubicBezTo>
                        <a:lnTo>
                          <a:pt x="76501" y="7476"/>
                        </a:lnTo>
                        <a:cubicBezTo>
                          <a:pt x="78551" y="7371"/>
                          <a:pt x="80181" y="5636"/>
                          <a:pt x="80076" y="3585"/>
                        </a:cubicBezTo>
                        <a:cubicBezTo>
                          <a:pt x="79971" y="1535"/>
                          <a:pt x="78235" y="-147"/>
                          <a:pt x="76186" y="10"/>
                        </a:cubicBezTo>
                        <a:lnTo>
                          <a:pt x="3580" y="3322"/>
                        </a:lnTo>
                        <a:cubicBezTo>
                          <a:pt x="1530" y="3428"/>
                          <a:pt x="-100" y="5163"/>
                          <a:pt x="5" y="7213"/>
                        </a:cubicBezTo>
                        <a:cubicBezTo>
                          <a:pt x="110" y="9211"/>
                          <a:pt x="1740" y="10788"/>
                          <a:pt x="3738" y="10788"/>
                        </a:cubicBez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8" name="Google Shape;1338;p39"/>
                  <p:cNvSpPr/>
                  <p:nvPr/>
                </p:nvSpPr>
                <p:spPr>
                  <a:xfrm>
                    <a:off x="6917685" y="1745379"/>
                    <a:ext cx="89113" cy="867560"/>
                  </a:xfrm>
                  <a:custGeom>
                    <a:rect b="b" l="l" r="r" t="t"/>
                    <a:pathLst>
                      <a:path extrusionOk="0" h="867560" w="89113">
                        <a:moveTo>
                          <a:pt x="53" y="4131"/>
                        </a:moveTo>
                        <a:cubicBezTo>
                          <a:pt x="-211" y="2133"/>
                          <a:pt x="1262" y="293"/>
                          <a:pt x="3260" y="30"/>
                        </a:cubicBezTo>
                        <a:cubicBezTo>
                          <a:pt x="5257" y="-232"/>
                          <a:pt x="7097" y="1240"/>
                          <a:pt x="7360" y="3237"/>
                        </a:cubicBezTo>
                        <a:lnTo>
                          <a:pt x="51786" y="369891"/>
                        </a:lnTo>
                        <a:cubicBezTo>
                          <a:pt x="51838" y="370364"/>
                          <a:pt x="51786" y="370785"/>
                          <a:pt x="51680" y="371258"/>
                        </a:cubicBezTo>
                        <a:cubicBezTo>
                          <a:pt x="51470" y="372099"/>
                          <a:pt x="29652" y="457375"/>
                          <a:pt x="39483" y="523356"/>
                        </a:cubicBezTo>
                        <a:cubicBezTo>
                          <a:pt x="44110" y="554270"/>
                          <a:pt x="75655" y="774241"/>
                          <a:pt x="89113" y="867560"/>
                        </a:cubicBezTo>
                        <a:lnTo>
                          <a:pt x="82699" y="867560"/>
                        </a:lnTo>
                        <a:cubicBezTo>
                          <a:pt x="68925" y="773820"/>
                          <a:pt x="36802" y="555216"/>
                          <a:pt x="32175" y="524460"/>
                        </a:cubicBezTo>
                        <a:cubicBezTo>
                          <a:pt x="22607" y="460214"/>
                          <a:pt x="42269" y="378461"/>
                          <a:pt x="44320" y="370154"/>
                        </a:cubicBezTo>
                        <a:lnTo>
                          <a:pt x="0" y="4184"/>
                        </a:ln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9" name="Google Shape;1339;p39"/>
                  <p:cNvSpPr/>
                  <p:nvPr/>
                </p:nvSpPr>
                <p:spPr>
                  <a:xfrm>
                    <a:off x="7017509" y="2102232"/>
                    <a:ext cx="60947" cy="13511"/>
                  </a:xfrm>
                  <a:custGeom>
                    <a:rect b="b" l="l" r="r" t="t"/>
                    <a:pathLst>
                      <a:path extrusionOk="0" h="13511" w="60947">
                        <a:moveTo>
                          <a:pt x="2905" y="10778"/>
                        </a:moveTo>
                        <a:cubicBezTo>
                          <a:pt x="10739" y="12723"/>
                          <a:pt x="18468" y="13511"/>
                          <a:pt x="25986" y="13511"/>
                        </a:cubicBezTo>
                        <a:cubicBezTo>
                          <a:pt x="38709" y="13511"/>
                          <a:pt x="50696" y="11198"/>
                          <a:pt x="60685" y="8307"/>
                        </a:cubicBezTo>
                        <a:cubicBezTo>
                          <a:pt x="60790" y="5520"/>
                          <a:pt x="60842" y="2786"/>
                          <a:pt x="60948" y="0"/>
                        </a:cubicBezTo>
                        <a:cubicBezTo>
                          <a:pt x="45701" y="4679"/>
                          <a:pt x="25145" y="8254"/>
                          <a:pt x="4798" y="3207"/>
                        </a:cubicBezTo>
                        <a:cubicBezTo>
                          <a:pt x="2695" y="2681"/>
                          <a:pt x="592" y="3943"/>
                          <a:pt x="119" y="6046"/>
                        </a:cubicBezTo>
                        <a:cubicBezTo>
                          <a:pt x="-407" y="8096"/>
                          <a:pt x="855" y="10252"/>
                          <a:pt x="2958" y="10725"/>
                        </a:cubicBez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0" name="Google Shape;1340;p39"/>
                <p:cNvGrpSpPr/>
                <p:nvPr/>
              </p:nvGrpSpPr>
              <p:grpSpPr>
                <a:xfrm>
                  <a:off x="6981194" y="2660940"/>
                  <a:ext cx="137470" cy="119817"/>
                  <a:chOff x="6981194" y="2660940"/>
                  <a:chExt cx="137470" cy="119817"/>
                </a:xfrm>
              </p:grpSpPr>
              <p:grpSp>
                <p:nvGrpSpPr>
                  <p:cNvPr id="1341" name="Google Shape;1341;p39"/>
                  <p:cNvGrpSpPr/>
                  <p:nvPr/>
                </p:nvGrpSpPr>
                <p:grpSpPr>
                  <a:xfrm>
                    <a:off x="6981194" y="2660940"/>
                    <a:ext cx="137470" cy="119817"/>
                    <a:chOff x="6981194" y="2660940"/>
                    <a:chExt cx="137470" cy="119817"/>
                  </a:xfrm>
                </p:grpSpPr>
                <p:sp>
                  <p:nvSpPr>
                    <p:cNvPr id="1342" name="Google Shape;1342;p39"/>
                    <p:cNvSpPr/>
                    <p:nvPr/>
                  </p:nvSpPr>
                  <p:spPr>
                    <a:xfrm>
                      <a:off x="6981226" y="2660940"/>
                      <a:ext cx="137438" cy="119817"/>
                    </a:xfrm>
                    <a:custGeom>
                      <a:rect b="b" l="l" r="r" t="t"/>
                      <a:pathLst>
                        <a:path extrusionOk="0" h="119817" w="137438">
                          <a:moveTo>
                            <a:pt x="21" y="105149"/>
                          </a:moveTo>
                          <a:cubicBezTo>
                            <a:pt x="21" y="105675"/>
                            <a:pt x="21" y="106200"/>
                            <a:pt x="21" y="106726"/>
                          </a:cubicBezTo>
                          <a:cubicBezTo>
                            <a:pt x="21" y="109144"/>
                            <a:pt x="179" y="111300"/>
                            <a:pt x="284" y="113193"/>
                          </a:cubicBezTo>
                          <a:cubicBezTo>
                            <a:pt x="546" y="117293"/>
                            <a:pt x="810" y="119817"/>
                            <a:pt x="810" y="119817"/>
                          </a:cubicBezTo>
                          <a:lnTo>
                            <a:pt x="137082" y="119817"/>
                          </a:lnTo>
                          <a:cubicBezTo>
                            <a:pt x="137082" y="119817"/>
                            <a:pt x="137765" y="114560"/>
                            <a:pt x="137240" y="106726"/>
                          </a:cubicBezTo>
                          <a:cubicBezTo>
                            <a:pt x="136346" y="92794"/>
                            <a:pt x="131720" y="70818"/>
                            <a:pt x="112898" y="56254"/>
                          </a:cubicBezTo>
                          <a:cubicBezTo>
                            <a:pt x="87136" y="36329"/>
                            <a:pt x="97073" y="40482"/>
                            <a:pt x="91815" y="31387"/>
                          </a:cubicBezTo>
                          <a:cubicBezTo>
                            <a:pt x="91237" y="30388"/>
                            <a:pt x="86558" y="14931"/>
                            <a:pt x="86085" y="13880"/>
                          </a:cubicBezTo>
                          <a:cubicBezTo>
                            <a:pt x="81669" y="4469"/>
                            <a:pt x="77568" y="0"/>
                            <a:pt x="53173" y="0"/>
                          </a:cubicBezTo>
                          <a:cubicBezTo>
                            <a:pt x="20787" y="0"/>
                            <a:pt x="17949" y="15720"/>
                            <a:pt x="14479" y="23974"/>
                          </a:cubicBezTo>
                          <a:cubicBezTo>
                            <a:pt x="13059" y="27391"/>
                            <a:pt x="11114" y="34647"/>
                            <a:pt x="9116" y="43216"/>
                          </a:cubicBezTo>
                          <a:cubicBezTo>
                            <a:pt x="8275" y="46686"/>
                            <a:pt x="7487" y="50314"/>
                            <a:pt x="6698" y="54099"/>
                          </a:cubicBezTo>
                          <a:cubicBezTo>
                            <a:pt x="4700" y="63510"/>
                            <a:pt x="2860" y="73289"/>
                            <a:pt x="1546" y="81122"/>
                          </a:cubicBezTo>
                          <a:cubicBezTo>
                            <a:pt x="179" y="89482"/>
                            <a:pt x="-84" y="98104"/>
                            <a:pt x="21" y="105096"/>
                          </a:cubicBezTo>
                          <a:close/>
                        </a:path>
                      </a:pathLst>
                    </a:custGeom>
                    <a:solidFill>
                      <a:srgbClr val="3C54A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43" name="Google Shape;1343;p39"/>
                    <p:cNvSpPr/>
                    <p:nvPr/>
                  </p:nvSpPr>
                  <p:spPr>
                    <a:xfrm>
                      <a:off x="6981194" y="2704103"/>
                      <a:ext cx="17292" cy="70029"/>
                    </a:xfrm>
                    <a:custGeom>
                      <a:rect b="b" l="l" r="r" t="t"/>
                      <a:pathLst>
                        <a:path extrusionOk="0" h="70029" w="17292">
                          <a:moveTo>
                            <a:pt x="53" y="61985"/>
                          </a:moveTo>
                          <a:cubicBezTo>
                            <a:pt x="53" y="62511"/>
                            <a:pt x="53" y="63037"/>
                            <a:pt x="53" y="63562"/>
                          </a:cubicBezTo>
                          <a:cubicBezTo>
                            <a:pt x="53" y="65981"/>
                            <a:pt x="211" y="68136"/>
                            <a:pt x="316" y="70029"/>
                          </a:cubicBezTo>
                          <a:cubicBezTo>
                            <a:pt x="6940" y="65350"/>
                            <a:pt x="11724" y="59199"/>
                            <a:pt x="14458" y="51681"/>
                          </a:cubicBezTo>
                          <a:cubicBezTo>
                            <a:pt x="22870" y="28706"/>
                            <a:pt x="9937" y="1157"/>
                            <a:pt x="9358" y="0"/>
                          </a:cubicBezTo>
                          <a:lnTo>
                            <a:pt x="9095" y="105"/>
                          </a:lnTo>
                          <a:cubicBezTo>
                            <a:pt x="8254" y="3575"/>
                            <a:pt x="7466" y="7203"/>
                            <a:pt x="6677" y="10988"/>
                          </a:cubicBezTo>
                          <a:cubicBezTo>
                            <a:pt x="9726" y="20346"/>
                            <a:pt x="13301" y="36119"/>
                            <a:pt x="8359" y="49473"/>
                          </a:cubicBezTo>
                          <a:cubicBezTo>
                            <a:pt x="6572" y="54309"/>
                            <a:pt x="3785" y="58515"/>
                            <a:pt x="0" y="61985"/>
                          </a:cubicBezTo>
                          <a:close/>
                        </a:path>
                      </a:pathLst>
                    </a:custGeom>
                    <a:solidFill>
                      <a:srgbClr val="222A63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44" name="Google Shape;1344;p39"/>
                    <p:cNvSpPr/>
                    <p:nvPr/>
                  </p:nvSpPr>
                  <p:spPr>
                    <a:xfrm>
                      <a:off x="6981247" y="2767666"/>
                      <a:ext cx="137417" cy="13091"/>
                    </a:xfrm>
                    <a:custGeom>
                      <a:rect b="b" l="l" r="r" t="t"/>
                      <a:pathLst>
                        <a:path extrusionOk="0" h="13091" w="137417">
                          <a:moveTo>
                            <a:pt x="0" y="0"/>
                          </a:moveTo>
                          <a:cubicBezTo>
                            <a:pt x="158" y="7781"/>
                            <a:pt x="789" y="13091"/>
                            <a:pt x="789" y="13091"/>
                          </a:cubicBezTo>
                          <a:lnTo>
                            <a:pt x="137061" y="13091"/>
                          </a:lnTo>
                          <a:cubicBezTo>
                            <a:pt x="137061" y="13091"/>
                            <a:pt x="137745" y="7834"/>
                            <a:pt x="137219" y="0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22A63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345" name="Google Shape;1345;p39"/>
                  <p:cNvSpPr/>
                  <p:nvPr/>
                </p:nvSpPr>
                <p:spPr>
                  <a:xfrm>
                    <a:off x="7026076" y="2693413"/>
                    <a:ext cx="41379" cy="10059"/>
                  </a:xfrm>
                  <a:custGeom>
                    <a:rect b="b" l="l" r="r" t="t"/>
                    <a:pathLst>
                      <a:path extrusionOk="0" h="10059" w="41379">
                        <a:moveTo>
                          <a:pt x="3855" y="10060"/>
                        </a:moveTo>
                        <a:cubicBezTo>
                          <a:pt x="4170" y="10060"/>
                          <a:pt x="4486" y="10060"/>
                          <a:pt x="4854" y="9955"/>
                        </a:cubicBezTo>
                        <a:cubicBezTo>
                          <a:pt x="22204" y="5486"/>
                          <a:pt x="36294" y="9271"/>
                          <a:pt x="36451" y="9324"/>
                        </a:cubicBezTo>
                        <a:cubicBezTo>
                          <a:pt x="38502" y="9902"/>
                          <a:pt x="40657" y="8693"/>
                          <a:pt x="41236" y="6590"/>
                        </a:cubicBezTo>
                        <a:cubicBezTo>
                          <a:pt x="41814" y="4539"/>
                          <a:pt x="40605" y="2384"/>
                          <a:pt x="38502" y="1805"/>
                        </a:cubicBezTo>
                        <a:cubicBezTo>
                          <a:pt x="37871" y="1648"/>
                          <a:pt x="22204" y="-2558"/>
                          <a:pt x="2909" y="2436"/>
                        </a:cubicBezTo>
                        <a:cubicBezTo>
                          <a:pt x="806" y="2962"/>
                          <a:pt x="-403" y="5118"/>
                          <a:pt x="123" y="7168"/>
                        </a:cubicBezTo>
                        <a:cubicBezTo>
                          <a:pt x="596" y="8903"/>
                          <a:pt x="2173" y="10060"/>
                          <a:pt x="3855" y="1006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6" name="Google Shape;1346;p39"/>
                  <p:cNvSpPr/>
                  <p:nvPr/>
                </p:nvSpPr>
                <p:spPr>
                  <a:xfrm>
                    <a:off x="7026076" y="2678639"/>
                    <a:ext cx="41379" cy="10059"/>
                  </a:xfrm>
                  <a:custGeom>
                    <a:rect b="b" l="l" r="r" t="t"/>
                    <a:pathLst>
                      <a:path extrusionOk="0" h="10059" w="41379">
                        <a:moveTo>
                          <a:pt x="3855" y="10060"/>
                        </a:moveTo>
                        <a:cubicBezTo>
                          <a:pt x="4170" y="10060"/>
                          <a:pt x="4486" y="10060"/>
                          <a:pt x="4854" y="9955"/>
                        </a:cubicBezTo>
                        <a:cubicBezTo>
                          <a:pt x="22204" y="5486"/>
                          <a:pt x="36294" y="9271"/>
                          <a:pt x="36451" y="9324"/>
                        </a:cubicBezTo>
                        <a:cubicBezTo>
                          <a:pt x="38502" y="9902"/>
                          <a:pt x="40657" y="8693"/>
                          <a:pt x="41236" y="6590"/>
                        </a:cubicBezTo>
                        <a:cubicBezTo>
                          <a:pt x="41814" y="4539"/>
                          <a:pt x="40605" y="2384"/>
                          <a:pt x="38502" y="1805"/>
                        </a:cubicBezTo>
                        <a:cubicBezTo>
                          <a:pt x="37871" y="1648"/>
                          <a:pt x="22204" y="-2558"/>
                          <a:pt x="2909" y="2436"/>
                        </a:cubicBezTo>
                        <a:cubicBezTo>
                          <a:pt x="806" y="2962"/>
                          <a:pt x="-403" y="5118"/>
                          <a:pt x="123" y="7168"/>
                        </a:cubicBezTo>
                        <a:cubicBezTo>
                          <a:pt x="596" y="8903"/>
                          <a:pt x="2173" y="10060"/>
                          <a:pt x="3855" y="1006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7" name="Google Shape;1347;p39"/>
                  <p:cNvSpPr/>
                  <p:nvPr/>
                </p:nvSpPr>
                <p:spPr>
                  <a:xfrm>
                    <a:off x="7031911" y="2705715"/>
                    <a:ext cx="41327" cy="10059"/>
                  </a:xfrm>
                  <a:custGeom>
                    <a:rect b="b" l="l" r="r" t="t"/>
                    <a:pathLst>
                      <a:path extrusionOk="0" h="10059" w="41327">
                        <a:moveTo>
                          <a:pt x="3803" y="10060"/>
                        </a:moveTo>
                        <a:cubicBezTo>
                          <a:pt x="4118" y="10060"/>
                          <a:pt x="4434" y="10060"/>
                          <a:pt x="4802" y="9955"/>
                        </a:cubicBezTo>
                        <a:cubicBezTo>
                          <a:pt x="22046" y="5486"/>
                          <a:pt x="36241" y="9271"/>
                          <a:pt x="36399" y="9324"/>
                        </a:cubicBezTo>
                        <a:cubicBezTo>
                          <a:pt x="38449" y="9902"/>
                          <a:pt x="40605" y="8693"/>
                          <a:pt x="41183" y="6590"/>
                        </a:cubicBezTo>
                        <a:cubicBezTo>
                          <a:pt x="41761" y="4539"/>
                          <a:pt x="40552" y="2384"/>
                          <a:pt x="38502" y="1805"/>
                        </a:cubicBezTo>
                        <a:cubicBezTo>
                          <a:pt x="37871" y="1648"/>
                          <a:pt x="22204" y="-2558"/>
                          <a:pt x="2909" y="2436"/>
                        </a:cubicBezTo>
                        <a:cubicBezTo>
                          <a:pt x="806" y="2962"/>
                          <a:pt x="-403" y="5118"/>
                          <a:pt x="123" y="7168"/>
                        </a:cubicBezTo>
                        <a:cubicBezTo>
                          <a:pt x="596" y="8903"/>
                          <a:pt x="2173" y="10060"/>
                          <a:pt x="3855" y="1006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39"/>
                  <p:cNvSpPr/>
                  <p:nvPr/>
                </p:nvSpPr>
                <p:spPr>
                  <a:xfrm>
                    <a:off x="7038746" y="2719700"/>
                    <a:ext cx="41380" cy="10059"/>
                  </a:xfrm>
                  <a:custGeom>
                    <a:rect b="b" l="l" r="r" t="t"/>
                    <a:pathLst>
                      <a:path extrusionOk="0" h="10059" w="41380">
                        <a:moveTo>
                          <a:pt x="3856" y="10060"/>
                        </a:moveTo>
                        <a:cubicBezTo>
                          <a:pt x="4171" y="10060"/>
                          <a:pt x="4487" y="10060"/>
                          <a:pt x="4854" y="9955"/>
                        </a:cubicBezTo>
                        <a:cubicBezTo>
                          <a:pt x="22099" y="5486"/>
                          <a:pt x="36294" y="9271"/>
                          <a:pt x="36452" y="9324"/>
                        </a:cubicBezTo>
                        <a:cubicBezTo>
                          <a:pt x="38502" y="9902"/>
                          <a:pt x="40658" y="8693"/>
                          <a:pt x="41236" y="6590"/>
                        </a:cubicBezTo>
                        <a:cubicBezTo>
                          <a:pt x="41814" y="4539"/>
                          <a:pt x="40605" y="2384"/>
                          <a:pt x="38502" y="1805"/>
                        </a:cubicBezTo>
                        <a:cubicBezTo>
                          <a:pt x="37871" y="1648"/>
                          <a:pt x="22204" y="-2558"/>
                          <a:pt x="2909" y="2436"/>
                        </a:cubicBezTo>
                        <a:cubicBezTo>
                          <a:pt x="806" y="2962"/>
                          <a:pt x="-403" y="5118"/>
                          <a:pt x="123" y="7168"/>
                        </a:cubicBezTo>
                        <a:cubicBezTo>
                          <a:pt x="596" y="8903"/>
                          <a:pt x="2173" y="10060"/>
                          <a:pt x="3856" y="1006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9" name="Google Shape;1349;p39"/>
                <p:cNvGrpSpPr/>
                <p:nvPr/>
              </p:nvGrpSpPr>
              <p:grpSpPr>
                <a:xfrm>
                  <a:off x="6878451" y="1542578"/>
                  <a:ext cx="42897" cy="178985"/>
                  <a:chOff x="6878451" y="1542578"/>
                  <a:chExt cx="42897" cy="178985"/>
                </a:xfrm>
              </p:grpSpPr>
              <p:sp>
                <p:nvSpPr>
                  <p:cNvPr id="1350" name="Google Shape;1350;p39"/>
                  <p:cNvSpPr/>
                  <p:nvPr/>
                </p:nvSpPr>
                <p:spPr>
                  <a:xfrm>
                    <a:off x="6896474" y="1543261"/>
                    <a:ext cx="22997" cy="178302"/>
                  </a:xfrm>
                  <a:custGeom>
                    <a:rect b="b" l="l" r="r" t="t"/>
                    <a:pathLst>
                      <a:path extrusionOk="0" h="178302" w="22997">
                        <a:moveTo>
                          <a:pt x="6437" y="175441"/>
                        </a:moveTo>
                        <a:cubicBezTo>
                          <a:pt x="6226" y="177228"/>
                          <a:pt x="4650" y="178490"/>
                          <a:pt x="2862" y="178280"/>
                        </a:cubicBezTo>
                        <a:cubicBezTo>
                          <a:pt x="2862" y="178280"/>
                          <a:pt x="2862" y="178280"/>
                          <a:pt x="2862" y="178280"/>
                        </a:cubicBezTo>
                        <a:cubicBezTo>
                          <a:pt x="1074" y="178069"/>
                          <a:pt x="-188" y="176440"/>
                          <a:pt x="23" y="174652"/>
                        </a:cubicBezTo>
                        <a:cubicBezTo>
                          <a:pt x="1495" y="162613"/>
                          <a:pt x="2862" y="150205"/>
                          <a:pt x="4177" y="137850"/>
                        </a:cubicBezTo>
                        <a:cubicBezTo>
                          <a:pt x="4386" y="135694"/>
                          <a:pt x="4650" y="133486"/>
                          <a:pt x="4860" y="131331"/>
                        </a:cubicBezTo>
                        <a:cubicBezTo>
                          <a:pt x="9066" y="90901"/>
                          <a:pt x="12483" y="51102"/>
                          <a:pt x="14691" y="22922"/>
                        </a:cubicBezTo>
                        <a:cubicBezTo>
                          <a:pt x="14849" y="20662"/>
                          <a:pt x="15059" y="18454"/>
                          <a:pt x="15217" y="16298"/>
                        </a:cubicBezTo>
                        <a:cubicBezTo>
                          <a:pt x="15690" y="10147"/>
                          <a:pt x="16110" y="4626"/>
                          <a:pt x="16479" y="0"/>
                        </a:cubicBezTo>
                        <a:cubicBezTo>
                          <a:pt x="18634" y="0"/>
                          <a:pt x="20842" y="0"/>
                          <a:pt x="22998" y="0"/>
                        </a:cubicBezTo>
                        <a:cubicBezTo>
                          <a:pt x="22630" y="4626"/>
                          <a:pt x="22209" y="10147"/>
                          <a:pt x="21736" y="16403"/>
                        </a:cubicBezTo>
                        <a:cubicBezTo>
                          <a:pt x="21578" y="18506"/>
                          <a:pt x="21368" y="20714"/>
                          <a:pt x="21211" y="23028"/>
                        </a:cubicBezTo>
                        <a:cubicBezTo>
                          <a:pt x="19002" y="50892"/>
                          <a:pt x="15637" y="90375"/>
                          <a:pt x="11432" y="130595"/>
                        </a:cubicBezTo>
                        <a:cubicBezTo>
                          <a:pt x="11221" y="132803"/>
                          <a:pt x="10958" y="135064"/>
                          <a:pt x="10748" y="137272"/>
                        </a:cubicBezTo>
                        <a:cubicBezTo>
                          <a:pt x="9381" y="150100"/>
                          <a:pt x="7962" y="162928"/>
                          <a:pt x="6489" y="175388"/>
                        </a:cubicBez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39"/>
                  <p:cNvSpPr/>
                  <p:nvPr/>
                </p:nvSpPr>
                <p:spPr>
                  <a:xfrm>
                    <a:off x="6878451" y="1542578"/>
                    <a:ext cx="42897" cy="138605"/>
                  </a:xfrm>
                  <a:custGeom>
                    <a:rect b="b" l="l" r="r" t="t"/>
                    <a:pathLst>
                      <a:path extrusionOk="0" h="138605" w="42897">
                        <a:moveTo>
                          <a:pt x="40654" y="135484"/>
                        </a:moveTo>
                        <a:cubicBezTo>
                          <a:pt x="39549" y="135800"/>
                          <a:pt x="34765" y="137167"/>
                          <a:pt x="28772" y="138008"/>
                        </a:cubicBezTo>
                        <a:cubicBezTo>
                          <a:pt x="26669" y="138271"/>
                          <a:pt x="24461" y="138481"/>
                          <a:pt x="22200" y="138586"/>
                        </a:cubicBezTo>
                        <a:cubicBezTo>
                          <a:pt x="20150" y="138639"/>
                          <a:pt x="18047" y="138586"/>
                          <a:pt x="15996" y="138376"/>
                        </a:cubicBezTo>
                        <a:cubicBezTo>
                          <a:pt x="12106" y="137955"/>
                          <a:pt x="8426" y="136851"/>
                          <a:pt x="5586" y="134801"/>
                        </a:cubicBezTo>
                        <a:cubicBezTo>
                          <a:pt x="2011" y="132225"/>
                          <a:pt x="119" y="128281"/>
                          <a:pt x="13" y="123445"/>
                        </a:cubicBezTo>
                        <a:cubicBezTo>
                          <a:pt x="-249" y="110722"/>
                          <a:pt x="3431" y="58936"/>
                          <a:pt x="6217" y="22291"/>
                        </a:cubicBezTo>
                        <a:cubicBezTo>
                          <a:pt x="6375" y="20031"/>
                          <a:pt x="6532" y="17823"/>
                          <a:pt x="6690" y="15720"/>
                        </a:cubicBezTo>
                        <a:cubicBezTo>
                          <a:pt x="7163" y="9884"/>
                          <a:pt x="7532" y="4521"/>
                          <a:pt x="7899" y="0"/>
                        </a:cubicBezTo>
                        <a:cubicBezTo>
                          <a:pt x="10055" y="105"/>
                          <a:pt x="12211" y="210"/>
                          <a:pt x="14367" y="263"/>
                        </a:cubicBezTo>
                        <a:cubicBezTo>
                          <a:pt x="13998" y="4837"/>
                          <a:pt x="13578" y="10199"/>
                          <a:pt x="13157" y="16140"/>
                        </a:cubicBezTo>
                        <a:cubicBezTo>
                          <a:pt x="13000" y="18243"/>
                          <a:pt x="12842" y="20451"/>
                          <a:pt x="12631" y="22712"/>
                        </a:cubicBezTo>
                        <a:cubicBezTo>
                          <a:pt x="9897" y="59251"/>
                          <a:pt x="6217" y="110932"/>
                          <a:pt x="6428" y="123287"/>
                        </a:cubicBezTo>
                        <a:cubicBezTo>
                          <a:pt x="6428" y="126126"/>
                          <a:pt x="7374" y="128124"/>
                          <a:pt x="9319" y="129543"/>
                        </a:cubicBezTo>
                        <a:cubicBezTo>
                          <a:pt x="12421" y="131804"/>
                          <a:pt x="17521" y="132330"/>
                          <a:pt x="22778" y="132067"/>
                        </a:cubicBezTo>
                        <a:cubicBezTo>
                          <a:pt x="24986" y="131962"/>
                          <a:pt x="27247" y="131699"/>
                          <a:pt x="29350" y="131383"/>
                        </a:cubicBezTo>
                        <a:cubicBezTo>
                          <a:pt x="33188" y="130805"/>
                          <a:pt x="36606" y="129964"/>
                          <a:pt x="38708" y="129333"/>
                        </a:cubicBezTo>
                        <a:cubicBezTo>
                          <a:pt x="40443" y="128807"/>
                          <a:pt x="42231" y="129806"/>
                          <a:pt x="42756" y="131489"/>
                        </a:cubicBezTo>
                        <a:cubicBezTo>
                          <a:pt x="43283" y="133223"/>
                          <a:pt x="42283" y="135011"/>
                          <a:pt x="40601" y="135537"/>
                        </a:cubicBez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52" name="Google Shape;1352;p39"/>
              <p:cNvGrpSpPr/>
              <p:nvPr/>
            </p:nvGrpSpPr>
            <p:grpSpPr>
              <a:xfrm>
                <a:off x="6991339" y="1077306"/>
                <a:ext cx="255619" cy="450868"/>
                <a:chOff x="6991339" y="1077306"/>
                <a:chExt cx="255619" cy="450868"/>
              </a:xfrm>
            </p:grpSpPr>
            <p:sp>
              <p:nvSpPr>
                <p:cNvPr id="1353" name="Google Shape;1353;p39"/>
                <p:cNvSpPr/>
                <p:nvPr/>
              </p:nvSpPr>
              <p:spPr>
                <a:xfrm>
                  <a:off x="6991339" y="1077306"/>
                  <a:ext cx="255619" cy="450868"/>
                </a:xfrm>
                <a:custGeom>
                  <a:rect b="b" l="l" r="r" t="t"/>
                  <a:pathLst>
                    <a:path extrusionOk="0" h="450868" w="255619">
                      <a:moveTo>
                        <a:pt x="60306" y="84581"/>
                      </a:moveTo>
                      <a:lnTo>
                        <a:pt x="66509" y="96778"/>
                      </a:lnTo>
                      <a:lnTo>
                        <a:pt x="72713" y="109133"/>
                      </a:lnTo>
                      <a:lnTo>
                        <a:pt x="84963" y="133948"/>
                      </a:lnTo>
                      <a:cubicBezTo>
                        <a:pt x="89011" y="142255"/>
                        <a:pt x="93007" y="150562"/>
                        <a:pt x="96950" y="158868"/>
                      </a:cubicBezTo>
                      <a:cubicBezTo>
                        <a:pt x="100893" y="167175"/>
                        <a:pt x="104836" y="175534"/>
                        <a:pt x="108674" y="183841"/>
                      </a:cubicBezTo>
                      <a:cubicBezTo>
                        <a:pt x="116402" y="200507"/>
                        <a:pt x="123973" y="217173"/>
                        <a:pt x="131071" y="233839"/>
                      </a:cubicBezTo>
                      <a:cubicBezTo>
                        <a:pt x="134646" y="242146"/>
                        <a:pt x="138115" y="250400"/>
                        <a:pt x="141428" y="258602"/>
                      </a:cubicBezTo>
                      <a:cubicBezTo>
                        <a:pt x="143058" y="262703"/>
                        <a:pt x="144635" y="266751"/>
                        <a:pt x="146159" y="270747"/>
                      </a:cubicBezTo>
                      <a:cubicBezTo>
                        <a:pt x="147684" y="274742"/>
                        <a:pt x="149156" y="278685"/>
                        <a:pt x="150471" y="282471"/>
                      </a:cubicBezTo>
                      <a:cubicBezTo>
                        <a:pt x="151785" y="286256"/>
                        <a:pt x="152994" y="289884"/>
                        <a:pt x="153836" y="292933"/>
                      </a:cubicBezTo>
                      <a:lnTo>
                        <a:pt x="154414" y="294983"/>
                      </a:lnTo>
                      <a:lnTo>
                        <a:pt x="154782" y="296403"/>
                      </a:lnTo>
                      <a:cubicBezTo>
                        <a:pt x="154887" y="296876"/>
                        <a:pt x="154887" y="296771"/>
                        <a:pt x="154939" y="296718"/>
                      </a:cubicBezTo>
                      <a:cubicBezTo>
                        <a:pt x="154939" y="296455"/>
                        <a:pt x="154939" y="296193"/>
                        <a:pt x="154939" y="295930"/>
                      </a:cubicBezTo>
                      <a:cubicBezTo>
                        <a:pt x="154939" y="295930"/>
                        <a:pt x="154939" y="295825"/>
                        <a:pt x="154939" y="295719"/>
                      </a:cubicBezTo>
                      <a:lnTo>
                        <a:pt x="154939" y="295457"/>
                      </a:lnTo>
                      <a:cubicBezTo>
                        <a:pt x="154939" y="295457"/>
                        <a:pt x="154939" y="294931"/>
                        <a:pt x="154939" y="294931"/>
                      </a:cubicBezTo>
                      <a:cubicBezTo>
                        <a:pt x="154939" y="294563"/>
                        <a:pt x="154939" y="294195"/>
                        <a:pt x="154939" y="293879"/>
                      </a:cubicBezTo>
                      <a:cubicBezTo>
                        <a:pt x="154939" y="292355"/>
                        <a:pt x="155150" y="290935"/>
                        <a:pt x="155360" y="289726"/>
                      </a:cubicBezTo>
                      <a:cubicBezTo>
                        <a:pt x="155570" y="288517"/>
                        <a:pt x="155833" y="287518"/>
                        <a:pt x="156096" y="286729"/>
                      </a:cubicBezTo>
                      <a:cubicBezTo>
                        <a:pt x="156359" y="285941"/>
                        <a:pt x="156622" y="285362"/>
                        <a:pt x="156832" y="284889"/>
                      </a:cubicBezTo>
                      <a:cubicBezTo>
                        <a:pt x="157043" y="284469"/>
                        <a:pt x="157252" y="284153"/>
                        <a:pt x="157305" y="283995"/>
                      </a:cubicBezTo>
                      <a:cubicBezTo>
                        <a:pt x="157779" y="283364"/>
                        <a:pt x="157252" y="284521"/>
                        <a:pt x="155991" y="286046"/>
                      </a:cubicBezTo>
                      <a:cubicBezTo>
                        <a:pt x="154782" y="287570"/>
                        <a:pt x="152889" y="289621"/>
                        <a:pt x="150628" y="291724"/>
                      </a:cubicBezTo>
                      <a:cubicBezTo>
                        <a:pt x="148368" y="293827"/>
                        <a:pt x="145739" y="296035"/>
                        <a:pt x="142900" y="298296"/>
                      </a:cubicBezTo>
                      <a:cubicBezTo>
                        <a:pt x="137169" y="302764"/>
                        <a:pt x="130650" y="307286"/>
                        <a:pt x="123763" y="311702"/>
                      </a:cubicBezTo>
                      <a:cubicBezTo>
                        <a:pt x="109883" y="320429"/>
                        <a:pt x="94637" y="328736"/>
                        <a:pt x="78969" y="336465"/>
                      </a:cubicBezTo>
                      <a:cubicBezTo>
                        <a:pt x="71136" y="340355"/>
                        <a:pt x="63092" y="344035"/>
                        <a:pt x="55048" y="347610"/>
                      </a:cubicBezTo>
                      <a:cubicBezTo>
                        <a:pt x="51000" y="349398"/>
                        <a:pt x="47004" y="351185"/>
                        <a:pt x="42956" y="352868"/>
                      </a:cubicBezTo>
                      <a:cubicBezTo>
                        <a:pt x="40958" y="353709"/>
                        <a:pt x="38907" y="354550"/>
                        <a:pt x="36910" y="355339"/>
                      </a:cubicBezTo>
                      <a:lnTo>
                        <a:pt x="31232" y="357600"/>
                      </a:lnTo>
                      <a:lnTo>
                        <a:pt x="30390" y="357915"/>
                      </a:lnTo>
                      <a:cubicBezTo>
                        <a:pt x="5681" y="367746"/>
                        <a:pt x="-6412" y="395769"/>
                        <a:pt x="3420" y="420478"/>
                      </a:cubicBezTo>
                      <a:cubicBezTo>
                        <a:pt x="13251" y="445188"/>
                        <a:pt x="41274" y="457281"/>
                        <a:pt x="65983" y="447449"/>
                      </a:cubicBezTo>
                      <a:lnTo>
                        <a:pt x="66141" y="447449"/>
                      </a:lnTo>
                      <a:cubicBezTo>
                        <a:pt x="66141" y="447449"/>
                        <a:pt x="69926" y="445872"/>
                        <a:pt x="69926" y="445872"/>
                      </a:cubicBezTo>
                      <a:lnTo>
                        <a:pt x="73449" y="444452"/>
                      </a:lnTo>
                      <a:lnTo>
                        <a:pt x="80336" y="441561"/>
                      </a:lnTo>
                      <a:cubicBezTo>
                        <a:pt x="84910" y="439668"/>
                        <a:pt x="89432" y="437723"/>
                        <a:pt x="93953" y="435725"/>
                      </a:cubicBezTo>
                      <a:cubicBezTo>
                        <a:pt x="102996" y="431782"/>
                        <a:pt x="111933" y="427629"/>
                        <a:pt x="120924" y="423370"/>
                      </a:cubicBezTo>
                      <a:cubicBezTo>
                        <a:pt x="129914" y="419112"/>
                        <a:pt x="138851" y="414643"/>
                        <a:pt x="147842" y="410016"/>
                      </a:cubicBezTo>
                      <a:cubicBezTo>
                        <a:pt x="156832" y="405337"/>
                        <a:pt x="165769" y="400395"/>
                        <a:pt x="174813" y="395032"/>
                      </a:cubicBezTo>
                      <a:cubicBezTo>
                        <a:pt x="183855" y="389670"/>
                        <a:pt x="192951" y="383887"/>
                        <a:pt x="202151" y="377157"/>
                      </a:cubicBezTo>
                      <a:cubicBezTo>
                        <a:pt x="206778" y="373792"/>
                        <a:pt x="211404" y="370165"/>
                        <a:pt x="216189" y="366064"/>
                      </a:cubicBezTo>
                      <a:cubicBezTo>
                        <a:pt x="220920" y="361963"/>
                        <a:pt x="225757" y="357494"/>
                        <a:pt x="230751" y="352027"/>
                      </a:cubicBezTo>
                      <a:cubicBezTo>
                        <a:pt x="235694" y="346559"/>
                        <a:pt x="240793" y="340145"/>
                        <a:pt x="245683" y="331312"/>
                      </a:cubicBezTo>
                      <a:cubicBezTo>
                        <a:pt x="246892" y="329104"/>
                        <a:pt x="248101" y="326686"/>
                        <a:pt x="249205" y="324110"/>
                      </a:cubicBezTo>
                      <a:cubicBezTo>
                        <a:pt x="250310" y="321481"/>
                        <a:pt x="251413" y="318694"/>
                        <a:pt x="252307" y="315645"/>
                      </a:cubicBezTo>
                      <a:cubicBezTo>
                        <a:pt x="253253" y="312596"/>
                        <a:pt x="254042" y="309336"/>
                        <a:pt x="254620" y="305814"/>
                      </a:cubicBezTo>
                      <a:cubicBezTo>
                        <a:pt x="255199" y="302291"/>
                        <a:pt x="255567" y="298558"/>
                        <a:pt x="255620" y="294668"/>
                      </a:cubicBezTo>
                      <a:cubicBezTo>
                        <a:pt x="255620" y="293722"/>
                        <a:pt x="255620" y="292775"/>
                        <a:pt x="255620" y="291829"/>
                      </a:cubicBezTo>
                      <a:lnTo>
                        <a:pt x="255620" y="290409"/>
                      </a:lnTo>
                      <a:cubicBezTo>
                        <a:pt x="255620" y="290409"/>
                        <a:pt x="255514" y="289042"/>
                        <a:pt x="255514" y="289042"/>
                      </a:cubicBezTo>
                      <a:cubicBezTo>
                        <a:pt x="255409" y="287623"/>
                        <a:pt x="255304" y="286203"/>
                        <a:pt x="255146" y="284784"/>
                      </a:cubicBezTo>
                      <a:cubicBezTo>
                        <a:pt x="254883" y="282418"/>
                        <a:pt x="254568" y="280052"/>
                        <a:pt x="254200" y="278212"/>
                      </a:cubicBezTo>
                      <a:cubicBezTo>
                        <a:pt x="253516" y="274217"/>
                        <a:pt x="252833" y="271115"/>
                        <a:pt x="252097" y="268013"/>
                      </a:cubicBezTo>
                      <a:cubicBezTo>
                        <a:pt x="250677" y="261967"/>
                        <a:pt x="249205" y="256709"/>
                        <a:pt x="247681" y="251557"/>
                      </a:cubicBezTo>
                      <a:cubicBezTo>
                        <a:pt x="246156" y="246405"/>
                        <a:pt x="244631" y="241515"/>
                        <a:pt x="243054" y="236731"/>
                      </a:cubicBezTo>
                      <a:cubicBezTo>
                        <a:pt x="241477" y="231947"/>
                        <a:pt x="239900" y="227215"/>
                        <a:pt x="238270" y="222536"/>
                      </a:cubicBezTo>
                      <a:cubicBezTo>
                        <a:pt x="235063" y="213178"/>
                        <a:pt x="231751" y="204082"/>
                        <a:pt x="228386" y="195039"/>
                      </a:cubicBezTo>
                      <a:cubicBezTo>
                        <a:pt x="225021" y="185997"/>
                        <a:pt x="221656" y="177006"/>
                        <a:pt x="218187" y="168121"/>
                      </a:cubicBezTo>
                      <a:cubicBezTo>
                        <a:pt x="214769" y="159184"/>
                        <a:pt x="211299" y="150299"/>
                        <a:pt x="207829" y="141466"/>
                      </a:cubicBezTo>
                      <a:lnTo>
                        <a:pt x="197314" y="115021"/>
                      </a:lnTo>
                      <a:lnTo>
                        <a:pt x="186695" y="88681"/>
                      </a:lnTo>
                      <a:lnTo>
                        <a:pt x="176022" y="62394"/>
                      </a:lnTo>
                      <a:lnTo>
                        <a:pt x="165191" y="35949"/>
                      </a:lnTo>
                      <a:cubicBezTo>
                        <a:pt x="153047" y="6350"/>
                        <a:pt x="119189" y="-7792"/>
                        <a:pt x="89589" y="4352"/>
                      </a:cubicBezTo>
                      <a:cubicBezTo>
                        <a:pt x="59990" y="16497"/>
                        <a:pt x="45848" y="50355"/>
                        <a:pt x="57992" y="79954"/>
                      </a:cubicBezTo>
                      <a:cubicBezTo>
                        <a:pt x="58570" y="81426"/>
                        <a:pt x="59254" y="82846"/>
                        <a:pt x="59937" y="84213"/>
                      </a:cubicBezTo>
                      <a:lnTo>
                        <a:pt x="60148" y="84581"/>
                      </a:lnTo>
                      <a:close/>
                    </a:path>
                  </a:pathLst>
                </a:custGeom>
                <a:solidFill>
                  <a:srgbClr val="99483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354" name="Google Shape;1354;p39"/>
                <p:cNvGrpSpPr/>
                <p:nvPr/>
              </p:nvGrpSpPr>
              <p:grpSpPr>
                <a:xfrm>
                  <a:off x="7144299" y="1362319"/>
                  <a:ext cx="28734" cy="31736"/>
                  <a:chOff x="7144299" y="1362319"/>
                  <a:chExt cx="28734" cy="31736"/>
                </a:xfrm>
              </p:grpSpPr>
              <p:sp>
                <p:nvSpPr>
                  <p:cNvPr id="1355" name="Google Shape;1355;p39"/>
                  <p:cNvSpPr/>
                  <p:nvPr/>
                </p:nvSpPr>
                <p:spPr>
                  <a:xfrm>
                    <a:off x="7144299" y="1362319"/>
                    <a:ext cx="28734" cy="31736"/>
                  </a:xfrm>
                  <a:custGeom>
                    <a:rect b="b" l="l" r="r" t="t"/>
                    <a:pathLst>
                      <a:path extrusionOk="0" h="31736" w="28734">
                        <a:moveTo>
                          <a:pt x="25533" y="31736"/>
                        </a:moveTo>
                        <a:cubicBezTo>
                          <a:pt x="26216" y="31736"/>
                          <a:pt x="26900" y="31526"/>
                          <a:pt x="27478" y="31105"/>
                        </a:cubicBezTo>
                        <a:cubicBezTo>
                          <a:pt x="28845" y="30054"/>
                          <a:pt x="29160" y="28056"/>
                          <a:pt x="28109" y="26689"/>
                        </a:cubicBezTo>
                        <a:cubicBezTo>
                          <a:pt x="16910" y="11916"/>
                          <a:pt x="5817" y="1348"/>
                          <a:pt x="5344" y="875"/>
                        </a:cubicBezTo>
                        <a:cubicBezTo>
                          <a:pt x="4082" y="-334"/>
                          <a:pt x="2085" y="-282"/>
                          <a:pt x="875" y="980"/>
                        </a:cubicBezTo>
                        <a:cubicBezTo>
                          <a:pt x="-334" y="2242"/>
                          <a:pt x="-282" y="4240"/>
                          <a:pt x="980" y="5449"/>
                        </a:cubicBezTo>
                        <a:cubicBezTo>
                          <a:pt x="1085" y="5554"/>
                          <a:pt x="12178" y="16122"/>
                          <a:pt x="23062" y="30474"/>
                        </a:cubicBezTo>
                        <a:cubicBezTo>
                          <a:pt x="23693" y="31263"/>
                          <a:pt x="24586" y="31736"/>
                          <a:pt x="25533" y="31736"/>
                        </a:cubicBezTo>
                        <a:close/>
                      </a:path>
                    </a:pathLst>
                  </a:custGeom>
                  <a:solidFill>
                    <a:srgbClr val="75281D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6" name="Google Shape;1356;p39"/>
                  <p:cNvSpPr/>
                  <p:nvPr/>
                </p:nvSpPr>
                <p:spPr>
                  <a:xfrm>
                    <a:off x="7145589" y="1363570"/>
                    <a:ext cx="26000" cy="7562"/>
                  </a:xfrm>
                  <a:custGeom>
                    <a:rect b="b" l="l" r="r" t="t"/>
                    <a:pathLst>
                      <a:path extrusionOk="0" h="7562" w="26000">
                        <a:moveTo>
                          <a:pt x="22823" y="7562"/>
                        </a:moveTo>
                        <a:cubicBezTo>
                          <a:pt x="24400" y="7562"/>
                          <a:pt x="25767" y="6406"/>
                          <a:pt x="25977" y="4776"/>
                        </a:cubicBezTo>
                        <a:cubicBezTo>
                          <a:pt x="26188" y="3041"/>
                          <a:pt x="24926" y="1464"/>
                          <a:pt x="23191" y="1253"/>
                        </a:cubicBezTo>
                        <a:cubicBezTo>
                          <a:pt x="22665" y="1201"/>
                          <a:pt x="10205" y="-271"/>
                          <a:pt x="3002" y="44"/>
                        </a:cubicBezTo>
                        <a:cubicBezTo>
                          <a:pt x="1267" y="149"/>
                          <a:pt x="-100" y="1621"/>
                          <a:pt x="6" y="3356"/>
                        </a:cubicBezTo>
                        <a:cubicBezTo>
                          <a:pt x="111" y="5091"/>
                          <a:pt x="1583" y="6406"/>
                          <a:pt x="3318" y="6353"/>
                        </a:cubicBezTo>
                        <a:cubicBezTo>
                          <a:pt x="9995" y="6038"/>
                          <a:pt x="22350" y="7510"/>
                          <a:pt x="22455" y="7510"/>
                        </a:cubicBezTo>
                        <a:cubicBezTo>
                          <a:pt x="22560" y="7510"/>
                          <a:pt x="22665" y="7510"/>
                          <a:pt x="22823" y="7510"/>
                        </a:cubicBezTo>
                        <a:close/>
                      </a:path>
                    </a:pathLst>
                  </a:custGeom>
                  <a:solidFill>
                    <a:srgbClr val="75281D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357" name="Google Shape;1357;p39"/>
            <p:cNvGrpSpPr/>
            <p:nvPr/>
          </p:nvGrpSpPr>
          <p:grpSpPr>
            <a:xfrm>
              <a:off x="4374885" y="552864"/>
              <a:ext cx="505832" cy="1532703"/>
              <a:chOff x="5833180" y="737152"/>
              <a:chExt cx="674443" cy="2043604"/>
            </a:xfrm>
          </p:grpSpPr>
          <p:sp>
            <p:nvSpPr>
              <p:cNvPr id="1358" name="Google Shape;1358;p39"/>
              <p:cNvSpPr/>
              <p:nvPr/>
            </p:nvSpPr>
            <p:spPr>
              <a:xfrm>
                <a:off x="6187739" y="1077764"/>
                <a:ext cx="319884" cy="457505"/>
              </a:xfrm>
              <a:custGeom>
                <a:rect b="b" l="l" r="r" t="t"/>
                <a:pathLst>
                  <a:path extrusionOk="0" h="457505" w="319884">
                    <a:moveTo>
                      <a:pt x="265451" y="457505"/>
                    </a:moveTo>
                    <a:cubicBezTo>
                      <a:pt x="258984" y="457505"/>
                      <a:pt x="252465" y="456349"/>
                      <a:pt x="246051" y="453930"/>
                    </a:cubicBezTo>
                    <a:cubicBezTo>
                      <a:pt x="207041" y="439052"/>
                      <a:pt x="169661" y="407612"/>
                      <a:pt x="134856" y="360401"/>
                    </a:cubicBezTo>
                    <a:cubicBezTo>
                      <a:pt x="109831" y="326437"/>
                      <a:pt x="85489" y="283589"/>
                      <a:pt x="62567" y="233065"/>
                    </a:cubicBezTo>
                    <a:cubicBezTo>
                      <a:pt x="24450" y="149104"/>
                      <a:pt x="2947" y="72345"/>
                      <a:pt x="2001" y="69086"/>
                    </a:cubicBezTo>
                    <a:cubicBezTo>
                      <a:pt x="-6043" y="40117"/>
                      <a:pt x="10886" y="10097"/>
                      <a:pt x="39855" y="2001"/>
                    </a:cubicBezTo>
                    <a:cubicBezTo>
                      <a:pt x="68823" y="-6043"/>
                      <a:pt x="98843" y="10886"/>
                      <a:pt x="106940" y="39855"/>
                    </a:cubicBezTo>
                    <a:lnTo>
                      <a:pt x="106940" y="39855"/>
                    </a:lnTo>
                    <a:cubicBezTo>
                      <a:pt x="107150" y="40591"/>
                      <a:pt x="127496" y="112828"/>
                      <a:pt x="162300" y="189218"/>
                    </a:cubicBezTo>
                    <a:cubicBezTo>
                      <a:pt x="203045" y="278595"/>
                      <a:pt x="247681" y="337951"/>
                      <a:pt x="284799" y="352094"/>
                    </a:cubicBezTo>
                    <a:cubicBezTo>
                      <a:pt x="312926" y="362819"/>
                      <a:pt x="327016" y="394258"/>
                      <a:pt x="316291" y="422386"/>
                    </a:cubicBezTo>
                    <a:cubicBezTo>
                      <a:pt x="308037" y="444099"/>
                      <a:pt x="287322" y="457453"/>
                      <a:pt x="265399" y="457453"/>
                    </a:cubicBezTo>
                    <a:close/>
                  </a:path>
                </a:pathLst>
              </a:custGeom>
              <a:solidFill>
                <a:srgbClr val="3C54A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59" name="Google Shape;1359;p39"/>
              <p:cNvGrpSpPr/>
              <p:nvPr/>
            </p:nvGrpSpPr>
            <p:grpSpPr>
              <a:xfrm>
                <a:off x="5902000" y="737152"/>
                <a:ext cx="503926" cy="2043604"/>
                <a:chOff x="5902000" y="737152"/>
                <a:chExt cx="503926" cy="2043604"/>
              </a:xfrm>
            </p:grpSpPr>
            <p:grpSp>
              <p:nvGrpSpPr>
                <p:cNvPr id="1360" name="Google Shape;1360;p39"/>
                <p:cNvGrpSpPr/>
                <p:nvPr/>
              </p:nvGrpSpPr>
              <p:grpSpPr>
                <a:xfrm>
                  <a:off x="5902000" y="1543261"/>
                  <a:ext cx="503926" cy="1237495"/>
                  <a:chOff x="5902000" y="1543261"/>
                  <a:chExt cx="503926" cy="1237495"/>
                </a:xfrm>
              </p:grpSpPr>
              <p:grpSp>
                <p:nvGrpSpPr>
                  <p:cNvPr id="1361" name="Google Shape;1361;p39"/>
                  <p:cNvGrpSpPr/>
                  <p:nvPr/>
                </p:nvGrpSpPr>
                <p:grpSpPr>
                  <a:xfrm>
                    <a:off x="5902000" y="1691678"/>
                    <a:ext cx="503926" cy="1087765"/>
                    <a:chOff x="5902000" y="1691678"/>
                    <a:chExt cx="503926" cy="1087765"/>
                  </a:xfrm>
                </p:grpSpPr>
                <p:sp>
                  <p:nvSpPr>
                    <p:cNvPr id="1362" name="Google Shape;1362;p39"/>
                    <p:cNvSpPr/>
                    <p:nvPr/>
                  </p:nvSpPr>
                  <p:spPr>
                    <a:xfrm>
                      <a:off x="5999053" y="2507317"/>
                      <a:ext cx="66348" cy="81805"/>
                    </a:xfrm>
                    <a:custGeom>
                      <a:rect b="b" l="l" r="r" t="t"/>
                      <a:pathLst>
                        <a:path extrusionOk="0" h="81805" w="66348">
                          <a:moveTo>
                            <a:pt x="30756" y="0"/>
                          </a:moveTo>
                          <a:lnTo>
                            <a:pt x="0" y="25814"/>
                          </a:lnTo>
                          <a:lnTo>
                            <a:pt x="35592" y="81806"/>
                          </a:lnTo>
                          <a:lnTo>
                            <a:pt x="66349" y="55939"/>
                          </a:lnTo>
                          <a:lnTo>
                            <a:pt x="30756" y="0"/>
                          </a:lnTo>
                          <a:close/>
                        </a:path>
                      </a:pathLst>
                    </a:custGeom>
                    <a:solidFill>
                      <a:srgbClr val="E0958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363" name="Google Shape;1363;p39"/>
                    <p:cNvGrpSpPr/>
                    <p:nvPr/>
                  </p:nvGrpSpPr>
                  <p:grpSpPr>
                    <a:xfrm>
                      <a:off x="5902000" y="2523606"/>
                      <a:ext cx="153689" cy="255837"/>
                      <a:chOff x="5902000" y="2523606"/>
                      <a:chExt cx="153689" cy="255837"/>
                    </a:xfrm>
                  </p:grpSpPr>
                  <p:sp>
                    <p:nvSpPr>
                      <p:cNvPr id="1364" name="Google Shape;1364;p39"/>
                      <p:cNvSpPr/>
                      <p:nvPr/>
                    </p:nvSpPr>
                    <p:spPr>
                      <a:xfrm>
                        <a:off x="5902000" y="2523606"/>
                        <a:ext cx="152789" cy="255837"/>
                      </a:xfrm>
                      <a:custGeom>
                        <a:rect b="b" l="l" r="r" t="t"/>
                        <a:pathLst>
                          <a:path extrusionOk="0" h="255837" w="152789">
                            <a:moveTo>
                              <a:pt x="129596" y="255837"/>
                            </a:moveTo>
                            <a:lnTo>
                              <a:pt x="0" y="52111"/>
                            </a:lnTo>
                            <a:cubicBezTo>
                              <a:pt x="1787" y="48851"/>
                              <a:pt x="5152" y="45539"/>
                              <a:pt x="9622" y="42227"/>
                            </a:cubicBezTo>
                            <a:cubicBezTo>
                              <a:pt x="26025" y="29977"/>
                              <a:pt x="57043" y="17990"/>
                              <a:pt x="76075" y="9631"/>
                            </a:cubicBezTo>
                            <a:cubicBezTo>
                              <a:pt x="78283" y="8685"/>
                              <a:pt x="80386" y="7738"/>
                              <a:pt x="82226" y="6897"/>
                            </a:cubicBezTo>
                            <a:cubicBezTo>
                              <a:pt x="85381" y="5425"/>
                              <a:pt x="87904" y="4111"/>
                              <a:pt x="89692" y="3006"/>
                            </a:cubicBezTo>
                            <a:cubicBezTo>
                              <a:pt x="103834" y="-5984"/>
                              <a:pt x="109408" y="8054"/>
                              <a:pt x="109408" y="8054"/>
                            </a:cubicBezTo>
                            <a:cubicBezTo>
                              <a:pt x="102310" y="41544"/>
                              <a:pt x="147471" y="45592"/>
                              <a:pt x="146210" y="65570"/>
                            </a:cubicBezTo>
                            <a:cubicBezTo>
                              <a:pt x="146210" y="65570"/>
                              <a:pt x="145736" y="74140"/>
                              <a:pt x="141478" y="99533"/>
                            </a:cubicBezTo>
                            <a:cubicBezTo>
                              <a:pt x="137219" y="124979"/>
                              <a:pt x="145105" y="158574"/>
                              <a:pt x="150205" y="188226"/>
                            </a:cubicBezTo>
                            <a:cubicBezTo>
                              <a:pt x="156777" y="226500"/>
                              <a:pt x="149627" y="243114"/>
                              <a:pt x="142003" y="250316"/>
                            </a:cubicBezTo>
                            <a:cubicBezTo>
                              <a:pt x="135957" y="255994"/>
                              <a:pt x="129649" y="255837"/>
                              <a:pt x="129649" y="255837"/>
                            </a:cubicBezTo>
                            <a:close/>
                          </a:path>
                        </a:pathLst>
                      </a:custGeom>
                      <a:solidFill>
                        <a:srgbClr val="3C54A6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65" name="Google Shape;1365;p39"/>
                      <p:cNvSpPr/>
                      <p:nvPr/>
                    </p:nvSpPr>
                    <p:spPr>
                      <a:xfrm>
                        <a:off x="5902000" y="2565833"/>
                        <a:ext cx="142003" cy="213610"/>
                      </a:xfrm>
                      <a:custGeom>
                        <a:rect b="b" l="l" r="r" t="t"/>
                        <a:pathLst>
                          <a:path extrusionOk="0" h="213610" w="142003">
                            <a:moveTo>
                              <a:pt x="129596" y="213610"/>
                            </a:moveTo>
                            <a:lnTo>
                              <a:pt x="0" y="9884"/>
                            </a:lnTo>
                            <a:cubicBezTo>
                              <a:pt x="1787" y="6624"/>
                              <a:pt x="5152" y="3312"/>
                              <a:pt x="9622" y="0"/>
                            </a:cubicBezTo>
                            <a:lnTo>
                              <a:pt x="142003" y="208089"/>
                            </a:lnTo>
                            <a:cubicBezTo>
                              <a:pt x="135957" y="213767"/>
                              <a:pt x="129649" y="213610"/>
                              <a:pt x="129649" y="213610"/>
                            </a:cubicBezTo>
                            <a:close/>
                          </a:path>
                        </a:pathLst>
                      </a:custGeom>
                      <a:solidFill>
                        <a:srgbClr val="222A63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66" name="Google Shape;1366;p39"/>
                      <p:cNvSpPr/>
                      <p:nvPr/>
                    </p:nvSpPr>
                    <p:spPr>
                      <a:xfrm>
                        <a:off x="5911358" y="2530555"/>
                        <a:ext cx="72868" cy="66164"/>
                      </a:xfrm>
                      <a:custGeom>
                        <a:rect b="b" l="l" r="r" t="t"/>
                        <a:pathLst>
                          <a:path extrusionOk="0" h="66164" w="72868">
                            <a:moveTo>
                              <a:pt x="3838" y="65928"/>
                            </a:moveTo>
                            <a:lnTo>
                              <a:pt x="0" y="59882"/>
                            </a:lnTo>
                            <a:cubicBezTo>
                              <a:pt x="10725" y="61512"/>
                              <a:pt x="24920" y="60461"/>
                              <a:pt x="39589" y="50104"/>
                            </a:cubicBezTo>
                            <a:cubicBezTo>
                              <a:pt x="59094" y="36329"/>
                              <a:pt x="64982" y="15615"/>
                              <a:pt x="66717" y="2734"/>
                            </a:cubicBezTo>
                            <a:cubicBezTo>
                              <a:pt x="68925" y="1788"/>
                              <a:pt x="71028" y="841"/>
                              <a:pt x="72868" y="0"/>
                            </a:cubicBezTo>
                            <a:cubicBezTo>
                              <a:pt x="71712" y="13459"/>
                              <a:pt x="66244" y="38327"/>
                              <a:pt x="42901" y="54835"/>
                            </a:cubicBezTo>
                            <a:cubicBezTo>
                              <a:pt x="28916" y="64719"/>
                              <a:pt x="15089" y="66875"/>
                              <a:pt x="3838" y="65981"/>
                            </a:cubicBezTo>
                            <a:close/>
                          </a:path>
                        </a:pathLst>
                      </a:custGeom>
                      <a:solidFill>
                        <a:srgbClr val="222A63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67" name="Google Shape;1367;p39"/>
                      <p:cNvSpPr/>
                      <p:nvPr/>
                    </p:nvSpPr>
                    <p:spPr>
                      <a:xfrm>
                        <a:off x="6028622" y="2621232"/>
                        <a:ext cx="19181" cy="18640"/>
                      </a:xfrm>
                      <a:custGeom>
                        <a:rect b="b" l="l" r="r" t="t"/>
                        <a:pathLst>
                          <a:path extrusionOk="0" h="18640" w="19181">
                            <a:moveTo>
                              <a:pt x="609" y="6113"/>
                            </a:moveTo>
                            <a:cubicBezTo>
                              <a:pt x="-338" y="4589"/>
                              <a:pt x="-180" y="2591"/>
                              <a:pt x="1082" y="1224"/>
                            </a:cubicBezTo>
                            <a:cubicBezTo>
                              <a:pt x="2606" y="-353"/>
                              <a:pt x="5130" y="-406"/>
                              <a:pt x="6707" y="1066"/>
                            </a:cubicBezTo>
                            <a:lnTo>
                              <a:pt x="17958" y="11791"/>
                            </a:lnTo>
                            <a:cubicBezTo>
                              <a:pt x="19535" y="13316"/>
                              <a:pt x="19588" y="15839"/>
                              <a:pt x="18116" y="17417"/>
                            </a:cubicBezTo>
                            <a:cubicBezTo>
                              <a:pt x="16591" y="18994"/>
                              <a:pt x="14067" y="19046"/>
                              <a:pt x="12490" y="17574"/>
                            </a:cubicBezTo>
                            <a:lnTo>
                              <a:pt x="1239" y="6849"/>
                            </a:lnTo>
                            <a:cubicBezTo>
                              <a:pt x="1239" y="6849"/>
                              <a:pt x="818" y="6376"/>
                              <a:pt x="609" y="6113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68" name="Google Shape;1368;p39"/>
                      <p:cNvSpPr/>
                      <p:nvPr/>
                    </p:nvSpPr>
                    <p:spPr>
                      <a:xfrm>
                        <a:off x="6031671" y="2603041"/>
                        <a:ext cx="19181" cy="18640"/>
                      </a:xfrm>
                      <a:custGeom>
                        <a:rect b="b" l="l" r="r" t="t"/>
                        <a:pathLst>
                          <a:path extrusionOk="0" h="18640" w="19181">
                            <a:moveTo>
                              <a:pt x="609" y="6113"/>
                            </a:moveTo>
                            <a:cubicBezTo>
                              <a:pt x="-338" y="4588"/>
                              <a:pt x="-180" y="2591"/>
                              <a:pt x="1082" y="1224"/>
                            </a:cubicBezTo>
                            <a:cubicBezTo>
                              <a:pt x="2606" y="-354"/>
                              <a:pt x="5130" y="-406"/>
                              <a:pt x="6707" y="1066"/>
                            </a:cubicBezTo>
                            <a:lnTo>
                              <a:pt x="17958" y="11791"/>
                            </a:lnTo>
                            <a:cubicBezTo>
                              <a:pt x="19535" y="13316"/>
                              <a:pt x="19588" y="15839"/>
                              <a:pt x="18116" y="17417"/>
                            </a:cubicBezTo>
                            <a:cubicBezTo>
                              <a:pt x="16591" y="18994"/>
                              <a:pt x="14067" y="19046"/>
                              <a:pt x="12490" y="17574"/>
                            </a:cubicBezTo>
                            <a:lnTo>
                              <a:pt x="1239" y="6849"/>
                            </a:lnTo>
                            <a:cubicBezTo>
                              <a:pt x="1239" y="6849"/>
                              <a:pt x="819" y="6376"/>
                              <a:pt x="609" y="6113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69" name="Google Shape;1369;p39"/>
                      <p:cNvSpPr/>
                      <p:nvPr/>
                    </p:nvSpPr>
                    <p:spPr>
                      <a:xfrm>
                        <a:off x="6029305" y="2638634"/>
                        <a:ext cx="19181" cy="18640"/>
                      </a:xfrm>
                      <a:custGeom>
                        <a:rect b="b" l="l" r="r" t="t"/>
                        <a:pathLst>
                          <a:path extrusionOk="0" h="18640" w="19181">
                            <a:moveTo>
                              <a:pt x="609" y="6113"/>
                            </a:moveTo>
                            <a:cubicBezTo>
                              <a:pt x="-338" y="4589"/>
                              <a:pt x="-180" y="2591"/>
                              <a:pt x="1082" y="1224"/>
                            </a:cubicBezTo>
                            <a:cubicBezTo>
                              <a:pt x="2606" y="-353"/>
                              <a:pt x="5130" y="-406"/>
                              <a:pt x="6707" y="1066"/>
                            </a:cubicBezTo>
                            <a:lnTo>
                              <a:pt x="17958" y="11791"/>
                            </a:lnTo>
                            <a:cubicBezTo>
                              <a:pt x="19535" y="13316"/>
                              <a:pt x="19588" y="15839"/>
                              <a:pt x="18116" y="17417"/>
                            </a:cubicBezTo>
                            <a:cubicBezTo>
                              <a:pt x="16591" y="18994"/>
                              <a:pt x="14067" y="19046"/>
                              <a:pt x="12490" y="17574"/>
                            </a:cubicBezTo>
                            <a:lnTo>
                              <a:pt x="1239" y="6849"/>
                            </a:lnTo>
                            <a:cubicBezTo>
                              <a:pt x="1239" y="6849"/>
                              <a:pt x="818" y="6376"/>
                              <a:pt x="609" y="6113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70" name="Google Shape;1370;p39"/>
                      <p:cNvSpPr/>
                      <p:nvPr/>
                    </p:nvSpPr>
                    <p:spPr>
                      <a:xfrm>
                        <a:off x="6030304" y="2655931"/>
                        <a:ext cx="19181" cy="18640"/>
                      </a:xfrm>
                      <a:custGeom>
                        <a:rect b="b" l="l" r="r" t="t"/>
                        <a:pathLst>
                          <a:path extrusionOk="0" h="18640" w="19181">
                            <a:moveTo>
                              <a:pt x="609" y="6113"/>
                            </a:moveTo>
                            <a:cubicBezTo>
                              <a:pt x="-338" y="4588"/>
                              <a:pt x="-180" y="2591"/>
                              <a:pt x="1082" y="1224"/>
                            </a:cubicBezTo>
                            <a:cubicBezTo>
                              <a:pt x="2606" y="-353"/>
                              <a:pt x="5130" y="-406"/>
                              <a:pt x="6707" y="1066"/>
                            </a:cubicBezTo>
                            <a:lnTo>
                              <a:pt x="17958" y="11791"/>
                            </a:lnTo>
                            <a:cubicBezTo>
                              <a:pt x="19535" y="13316"/>
                              <a:pt x="19588" y="15839"/>
                              <a:pt x="18116" y="17417"/>
                            </a:cubicBezTo>
                            <a:cubicBezTo>
                              <a:pt x="16591" y="18994"/>
                              <a:pt x="14068" y="19046"/>
                              <a:pt x="12490" y="17574"/>
                            </a:cubicBezTo>
                            <a:lnTo>
                              <a:pt x="1239" y="6849"/>
                            </a:lnTo>
                            <a:cubicBezTo>
                              <a:pt x="1239" y="6849"/>
                              <a:pt x="766" y="6376"/>
                              <a:pt x="609" y="6113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71" name="Google Shape;1371;p39"/>
                      <p:cNvSpPr/>
                      <p:nvPr/>
                    </p:nvSpPr>
                    <p:spPr>
                      <a:xfrm>
                        <a:off x="6032565" y="2673964"/>
                        <a:ext cx="19181" cy="18640"/>
                      </a:xfrm>
                      <a:custGeom>
                        <a:rect b="b" l="l" r="r" t="t"/>
                        <a:pathLst>
                          <a:path extrusionOk="0" h="18640" w="19181">
                            <a:moveTo>
                              <a:pt x="609" y="6113"/>
                            </a:moveTo>
                            <a:cubicBezTo>
                              <a:pt x="-338" y="4589"/>
                              <a:pt x="-180" y="2591"/>
                              <a:pt x="1082" y="1224"/>
                            </a:cubicBezTo>
                            <a:cubicBezTo>
                              <a:pt x="2606" y="-353"/>
                              <a:pt x="5130" y="-406"/>
                              <a:pt x="6707" y="1066"/>
                            </a:cubicBezTo>
                            <a:lnTo>
                              <a:pt x="17958" y="11791"/>
                            </a:lnTo>
                            <a:cubicBezTo>
                              <a:pt x="19535" y="13316"/>
                              <a:pt x="19588" y="15839"/>
                              <a:pt x="18116" y="17417"/>
                            </a:cubicBezTo>
                            <a:cubicBezTo>
                              <a:pt x="16591" y="18994"/>
                              <a:pt x="14067" y="19046"/>
                              <a:pt x="12490" y="17574"/>
                            </a:cubicBezTo>
                            <a:lnTo>
                              <a:pt x="1239" y="6849"/>
                            </a:lnTo>
                            <a:cubicBezTo>
                              <a:pt x="1239" y="6849"/>
                              <a:pt x="818" y="6376"/>
                              <a:pt x="609" y="6113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72" name="Google Shape;1372;p39"/>
                      <p:cNvSpPr/>
                      <p:nvPr/>
                    </p:nvSpPr>
                    <p:spPr>
                      <a:xfrm>
                        <a:off x="6036508" y="2692575"/>
                        <a:ext cx="19181" cy="18640"/>
                      </a:xfrm>
                      <a:custGeom>
                        <a:rect b="b" l="l" r="r" t="t"/>
                        <a:pathLst>
                          <a:path extrusionOk="0" h="18640" w="19181">
                            <a:moveTo>
                              <a:pt x="609" y="6113"/>
                            </a:moveTo>
                            <a:cubicBezTo>
                              <a:pt x="-338" y="4588"/>
                              <a:pt x="-180" y="2591"/>
                              <a:pt x="1082" y="1224"/>
                            </a:cubicBezTo>
                            <a:cubicBezTo>
                              <a:pt x="2606" y="-354"/>
                              <a:pt x="5130" y="-406"/>
                              <a:pt x="6707" y="1066"/>
                            </a:cubicBezTo>
                            <a:lnTo>
                              <a:pt x="17958" y="11791"/>
                            </a:lnTo>
                            <a:cubicBezTo>
                              <a:pt x="19535" y="13316"/>
                              <a:pt x="19588" y="15839"/>
                              <a:pt x="18116" y="17417"/>
                            </a:cubicBezTo>
                            <a:cubicBezTo>
                              <a:pt x="16591" y="18994"/>
                              <a:pt x="14067" y="19046"/>
                              <a:pt x="12490" y="17574"/>
                            </a:cubicBezTo>
                            <a:lnTo>
                              <a:pt x="1239" y="6849"/>
                            </a:lnTo>
                            <a:cubicBezTo>
                              <a:pt x="1239" y="6849"/>
                              <a:pt x="818" y="6376"/>
                              <a:pt x="609" y="6113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373" name="Google Shape;1373;p39"/>
                    <p:cNvSpPr/>
                    <p:nvPr/>
                  </p:nvSpPr>
                  <p:spPr>
                    <a:xfrm>
                      <a:off x="6012511" y="1691678"/>
                      <a:ext cx="393415" cy="889926"/>
                    </a:xfrm>
                    <a:custGeom>
                      <a:rect b="b" l="l" r="r" t="t"/>
                      <a:pathLst>
                        <a:path extrusionOk="0" h="889926" w="393415">
                          <a:moveTo>
                            <a:pt x="389314" y="452876"/>
                          </a:moveTo>
                          <a:cubicBezTo>
                            <a:pt x="389314" y="453349"/>
                            <a:pt x="389208" y="453769"/>
                            <a:pt x="389156" y="454243"/>
                          </a:cubicBezTo>
                          <a:cubicBezTo>
                            <a:pt x="389156" y="454243"/>
                            <a:pt x="387947" y="456503"/>
                            <a:pt x="385686" y="460709"/>
                          </a:cubicBezTo>
                          <a:cubicBezTo>
                            <a:pt x="369703" y="490204"/>
                            <a:pt x="300305" y="616067"/>
                            <a:pt x="214083" y="734675"/>
                          </a:cubicBezTo>
                          <a:cubicBezTo>
                            <a:pt x="201675" y="751761"/>
                            <a:pt x="188847" y="768690"/>
                            <a:pt x="175861" y="785198"/>
                          </a:cubicBezTo>
                          <a:cubicBezTo>
                            <a:pt x="170131" y="792454"/>
                            <a:pt x="164348" y="799604"/>
                            <a:pt x="158565" y="806596"/>
                          </a:cubicBezTo>
                          <a:cubicBezTo>
                            <a:pt x="133381" y="837142"/>
                            <a:pt x="112194" y="855911"/>
                            <a:pt x="88062" y="871683"/>
                          </a:cubicBezTo>
                          <a:cubicBezTo>
                            <a:pt x="85486" y="873366"/>
                            <a:pt x="82910" y="874996"/>
                            <a:pt x="80281" y="876625"/>
                          </a:cubicBezTo>
                          <a:cubicBezTo>
                            <a:pt x="75286" y="879675"/>
                            <a:pt x="70134" y="882671"/>
                            <a:pt x="64719" y="885668"/>
                          </a:cubicBezTo>
                          <a:cubicBezTo>
                            <a:pt x="62195" y="887088"/>
                            <a:pt x="59567" y="888455"/>
                            <a:pt x="56938" y="889927"/>
                          </a:cubicBezTo>
                          <a:cubicBezTo>
                            <a:pt x="56938" y="889927"/>
                            <a:pt x="18086" y="849076"/>
                            <a:pt x="0" y="809435"/>
                          </a:cubicBezTo>
                          <a:cubicBezTo>
                            <a:pt x="0" y="809435"/>
                            <a:pt x="5047" y="801181"/>
                            <a:pt x="13196" y="787775"/>
                          </a:cubicBezTo>
                          <a:cubicBezTo>
                            <a:pt x="14774" y="785146"/>
                            <a:pt x="16508" y="782359"/>
                            <a:pt x="18348" y="779310"/>
                          </a:cubicBezTo>
                          <a:cubicBezTo>
                            <a:pt x="23816" y="770267"/>
                            <a:pt x="30230" y="759595"/>
                            <a:pt x="37222" y="747976"/>
                          </a:cubicBezTo>
                          <a:cubicBezTo>
                            <a:pt x="68557" y="695717"/>
                            <a:pt x="110722" y="623953"/>
                            <a:pt x="126442" y="590621"/>
                          </a:cubicBezTo>
                          <a:cubicBezTo>
                            <a:pt x="137955" y="566279"/>
                            <a:pt x="151624" y="539255"/>
                            <a:pt x="166976" y="512653"/>
                          </a:cubicBezTo>
                          <a:cubicBezTo>
                            <a:pt x="169868" y="507606"/>
                            <a:pt x="172865" y="502559"/>
                            <a:pt x="175914" y="497511"/>
                          </a:cubicBezTo>
                          <a:cubicBezTo>
                            <a:pt x="176282" y="496933"/>
                            <a:pt x="176597" y="496355"/>
                            <a:pt x="176966" y="495776"/>
                          </a:cubicBezTo>
                          <a:cubicBezTo>
                            <a:pt x="197785" y="461393"/>
                            <a:pt x="221128" y="428744"/>
                            <a:pt x="245522" y="404613"/>
                          </a:cubicBezTo>
                          <a:lnTo>
                            <a:pt x="189951" y="76759"/>
                          </a:lnTo>
                          <a:lnTo>
                            <a:pt x="186429" y="56149"/>
                          </a:lnTo>
                          <a:lnTo>
                            <a:pt x="309295" y="12776"/>
                          </a:lnTo>
                          <a:lnTo>
                            <a:pt x="316288" y="10305"/>
                          </a:lnTo>
                          <a:lnTo>
                            <a:pt x="345519" y="0"/>
                          </a:lnTo>
                          <a:cubicBezTo>
                            <a:pt x="345519" y="0"/>
                            <a:pt x="347832" y="10778"/>
                            <a:pt x="351512" y="29284"/>
                          </a:cubicBezTo>
                          <a:cubicBezTo>
                            <a:pt x="351933" y="31545"/>
                            <a:pt x="352406" y="33858"/>
                            <a:pt x="352879" y="36329"/>
                          </a:cubicBezTo>
                          <a:cubicBezTo>
                            <a:pt x="369177" y="120500"/>
                            <a:pt x="405612" y="330798"/>
                            <a:pt x="389314" y="452823"/>
                          </a:cubicBezTo>
                          <a:close/>
                        </a:path>
                      </a:pathLst>
                    </a:custGeom>
                    <a:solidFill>
                      <a:srgbClr val="221B3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74" name="Google Shape;1374;p39"/>
                    <p:cNvSpPr/>
                    <p:nvPr/>
                  </p:nvSpPr>
                  <p:spPr>
                    <a:xfrm>
                      <a:off x="6025655" y="2470989"/>
                      <a:ext cx="74918" cy="97315"/>
                    </a:xfrm>
                    <a:custGeom>
                      <a:rect b="b" l="l" r="r" t="t"/>
                      <a:pathLst>
                        <a:path extrusionOk="0" h="97315" w="74918">
                          <a:moveTo>
                            <a:pt x="74919" y="92373"/>
                          </a:moveTo>
                          <a:cubicBezTo>
                            <a:pt x="72342" y="94056"/>
                            <a:pt x="69766" y="95685"/>
                            <a:pt x="67138" y="97315"/>
                          </a:cubicBezTo>
                          <a:lnTo>
                            <a:pt x="19558" y="34331"/>
                          </a:lnTo>
                          <a:lnTo>
                            <a:pt x="15141" y="28495"/>
                          </a:lnTo>
                          <a:lnTo>
                            <a:pt x="0" y="8465"/>
                          </a:lnTo>
                          <a:cubicBezTo>
                            <a:pt x="1577" y="5836"/>
                            <a:pt x="3312" y="3049"/>
                            <a:pt x="5152" y="0"/>
                          </a:cubicBezTo>
                          <a:lnTo>
                            <a:pt x="19979" y="19610"/>
                          </a:lnTo>
                          <a:lnTo>
                            <a:pt x="24342" y="25393"/>
                          </a:lnTo>
                          <a:lnTo>
                            <a:pt x="74866" y="92321"/>
                          </a:ln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75" name="Google Shape;1375;p39"/>
                    <p:cNvSpPr/>
                    <p:nvPr/>
                  </p:nvSpPr>
                  <p:spPr>
                    <a:xfrm>
                      <a:off x="6345815" y="2124979"/>
                      <a:ext cx="56009" cy="27408"/>
                    </a:xfrm>
                    <a:custGeom>
                      <a:rect b="b" l="l" r="r" t="t"/>
                      <a:pathLst>
                        <a:path extrusionOk="0" h="27408" w="56009">
                          <a:moveTo>
                            <a:pt x="56010" y="19575"/>
                          </a:moveTo>
                          <a:cubicBezTo>
                            <a:pt x="56010" y="20049"/>
                            <a:pt x="55904" y="20469"/>
                            <a:pt x="55852" y="20942"/>
                          </a:cubicBezTo>
                          <a:cubicBezTo>
                            <a:pt x="55852" y="20942"/>
                            <a:pt x="54643" y="23203"/>
                            <a:pt x="52382" y="27409"/>
                          </a:cubicBezTo>
                          <a:cubicBezTo>
                            <a:pt x="24518" y="22204"/>
                            <a:pt x="3119" y="8377"/>
                            <a:pt x="1858" y="7588"/>
                          </a:cubicBezTo>
                          <a:cubicBezTo>
                            <a:pt x="-35" y="6327"/>
                            <a:pt x="-561" y="3803"/>
                            <a:pt x="649" y="1858"/>
                          </a:cubicBezTo>
                          <a:cubicBezTo>
                            <a:pt x="1910" y="-35"/>
                            <a:pt x="4434" y="-561"/>
                            <a:pt x="6379" y="649"/>
                          </a:cubicBezTo>
                          <a:cubicBezTo>
                            <a:pt x="6695" y="859"/>
                            <a:pt x="28513" y="14896"/>
                            <a:pt x="56010" y="19575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76" name="Google Shape;1376;p39"/>
                    <p:cNvSpPr/>
                    <p:nvPr/>
                  </p:nvSpPr>
                  <p:spPr>
                    <a:xfrm>
                      <a:off x="6040796" y="1760713"/>
                      <a:ext cx="250237" cy="744554"/>
                    </a:xfrm>
                    <a:custGeom>
                      <a:rect b="b" l="l" r="r" t="t"/>
                      <a:pathLst>
                        <a:path extrusionOk="0" h="744554" w="250237">
                          <a:moveTo>
                            <a:pt x="249255" y="347092"/>
                          </a:moveTo>
                          <a:cubicBezTo>
                            <a:pt x="248624" y="347670"/>
                            <a:pt x="187059" y="408972"/>
                            <a:pt x="9201" y="735722"/>
                          </a:cubicBezTo>
                          <a:cubicBezTo>
                            <a:pt x="7623" y="738666"/>
                            <a:pt x="5994" y="741610"/>
                            <a:pt x="4416" y="744554"/>
                          </a:cubicBezTo>
                          <a:lnTo>
                            <a:pt x="0" y="738719"/>
                          </a:lnTo>
                          <a:cubicBezTo>
                            <a:pt x="1630" y="735774"/>
                            <a:pt x="3207" y="732778"/>
                            <a:pt x="4837" y="729886"/>
                          </a:cubicBezTo>
                          <a:cubicBezTo>
                            <a:pt x="169868" y="426900"/>
                            <a:pt x="233115" y="354347"/>
                            <a:pt x="243262" y="343675"/>
                          </a:cubicBezTo>
                          <a:cubicBezTo>
                            <a:pt x="228751" y="290101"/>
                            <a:pt x="184378" y="15610"/>
                            <a:pt x="182485" y="3834"/>
                          </a:cubicBezTo>
                          <a:cubicBezTo>
                            <a:pt x="182223" y="2046"/>
                            <a:pt x="183432" y="311"/>
                            <a:pt x="185219" y="48"/>
                          </a:cubicBezTo>
                          <a:cubicBezTo>
                            <a:pt x="187007" y="-267"/>
                            <a:pt x="188742" y="995"/>
                            <a:pt x="189005" y="2782"/>
                          </a:cubicBezTo>
                          <a:cubicBezTo>
                            <a:pt x="189478" y="5674"/>
                            <a:pt x="236322" y="295411"/>
                            <a:pt x="250096" y="343727"/>
                          </a:cubicBezTo>
                          <a:cubicBezTo>
                            <a:pt x="250464" y="344884"/>
                            <a:pt x="250096" y="346198"/>
                            <a:pt x="249203" y="347039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377" name="Google Shape;1377;p39"/>
                  <p:cNvGrpSpPr/>
                  <p:nvPr/>
                </p:nvGrpSpPr>
                <p:grpSpPr>
                  <a:xfrm>
                    <a:off x="5994389" y="1543261"/>
                    <a:ext cx="370949" cy="231285"/>
                    <a:chOff x="5994389" y="1543261"/>
                    <a:chExt cx="370949" cy="231285"/>
                  </a:xfrm>
                </p:grpSpPr>
                <p:sp>
                  <p:nvSpPr>
                    <p:cNvPr id="1378" name="Google Shape;1378;p39"/>
                    <p:cNvSpPr/>
                    <p:nvPr/>
                  </p:nvSpPr>
                  <p:spPr>
                    <a:xfrm>
                      <a:off x="5994389" y="1543261"/>
                      <a:ext cx="364238" cy="231285"/>
                    </a:xfrm>
                    <a:custGeom>
                      <a:rect b="b" l="l" r="r" t="t"/>
                      <a:pathLst>
                        <a:path extrusionOk="0" h="231285" w="364238">
                          <a:moveTo>
                            <a:pt x="2140" y="68084"/>
                          </a:moveTo>
                          <a:cubicBezTo>
                            <a:pt x="2140" y="68084"/>
                            <a:pt x="-7113" y="155778"/>
                            <a:pt x="12865" y="204620"/>
                          </a:cubicBezTo>
                          <a:cubicBezTo>
                            <a:pt x="32844" y="253461"/>
                            <a:pt x="291142" y="228331"/>
                            <a:pt x="357017" y="184378"/>
                          </a:cubicBezTo>
                          <a:cubicBezTo>
                            <a:pt x="384040" y="166345"/>
                            <a:pt x="326524" y="0"/>
                            <a:pt x="326524" y="0"/>
                          </a:cubicBezTo>
                          <a:lnTo>
                            <a:pt x="2192" y="68084"/>
                          </a:lnTo>
                          <a:close/>
                        </a:path>
                      </a:pathLst>
                    </a:custGeom>
                    <a:solidFill>
                      <a:srgbClr val="221B3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79" name="Google Shape;1379;p39"/>
                    <p:cNvSpPr/>
                    <p:nvPr/>
                  </p:nvSpPr>
                  <p:spPr>
                    <a:xfrm>
                      <a:off x="6284427" y="1626329"/>
                      <a:ext cx="80911" cy="101730"/>
                    </a:xfrm>
                    <a:custGeom>
                      <a:rect b="b" l="l" r="r" t="t"/>
                      <a:pathLst>
                        <a:path extrusionOk="0" h="101730" w="80911">
                          <a:moveTo>
                            <a:pt x="80911" y="101731"/>
                          </a:moveTo>
                          <a:cubicBezTo>
                            <a:pt x="77021" y="101047"/>
                            <a:pt x="73183" y="100048"/>
                            <a:pt x="69503" y="98786"/>
                          </a:cubicBezTo>
                          <a:cubicBezTo>
                            <a:pt x="63562" y="96789"/>
                            <a:pt x="57936" y="94055"/>
                            <a:pt x="52521" y="90585"/>
                          </a:cubicBezTo>
                          <a:cubicBezTo>
                            <a:pt x="46948" y="86957"/>
                            <a:pt x="41849" y="82804"/>
                            <a:pt x="37327" y="78230"/>
                          </a:cubicBezTo>
                          <a:cubicBezTo>
                            <a:pt x="8832" y="49524"/>
                            <a:pt x="473" y="6098"/>
                            <a:pt x="52" y="3942"/>
                          </a:cubicBezTo>
                          <a:cubicBezTo>
                            <a:pt x="-263" y="2155"/>
                            <a:pt x="893" y="420"/>
                            <a:pt x="2680" y="52"/>
                          </a:cubicBezTo>
                          <a:cubicBezTo>
                            <a:pt x="4468" y="-264"/>
                            <a:pt x="6203" y="893"/>
                            <a:pt x="6571" y="2680"/>
                          </a:cubicBezTo>
                          <a:cubicBezTo>
                            <a:pt x="6676" y="3206"/>
                            <a:pt x="15404" y="48368"/>
                            <a:pt x="44320" y="75706"/>
                          </a:cubicBezTo>
                          <a:cubicBezTo>
                            <a:pt x="47947" y="79124"/>
                            <a:pt x="51837" y="82278"/>
                            <a:pt x="56096" y="85012"/>
                          </a:cubicBezTo>
                          <a:cubicBezTo>
                            <a:pt x="61248" y="88324"/>
                            <a:pt x="66664" y="90900"/>
                            <a:pt x="72341" y="92740"/>
                          </a:cubicBezTo>
                          <a:cubicBezTo>
                            <a:pt x="74708" y="93529"/>
                            <a:pt x="77126" y="94160"/>
                            <a:pt x="79544" y="94686"/>
                          </a:cubicBezTo>
                          <a:cubicBezTo>
                            <a:pt x="79965" y="96946"/>
                            <a:pt x="80438" y="99260"/>
                            <a:pt x="80911" y="101731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80" name="Google Shape;1380;p39"/>
                    <p:cNvSpPr/>
                    <p:nvPr/>
                  </p:nvSpPr>
                  <p:spPr>
                    <a:xfrm>
                      <a:off x="6186427" y="1579012"/>
                      <a:ext cx="19610" cy="176971"/>
                    </a:xfrm>
                    <a:custGeom>
                      <a:rect b="b" l="l" r="r" t="t"/>
                      <a:pathLst>
                        <a:path extrusionOk="0" h="176971" w="19610">
                          <a:moveTo>
                            <a:pt x="19558" y="173601"/>
                          </a:moveTo>
                          <a:cubicBezTo>
                            <a:pt x="19663" y="175336"/>
                            <a:pt x="18244" y="176860"/>
                            <a:pt x="16403" y="176965"/>
                          </a:cubicBezTo>
                          <a:cubicBezTo>
                            <a:pt x="16403" y="176965"/>
                            <a:pt x="16403" y="176965"/>
                            <a:pt x="16403" y="176965"/>
                          </a:cubicBezTo>
                          <a:cubicBezTo>
                            <a:pt x="14563" y="177071"/>
                            <a:pt x="13039" y="175704"/>
                            <a:pt x="12934" y="173916"/>
                          </a:cubicBezTo>
                          <a:cubicBezTo>
                            <a:pt x="12355" y="161929"/>
                            <a:pt x="11619" y="149627"/>
                            <a:pt x="10883" y="137377"/>
                          </a:cubicBezTo>
                          <a:cubicBezTo>
                            <a:pt x="10725" y="135221"/>
                            <a:pt x="10620" y="133066"/>
                            <a:pt x="10462" y="130910"/>
                          </a:cubicBezTo>
                          <a:cubicBezTo>
                            <a:pt x="7834" y="90849"/>
                            <a:pt x="4522" y="51470"/>
                            <a:pt x="2050" y="23658"/>
                          </a:cubicBezTo>
                          <a:cubicBezTo>
                            <a:pt x="1841" y="21398"/>
                            <a:pt x="1630" y="19242"/>
                            <a:pt x="1472" y="17139"/>
                          </a:cubicBezTo>
                          <a:cubicBezTo>
                            <a:pt x="894" y="11041"/>
                            <a:pt x="421" y="5625"/>
                            <a:pt x="0" y="1052"/>
                          </a:cubicBezTo>
                          <a:cubicBezTo>
                            <a:pt x="2208" y="683"/>
                            <a:pt x="4417" y="368"/>
                            <a:pt x="6572" y="0"/>
                          </a:cubicBezTo>
                          <a:cubicBezTo>
                            <a:pt x="6993" y="4574"/>
                            <a:pt x="7518" y="10042"/>
                            <a:pt x="8097" y="16193"/>
                          </a:cubicBezTo>
                          <a:cubicBezTo>
                            <a:pt x="8307" y="18296"/>
                            <a:pt x="8465" y="20451"/>
                            <a:pt x="8675" y="22712"/>
                          </a:cubicBezTo>
                          <a:cubicBezTo>
                            <a:pt x="11146" y="50261"/>
                            <a:pt x="14458" y="89271"/>
                            <a:pt x="17034" y="129123"/>
                          </a:cubicBezTo>
                          <a:cubicBezTo>
                            <a:pt x="17192" y="131331"/>
                            <a:pt x="17350" y="133539"/>
                            <a:pt x="17455" y="135747"/>
                          </a:cubicBezTo>
                          <a:cubicBezTo>
                            <a:pt x="18244" y="148470"/>
                            <a:pt x="18980" y="161193"/>
                            <a:pt x="19611" y="173601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81" name="Google Shape;1381;p39"/>
                    <p:cNvSpPr/>
                    <p:nvPr/>
                  </p:nvSpPr>
                  <p:spPr>
                    <a:xfrm>
                      <a:off x="6159352" y="1582955"/>
                      <a:ext cx="57853" cy="134272"/>
                    </a:xfrm>
                    <a:custGeom>
                      <a:rect b="b" l="l" r="r" t="t"/>
                      <a:pathLst>
                        <a:path extrusionOk="0" h="134272" w="57853">
                          <a:moveTo>
                            <a:pt x="56044" y="127335"/>
                          </a:moveTo>
                          <a:cubicBezTo>
                            <a:pt x="54993" y="127808"/>
                            <a:pt x="50366" y="130017"/>
                            <a:pt x="44478" y="131751"/>
                          </a:cubicBezTo>
                          <a:cubicBezTo>
                            <a:pt x="42427" y="132382"/>
                            <a:pt x="40219" y="132961"/>
                            <a:pt x="37906" y="133381"/>
                          </a:cubicBezTo>
                          <a:cubicBezTo>
                            <a:pt x="35855" y="133802"/>
                            <a:pt x="33700" y="134065"/>
                            <a:pt x="31649" y="134222"/>
                          </a:cubicBezTo>
                          <a:cubicBezTo>
                            <a:pt x="27654" y="134433"/>
                            <a:pt x="23763" y="134012"/>
                            <a:pt x="20503" y="132488"/>
                          </a:cubicBezTo>
                          <a:cubicBezTo>
                            <a:pt x="16456" y="130542"/>
                            <a:pt x="13879" y="127072"/>
                            <a:pt x="12933" y="122341"/>
                          </a:cubicBezTo>
                          <a:cubicBezTo>
                            <a:pt x="10515" y="109986"/>
                            <a:pt x="5467" y="58936"/>
                            <a:pt x="2050" y="22817"/>
                          </a:cubicBezTo>
                          <a:cubicBezTo>
                            <a:pt x="1840" y="20609"/>
                            <a:pt x="1629" y="18454"/>
                            <a:pt x="1419" y="16351"/>
                          </a:cubicBezTo>
                          <a:cubicBezTo>
                            <a:pt x="893" y="10568"/>
                            <a:pt x="420" y="5310"/>
                            <a:pt x="0" y="841"/>
                          </a:cubicBezTo>
                          <a:cubicBezTo>
                            <a:pt x="2208" y="578"/>
                            <a:pt x="4416" y="315"/>
                            <a:pt x="6572" y="0"/>
                          </a:cubicBezTo>
                          <a:cubicBezTo>
                            <a:pt x="6992" y="4469"/>
                            <a:pt x="7465" y="9831"/>
                            <a:pt x="8043" y="15667"/>
                          </a:cubicBezTo>
                          <a:cubicBezTo>
                            <a:pt x="8254" y="17770"/>
                            <a:pt x="8464" y="19926"/>
                            <a:pt x="8674" y="22134"/>
                          </a:cubicBezTo>
                          <a:cubicBezTo>
                            <a:pt x="12092" y="58147"/>
                            <a:pt x="17139" y="109144"/>
                            <a:pt x="19452" y="121131"/>
                          </a:cubicBezTo>
                          <a:cubicBezTo>
                            <a:pt x="19978" y="123918"/>
                            <a:pt x="21240" y="125653"/>
                            <a:pt x="23448" y="126704"/>
                          </a:cubicBezTo>
                          <a:cubicBezTo>
                            <a:pt x="26971" y="128387"/>
                            <a:pt x="32228" y="128019"/>
                            <a:pt x="37486" y="126862"/>
                          </a:cubicBezTo>
                          <a:cubicBezTo>
                            <a:pt x="39693" y="126389"/>
                            <a:pt x="41954" y="125758"/>
                            <a:pt x="44005" y="125075"/>
                          </a:cubicBezTo>
                          <a:cubicBezTo>
                            <a:pt x="47790" y="123865"/>
                            <a:pt x="51102" y="122446"/>
                            <a:pt x="53100" y="121499"/>
                          </a:cubicBezTo>
                          <a:cubicBezTo>
                            <a:pt x="54729" y="120711"/>
                            <a:pt x="56727" y="121342"/>
                            <a:pt x="57516" y="122919"/>
                          </a:cubicBezTo>
                          <a:cubicBezTo>
                            <a:pt x="58305" y="124496"/>
                            <a:pt x="57674" y="126441"/>
                            <a:pt x="55991" y="127230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382" name="Google Shape;1382;p39"/>
                  <p:cNvGrpSpPr/>
                  <p:nvPr/>
                </p:nvGrpSpPr>
                <p:grpSpPr>
                  <a:xfrm>
                    <a:off x="5994426" y="1626331"/>
                    <a:ext cx="208422" cy="1154425"/>
                    <a:chOff x="5994426" y="1626331"/>
                    <a:chExt cx="208422" cy="1154425"/>
                  </a:xfrm>
                </p:grpSpPr>
                <p:sp>
                  <p:nvSpPr>
                    <p:cNvPr id="1383" name="Google Shape;1383;p39"/>
                    <p:cNvSpPr/>
                    <p:nvPr/>
                  </p:nvSpPr>
                  <p:spPr>
                    <a:xfrm>
                      <a:off x="6104622" y="2621299"/>
                      <a:ext cx="76705" cy="54729"/>
                    </a:xfrm>
                    <a:custGeom>
                      <a:rect b="b" l="l" r="r" t="t"/>
                      <a:pathLst>
                        <a:path extrusionOk="0" h="54729" w="76705">
                          <a:moveTo>
                            <a:pt x="0" y="2734"/>
                          </a:moveTo>
                          <a:lnTo>
                            <a:pt x="6572" y="54730"/>
                          </a:lnTo>
                          <a:lnTo>
                            <a:pt x="72868" y="54730"/>
                          </a:lnTo>
                          <a:lnTo>
                            <a:pt x="76706" y="0"/>
                          </a:lnTo>
                          <a:lnTo>
                            <a:pt x="0" y="2734"/>
                          </a:lnTo>
                          <a:close/>
                        </a:path>
                      </a:pathLst>
                    </a:custGeom>
                    <a:solidFill>
                      <a:srgbClr val="E0958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84" name="Google Shape;1384;p39"/>
                    <p:cNvSpPr/>
                    <p:nvPr/>
                  </p:nvSpPr>
                  <p:spPr>
                    <a:xfrm>
                      <a:off x="5994426" y="1667389"/>
                      <a:ext cx="193894" cy="962164"/>
                    </a:xfrm>
                    <a:custGeom>
                      <a:rect b="b" l="l" r="r" t="t"/>
                      <a:pathLst>
                        <a:path extrusionOk="0" h="962164" w="193894">
                          <a:moveTo>
                            <a:pt x="193894" y="55466"/>
                          </a:moveTo>
                          <a:lnTo>
                            <a:pt x="193894" y="948022"/>
                          </a:lnTo>
                          <a:lnTo>
                            <a:pt x="192948" y="962164"/>
                          </a:lnTo>
                          <a:lnTo>
                            <a:pt x="94476" y="962164"/>
                          </a:lnTo>
                          <a:cubicBezTo>
                            <a:pt x="93424" y="955697"/>
                            <a:pt x="91059" y="945340"/>
                            <a:pt x="87904" y="931934"/>
                          </a:cubicBezTo>
                          <a:cubicBezTo>
                            <a:pt x="87221" y="928990"/>
                            <a:pt x="86485" y="925940"/>
                            <a:pt x="85748" y="922733"/>
                          </a:cubicBezTo>
                          <a:cubicBezTo>
                            <a:pt x="72921" y="868161"/>
                            <a:pt x="50944" y="775104"/>
                            <a:pt x="47054" y="694192"/>
                          </a:cubicBezTo>
                          <a:cubicBezTo>
                            <a:pt x="41533" y="578634"/>
                            <a:pt x="43058" y="428955"/>
                            <a:pt x="43058" y="428955"/>
                          </a:cubicBezTo>
                          <a:cubicBezTo>
                            <a:pt x="31807" y="343101"/>
                            <a:pt x="14195" y="157092"/>
                            <a:pt x="5415" y="61880"/>
                          </a:cubicBezTo>
                          <a:cubicBezTo>
                            <a:pt x="5205" y="59620"/>
                            <a:pt x="4994" y="57411"/>
                            <a:pt x="4784" y="55256"/>
                          </a:cubicBezTo>
                          <a:cubicBezTo>
                            <a:pt x="1840" y="23291"/>
                            <a:pt x="0" y="3155"/>
                            <a:pt x="0" y="3155"/>
                          </a:cubicBezTo>
                          <a:cubicBezTo>
                            <a:pt x="15824" y="-3470"/>
                            <a:pt x="44583" y="1104"/>
                            <a:pt x="75181" y="9779"/>
                          </a:cubicBezTo>
                          <a:cubicBezTo>
                            <a:pt x="77389" y="10410"/>
                            <a:pt x="79597" y="11041"/>
                            <a:pt x="81858" y="11724"/>
                          </a:cubicBezTo>
                          <a:cubicBezTo>
                            <a:pt x="136220" y="28022"/>
                            <a:pt x="193842" y="55466"/>
                            <a:pt x="193842" y="55466"/>
                          </a:cubicBezTo>
                          <a:close/>
                        </a:path>
                      </a:pathLst>
                    </a:custGeom>
                    <a:solidFill>
                      <a:srgbClr val="221B3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85" name="Google Shape;1385;p39"/>
                    <p:cNvSpPr/>
                    <p:nvPr/>
                  </p:nvSpPr>
                  <p:spPr>
                    <a:xfrm>
                      <a:off x="6080175" y="2590122"/>
                      <a:ext cx="108145" cy="9200"/>
                    </a:xfrm>
                    <a:custGeom>
                      <a:rect b="b" l="l" r="r" t="t"/>
                      <a:pathLst>
                        <a:path extrusionOk="0" h="9200" w="108145">
                          <a:moveTo>
                            <a:pt x="108146" y="0"/>
                          </a:moveTo>
                          <a:lnTo>
                            <a:pt x="108146" y="9201"/>
                          </a:lnTo>
                          <a:lnTo>
                            <a:pt x="2156" y="9201"/>
                          </a:lnTo>
                          <a:cubicBezTo>
                            <a:pt x="1472" y="6256"/>
                            <a:pt x="736" y="3207"/>
                            <a:pt x="0" y="0"/>
                          </a:cubicBezTo>
                          <a:lnTo>
                            <a:pt x="108093" y="0"/>
                          </a:ln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86" name="Google Shape;1386;p39"/>
                    <p:cNvSpPr/>
                    <p:nvPr/>
                  </p:nvSpPr>
                  <p:spPr>
                    <a:xfrm>
                      <a:off x="6103658" y="2116374"/>
                      <a:ext cx="84662" cy="12407"/>
                    </a:xfrm>
                    <a:custGeom>
                      <a:rect b="b" l="l" r="r" t="t"/>
                      <a:pathLst>
                        <a:path extrusionOk="0" h="12407" w="84662">
                          <a:moveTo>
                            <a:pt x="84662" y="0"/>
                          </a:moveTo>
                          <a:lnTo>
                            <a:pt x="84662" y="8517"/>
                          </a:lnTo>
                          <a:cubicBezTo>
                            <a:pt x="73148" y="11409"/>
                            <a:pt x="59952" y="12408"/>
                            <a:pt x="47597" y="12408"/>
                          </a:cubicBezTo>
                          <a:cubicBezTo>
                            <a:pt x="24780" y="12408"/>
                            <a:pt x="4854" y="9148"/>
                            <a:pt x="3435" y="8938"/>
                          </a:cubicBezTo>
                          <a:cubicBezTo>
                            <a:pt x="1174" y="8570"/>
                            <a:pt x="-351" y="6414"/>
                            <a:pt x="70" y="4206"/>
                          </a:cubicBezTo>
                          <a:cubicBezTo>
                            <a:pt x="438" y="1945"/>
                            <a:pt x="2541" y="421"/>
                            <a:pt x="4802" y="789"/>
                          </a:cubicBezTo>
                          <a:cubicBezTo>
                            <a:pt x="5327" y="894"/>
                            <a:pt x="53538" y="8727"/>
                            <a:pt x="84662" y="0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87" name="Google Shape;1387;p39"/>
                    <p:cNvSpPr/>
                    <p:nvPr/>
                  </p:nvSpPr>
                  <p:spPr>
                    <a:xfrm>
                      <a:off x="6024808" y="1760756"/>
                      <a:ext cx="74083" cy="838619"/>
                    </a:xfrm>
                    <a:custGeom>
                      <a:rect b="b" l="l" r="r" t="t"/>
                      <a:pathLst>
                        <a:path extrusionOk="0" h="838619" w="74083">
                          <a:moveTo>
                            <a:pt x="74083" y="838567"/>
                          </a:moveTo>
                          <a:lnTo>
                            <a:pt x="67354" y="838567"/>
                          </a:lnTo>
                          <a:cubicBezTo>
                            <a:pt x="66828" y="835728"/>
                            <a:pt x="66250" y="832679"/>
                            <a:pt x="65618" y="829367"/>
                          </a:cubicBezTo>
                          <a:cubicBezTo>
                            <a:pt x="56892" y="783154"/>
                            <a:pt x="41014" y="696721"/>
                            <a:pt x="32707" y="640625"/>
                          </a:cubicBezTo>
                          <a:cubicBezTo>
                            <a:pt x="21141" y="562289"/>
                            <a:pt x="26556" y="345157"/>
                            <a:pt x="26767" y="336639"/>
                          </a:cubicBezTo>
                          <a:cubicBezTo>
                            <a:pt x="17986" y="261931"/>
                            <a:pt x="164" y="6104"/>
                            <a:pt x="6" y="3528"/>
                          </a:cubicBezTo>
                          <a:cubicBezTo>
                            <a:pt x="-100" y="1688"/>
                            <a:pt x="1267" y="111"/>
                            <a:pt x="3108" y="6"/>
                          </a:cubicBezTo>
                          <a:cubicBezTo>
                            <a:pt x="4948" y="-99"/>
                            <a:pt x="6525" y="1267"/>
                            <a:pt x="6630" y="3108"/>
                          </a:cubicBezTo>
                          <a:cubicBezTo>
                            <a:pt x="6841" y="5684"/>
                            <a:pt x="24663" y="261931"/>
                            <a:pt x="33391" y="336114"/>
                          </a:cubicBezTo>
                          <a:cubicBezTo>
                            <a:pt x="33391" y="336271"/>
                            <a:pt x="33391" y="336429"/>
                            <a:pt x="33391" y="336587"/>
                          </a:cubicBezTo>
                          <a:cubicBezTo>
                            <a:pt x="33338" y="338795"/>
                            <a:pt x="27607" y="560711"/>
                            <a:pt x="39227" y="639678"/>
                          </a:cubicBezTo>
                          <a:cubicBezTo>
                            <a:pt x="47533" y="696196"/>
                            <a:pt x="63673" y="783522"/>
                            <a:pt x="72295" y="829419"/>
                          </a:cubicBezTo>
                          <a:cubicBezTo>
                            <a:pt x="72926" y="832679"/>
                            <a:pt x="73505" y="835781"/>
                            <a:pt x="74031" y="838620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388" name="Google Shape;1388;p39"/>
                    <p:cNvGrpSpPr/>
                    <p:nvPr/>
                  </p:nvGrpSpPr>
                  <p:grpSpPr>
                    <a:xfrm>
                      <a:off x="6052036" y="2649426"/>
                      <a:ext cx="150812" cy="131330"/>
                      <a:chOff x="6052036" y="2649426"/>
                      <a:chExt cx="150812" cy="131330"/>
                    </a:xfrm>
                  </p:grpSpPr>
                  <p:grpSp>
                    <p:nvGrpSpPr>
                      <p:cNvPr id="1389" name="Google Shape;1389;p39"/>
                      <p:cNvGrpSpPr/>
                      <p:nvPr/>
                    </p:nvGrpSpPr>
                    <p:grpSpPr>
                      <a:xfrm>
                        <a:off x="6052036" y="2649426"/>
                        <a:ext cx="150812" cy="131330"/>
                        <a:chOff x="6052036" y="2649426"/>
                        <a:chExt cx="150812" cy="131330"/>
                      </a:xfrm>
                    </p:grpSpPr>
                    <p:sp>
                      <p:nvSpPr>
                        <p:cNvPr id="1390" name="Google Shape;1390;p39"/>
                        <p:cNvSpPr/>
                        <p:nvPr/>
                      </p:nvSpPr>
                      <p:spPr>
                        <a:xfrm>
                          <a:off x="6052088" y="2649426"/>
                          <a:ext cx="150760" cy="131330"/>
                        </a:xfrm>
                        <a:custGeom>
                          <a:rect b="b" l="l" r="r" t="t"/>
                          <a:pathLst>
                            <a:path extrusionOk="0" h="131330" w="150760">
                              <a:moveTo>
                                <a:pt x="150637" y="115243"/>
                              </a:moveTo>
                              <a:cubicBezTo>
                                <a:pt x="150637" y="115821"/>
                                <a:pt x="150637" y="116400"/>
                                <a:pt x="150637" y="116978"/>
                              </a:cubicBezTo>
                              <a:cubicBezTo>
                                <a:pt x="150585" y="119659"/>
                                <a:pt x="150480" y="122025"/>
                                <a:pt x="150374" y="124076"/>
                              </a:cubicBezTo>
                              <a:cubicBezTo>
                                <a:pt x="150111" y="128597"/>
                                <a:pt x="149796" y="131331"/>
                                <a:pt x="149796" y="131331"/>
                              </a:cubicBezTo>
                              <a:lnTo>
                                <a:pt x="379" y="131331"/>
                              </a:lnTo>
                              <a:cubicBezTo>
                                <a:pt x="379" y="131331"/>
                                <a:pt x="-357" y="125548"/>
                                <a:pt x="222" y="116978"/>
                              </a:cubicBezTo>
                              <a:cubicBezTo>
                                <a:pt x="1221" y="101731"/>
                                <a:pt x="6268" y="77600"/>
                                <a:pt x="26930" y="61670"/>
                              </a:cubicBezTo>
                              <a:cubicBezTo>
                                <a:pt x="55162" y="39851"/>
                                <a:pt x="44279" y="44373"/>
                                <a:pt x="50063" y="34436"/>
                              </a:cubicBezTo>
                              <a:cubicBezTo>
                                <a:pt x="50694" y="33332"/>
                                <a:pt x="55793" y="16403"/>
                                <a:pt x="56319" y="15247"/>
                              </a:cubicBezTo>
                              <a:cubicBezTo>
                                <a:pt x="61156" y="4889"/>
                                <a:pt x="65624" y="0"/>
                                <a:pt x="92437" y="0"/>
                              </a:cubicBezTo>
                              <a:cubicBezTo>
                                <a:pt x="127925" y="0"/>
                                <a:pt x="131079" y="17244"/>
                                <a:pt x="134865" y="26287"/>
                              </a:cubicBezTo>
                              <a:cubicBezTo>
                                <a:pt x="136442" y="30073"/>
                                <a:pt x="138598" y="37959"/>
                                <a:pt x="140753" y="47370"/>
                              </a:cubicBezTo>
                              <a:cubicBezTo>
                                <a:pt x="141647" y="51155"/>
                                <a:pt x="142541" y="55203"/>
                                <a:pt x="143435" y="59304"/>
                              </a:cubicBezTo>
                              <a:cubicBezTo>
                                <a:pt x="145643" y="69608"/>
                                <a:pt x="147693" y="80334"/>
                                <a:pt x="149060" y="88903"/>
                              </a:cubicBezTo>
                              <a:cubicBezTo>
                                <a:pt x="150532" y="98104"/>
                                <a:pt x="150847" y="107567"/>
                                <a:pt x="150742" y="11519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C54A6"/>
                        </a:solidFill>
                        <a:ln>
                          <a:noFill/>
                        </a:ln>
                      </p:spPr>
                      <p:txBody>
                        <a:bodyPr anchorCtr="0" anchor="ctr" bIns="34275" lIns="68575" spcFirstLastPara="1" rIns="68575" wrap="square" tIns="34275">
                          <a:noAutofit/>
                        </a:bodyPr>
                        <a:lstStyle/>
                        <a:p>
                          <a:pPr indent="0" lvl="0" marL="0" marR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40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1391" name="Google Shape;1391;p39"/>
                        <p:cNvSpPr/>
                        <p:nvPr/>
                      </p:nvSpPr>
                      <p:spPr>
                        <a:xfrm>
                          <a:off x="6183838" y="2696690"/>
                          <a:ext cx="18992" cy="76811"/>
                        </a:xfrm>
                        <a:custGeom>
                          <a:rect b="b" l="l" r="r" t="t"/>
                          <a:pathLst>
                            <a:path extrusionOk="0" h="76811" w="18992">
                              <a:moveTo>
                                <a:pt x="18888" y="67979"/>
                              </a:moveTo>
                              <a:cubicBezTo>
                                <a:pt x="18888" y="68557"/>
                                <a:pt x="18888" y="69135"/>
                                <a:pt x="18888" y="69714"/>
                              </a:cubicBezTo>
                              <a:cubicBezTo>
                                <a:pt x="18836" y="72395"/>
                                <a:pt x="18730" y="74761"/>
                                <a:pt x="18625" y="76811"/>
                              </a:cubicBezTo>
                              <a:cubicBezTo>
                                <a:pt x="11317" y="71712"/>
                                <a:pt x="6165" y="64929"/>
                                <a:pt x="3116" y="56675"/>
                              </a:cubicBezTo>
                              <a:cubicBezTo>
                                <a:pt x="-6137" y="31492"/>
                                <a:pt x="8110" y="1262"/>
                                <a:pt x="8688" y="0"/>
                              </a:cubicBezTo>
                              <a:lnTo>
                                <a:pt x="9004" y="158"/>
                              </a:lnTo>
                              <a:cubicBezTo>
                                <a:pt x="9898" y="3943"/>
                                <a:pt x="10792" y="7991"/>
                                <a:pt x="11686" y="12092"/>
                              </a:cubicBezTo>
                              <a:cubicBezTo>
                                <a:pt x="8321" y="22397"/>
                                <a:pt x="4430" y="39641"/>
                                <a:pt x="9845" y="54309"/>
                              </a:cubicBezTo>
                              <a:cubicBezTo>
                                <a:pt x="11790" y="59619"/>
                                <a:pt x="14892" y="64246"/>
                                <a:pt x="18993" y="6803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22A63"/>
                        </a:solidFill>
                        <a:ln>
                          <a:noFill/>
                        </a:ln>
                      </p:spPr>
                      <p:txBody>
                        <a:bodyPr anchorCtr="0" anchor="ctr" bIns="34275" lIns="68575" spcFirstLastPara="1" rIns="68575" wrap="square" tIns="34275">
                          <a:noAutofit/>
                        </a:bodyPr>
                        <a:lstStyle/>
                        <a:p>
                          <a:pPr indent="0" lvl="0" marL="0" marR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40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1392" name="Google Shape;1392;p39"/>
                        <p:cNvSpPr/>
                        <p:nvPr/>
                      </p:nvSpPr>
                      <p:spPr>
                        <a:xfrm>
                          <a:off x="6052036" y="2766404"/>
                          <a:ext cx="150689" cy="14352"/>
                        </a:xfrm>
                        <a:custGeom>
                          <a:rect b="b" l="l" r="r" t="t"/>
                          <a:pathLst>
                            <a:path extrusionOk="0" h="14352" w="150689">
                              <a:moveTo>
                                <a:pt x="150690" y="0"/>
                              </a:moveTo>
                              <a:cubicBezTo>
                                <a:pt x="150479" y="8517"/>
                                <a:pt x="149796" y="14353"/>
                                <a:pt x="149796" y="14353"/>
                              </a:cubicBezTo>
                              <a:lnTo>
                                <a:pt x="379" y="14353"/>
                              </a:lnTo>
                              <a:cubicBezTo>
                                <a:pt x="379" y="14353"/>
                                <a:pt x="-357" y="8570"/>
                                <a:pt x="222" y="0"/>
                              </a:cubicBezTo>
                              <a:lnTo>
                                <a:pt x="150690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222A63"/>
                        </a:solidFill>
                        <a:ln>
                          <a:noFill/>
                        </a:ln>
                      </p:spPr>
                      <p:txBody>
                        <a:bodyPr anchorCtr="0" anchor="ctr" bIns="34275" lIns="68575" spcFirstLastPara="1" rIns="68575" wrap="square" tIns="34275">
                          <a:noAutofit/>
                        </a:bodyPr>
                        <a:lstStyle/>
                        <a:p>
                          <a:pPr indent="0" lvl="0" marL="0" marR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40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</p:grpSp>
                  <p:sp>
                    <p:nvSpPr>
                      <p:cNvPr id="1393" name="Google Shape;1393;p39"/>
                      <p:cNvSpPr/>
                      <p:nvPr/>
                    </p:nvSpPr>
                    <p:spPr>
                      <a:xfrm>
                        <a:off x="6108249" y="2682922"/>
                        <a:ext cx="45347" cy="11086"/>
                      </a:xfrm>
                      <a:custGeom>
                        <a:rect b="b" l="l" r="r" t="t"/>
                        <a:pathLst>
                          <a:path extrusionOk="0" h="11086" w="45347">
                            <a:moveTo>
                              <a:pt x="41114" y="11087"/>
                            </a:moveTo>
                            <a:cubicBezTo>
                              <a:pt x="40745" y="11087"/>
                              <a:pt x="40378" y="11087"/>
                              <a:pt x="40062" y="10929"/>
                            </a:cubicBezTo>
                            <a:cubicBezTo>
                              <a:pt x="21083" y="5987"/>
                              <a:pt x="5573" y="10193"/>
                              <a:pt x="5415" y="10193"/>
                            </a:cubicBezTo>
                            <a:cubicBezTo>
                              <a:pt x="3155" y="10824"/>
                              <a:pt x="789" y="9509"/>
                              <a:pt x="158" y="7249"/>
                            </a:cubicBezTo>
                            <a:cubicBezTo>
                              <a:pt x="-473" y="4988"/>
                              <a:pt x="841" y="2622"/>
                              <a:pt x="3102" y="1991"/>
                            </a:cubicBezTo>
                            <a:cubicBezTo>
                              <a:pt x="3839" y="1781"/>
                              <a:pt x="20977" y="-2793"/>
                              <a:pt x="42165" y="2675"/>
                            </a:cubicBezTo>
                            <a:cubicBezTo>
                              <a:pt x="44426" y="3253"/>
                              <a:pt x="45793" y="5566"/>
                              <a:pt x="45215" y="7880"/>
                            </a:cubicBezTo>
                            <a:cubicBezTo>
                              <a:pt x="44741" y="9772"/>
                              <a:pt x="43006" y="11087"/>
                              <a:pt x="41114" y="11087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94" name="Google Shape;1394;p39"/>
                      <p:cNvSpPr/>
                      <p:nvPr/>
                    </p:nvSpPr>
                    <p:spPr>
                      <a:xfrm>
                        <a:off x="6113296" y="2666730"/>
                        <a:ext cx="45347" cy="11086"/>
                      </a:xfrm>
                      <a:custGeom>
                        <a:rect b="b" l="l" r="r" t="t"/>
                        <a:pathLst>
                          <a:path extrusionOk="0" h="11086" w="45347">
                            <a:moveTo>
                              <a:pt x="41114" y="11087"/>
                            </a:moveTo>
                            <a:cubicBezTo>
                              <a:pt x="40746" y="11087"/>
                              <a:pt x="40378" y="11087"/>
                              <a:pt x="40062" y="10929"/>
                            </a:cubicBezTo>
                            <a:cubicBezTo>
                              <a:pt x="21083" y="5987"/>
                              <a:pt x="5573" y="10193"/>
                              <a:pt x="5415" y="10193"/>
                            </a:cubicBezTo>
                            <a:cubicBezTo>
                              <a:pt x="3155" y="10824"/>
                              <a:pt x="789" y="9509"/>
                              <a:pt x="158" y="7249"/>
                            </a:cubicBezTo>
                            <a:cubicBezTo>
                              <a:pt x="-473" y="4988"/>
                              <a:pt x="841" y="2622"/>
                              <a:pt x="3102" y="1991"/>
                            </a:cubicBezTo>
                            <a:cubicBezTo>
                              <a:pt x="3839" y="1781"/>
                              <a:pt x="20978" y="-2793"/>
                              <a:pt x="42166" y="2675"/>
                            </a:cubicBezTo>
                            <a:cubicBezTo>
                              <a:pt x="44426" y="3253"/>
                              <a:pt x="45793" y="5566"/>
                              <a:pt x="45215" y="7880"/>
                            </a:cubicBezTo>
                            <a:cubicBezTo>
                              <a:pt x="44742" y="9825"/>
                              <a:pt x="43006" y="11087"/>
                              <a:pt x="41114" y="11087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95" name="Google Shape;1395;p39"/>
                      <p:cNvSpPr/>
                      <p:nvPr/>
                    </p:nvSpPr>
                    <p:spPr>
                      <a:xfrm>
                        <a:off x="6101835" y="2698379"/>
                        <a:ext cx="45346" cy="11139"/>
                      </a:xfrm>
                      <a:custGeom>
                        <a:rect b="b" l="l" r="r" t="t"/>
                        <a:pathLst>
                          <a:path extrusionOk="0" h="11139" w="45346">
                            <a:moveTo>
                              <a:pt x="41114" y="11139"/>
                            </a:moveTo>
                            <a:cubicBezTo>
                              <a:pt x="40745" y="11139"/>
                              <a:pt x="40378" y="11139"/>
                              <a:pt x="40062" y="10981"/>
                            </a:cubicBezTo>
                            <a:cubicBezTo>
                              <a:pt x="21188" y="6092"/>
                              <a:pt x="5573" y="10246"/>
                              <a:pt x="5415" y="10246"/>
                            </a:cubicBezTo>
                            <a:cubicBezTo>
                              <a:pt x="3154" y="10876"/>
                              <a:pt x="789" y="9509"/>
                              <a:pt x="158" y="7249"/>
                            </a:cubicBezTo>
                            <a:cubicBezTo>
                              <a:pt x="-473" y="4988"/>
                              <a:pt x="841" y="2622"/>
                              <a:pt x="3102" y="1991"/>
                            </a:cubicBezTo>
                            <a:cubicBezTo>
                              <a:pt x="3838" y="1781"/>
                              <a:pt x="20977" y="-2793"/>
                              <a:pt x="42165" y="2675"/>
                            </a:cubicBezTo>
                            <a:cubicBezTo>
                              <a:pt x="44426" y="3253"/>
                              <a:pt x="45792" y="5566"/>
                              <a:pt x="45214" y="7880"/>
                            </a:cubicBezTo>
                            <a:cubicBezTo>
                              <a:pt x="44741" y="9825"/>
                              <a:pt x="43006" y="11087"/>
                              <a:pt x="41114" y="11087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396" name="Google Shape;1396;p39"/>
                      <p:cNvSpPr/>
                      <p:nvPr/>
                    </p:nvSpPr>
                    <p:spPr>
                      <a:xfrm>
                        <a:off x="6094369" y="2713731"/>
                        <a:ext cx="45347" cy="11139"/>
                      </a:xfrm>
                      <a:custGeom>
                        <a:rect b="b" l="l" r="r" t="t"/>
                        <a:pathLst>
                          <a:path extrusionOk="0" h="11139" w="45347">
                            <a:moveTo>
                              <a:pt x="41114" y="11139"/>
                            </a:moveTo>
                            <a:cubicBezTo>
                              <a:pt x="40745" y="11139"/>
                              <a:pt x="40378" y="11139"/>
                              <a:pt x="40062" y="10982"/>
                            </a:cubicBezTo>
                            <a:cubicBezTo>
                              <a:pt x="21188" y="6092"/>
                              <a:pt x="5573" y="10245"/>
                              <a:pt x="5415" y="10245"/>
                            </a:cubicBezTo>
                            <a:cubicBezTo>
                              <a:pt x="3155" y="10876"/>
                              <a:pt x="789" y="9509"/>
                              <a:pt x="158" y="7249"/>
                            </a:cubicBezTo>
                            <a:cubicBezTo>
                              <a:pt x="-473" y="4988"/>
                              <a:pt x="841" y="2622"/>
                              <a:pt x="3102" y="1991"/>
                            </a:cubicBezTo>
                            <a:cubicBezTo>
                              <a:pt x="3839" y="1781"/>
                              <a:pt x="20978" y="-2793"/>
                              <a:pt x="42165" y="2675"/>
                            </a:cubicBezTo>
                            <a:cubicBezTo>
                              <a:pt x="44426" y="3253"/>
                              <a:pt x="45793" y="5566"/>
                              <a:pt x="45215" y="7880"/>
                            </a:cubicBezTo>
                            <a:cubicBezTo>
                              <a:pt x="44741" y="9825"/>
                              <a:pt x="43006" y="11087"/>
                              <a:pt x="41114" y="11087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397" name="Google Shape;1397;p39"/>
                    <p:cNvSpPr/>
                    <p:nvPr/>
                  </p:nvSpPr>
                  <p:spPr>
                    <a:xfrm>
                      <a:off x="5999263" y="1626331"/>
                      <a:ext cx="95472" cy="102938"/>
                    </a:xfrm>
                    <a:custGeom>
                      <a:rect b="b" l="l" r="r" t="t"/>
                      <a:pathLst>
                        <a:path extrusionOk="0" h="102938" w="95472">
                          <a:moveTo>
                            <a:pt x="95423" y="3888"/>
                          </a:moveTo>
                          <a:cubicBezTo>
                            <a:pt x="95107" y="5413"/>
                            <a:pt x="90586" y="28966"/>
                            <a:pt x="77127" y="52730"/>
                          </a:cubicBezTo>
                          <a:cubicBezTo>
                            <a:pt x="69188" y="66714"/>
                            <a:pt x="58095" y="80804"/>
                            <a:pt x="43006" y="90531"/>
                          </a:cubicBezTo>
                          <a:cubicBezTo>
                            <a:pt x="30336" y="98680"/>
                            <a:pt x="16141" y="102833"/>
                            <a:pt x="631" y="102938"/>
                          </a:cubicBezTo>
                          <a:cubicBezTo>
                            <a:pt x="421" y="100677"/>
                            <a:pt x="211" y="98469"/>
                            <a:pt x="0" y="96314"/>
                          </a:cubicBezTo>
                          <a:cubicBezTo>
                            <a:pt x="14458" y="96314"/>
                            <a:pt x="27602" y="92528"/>
                            <a:pt x="39378" y="85010"/>
                          </a:cubicBezTo>
                          <a:cubicBezTo>
                            <a:pt x="52890" y="76335"/>
                            <a:pt x="62984" y="63665"/>
                            <a:pt x="70450" y="50837"/>
                          </a:cubicBezTo>
                          <a:cubicBezTo>
                            <a:pt x="84172" y="27178"/>
                            <a:pt x="88851" y="3099"/>
                            <a:pt x="88903" y="2731"/>
                          </a:cubicBezTo>
                          <a:cubicBezTo>
                            <a:pt x="89219" y="944"/>
                            <a:pt x="90954" y="-265"/>
                            <a:pt x="92741" y="50"/>
                          </a:cubicBezTo>
                          <a:cubicBezTo>
                            <a:pt x="94529" y="418"/>
                            <a:pt x="95738" y="2100"/>
                            <a:pt x="95423" y="3941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398" name="Google Shape;1398;p39"/>
                <p:cNvGrpSpPr/>
                <p:nvPr/>
              </p:nvGrpSpPr>
              <p:grpSpPr>
                <a:xfrm>
                  <a:off x="5928235" y="930673"/>
                  <a:ext cx="430407" cy="783445"/>
                  <a:chOff x="5928235" y="930673"/>
                  <a:chExt cx="430407" cy="783445"/>
                </a:xfrm>
              </p:grpSpPr>
              <p:sp>
                <p:nvSpPr>
                  <p:cNvPr id="1399" name="Google Shape;1399;p39"/>
                  <p:cNvSpPr/>
                  <p:nvPr/>
                </p:nvSpPr>
                <p:spPr>
                  <a:xfrm>
                    <a:off x="5989378" y="1646780"/>
                    <a:ext cx="367231" cy="67338"/>
                  </a:xfrm>
                  <a:custGeom>
                    <a:rect b="b" l="l" r="r" t="t"/>
                    <a:pathLst>
                      <a:path extrusionOk="0" h="67338" w="367231">
                        <a:moveTo>
                          <a:pt x="82016" y="66875"/>
                        </a:moveTo>
                        <a:cubicBezTo>
                          <a:pt x="109039" y="67821"/>
                          <a:pt x="136063" y="67243"/>
                          <a:pt x="163033" y="65823"/>
                        </a:cubicBezTo>
                        <a:cubicBezTo>
                          <a:pt x="189268" y="64404"/>
                          <a:pt x="215660" y="62774"/>
                          <a:pt x="241737" y="59304"/>
                        </a:cubicBezTo>
                        <a:cubicBezTo>
                          <a:pt x="284848" y="53573"/>
                          <a:pt x="327170" y="42638"/>
                          <a:pt x="367232" y="25867"/>
                        </a:cubicBezTo>
                        <a:lnTo>
                          <a:pt x="361134" y="0"/>
                        </a:lnTo>
                        <a:cubicBezTo>
                          <a:pt x="361134" y="0"/>
                          <a:pt x="176545" y="58147"/>
                          <a:pt x="2734" y="41323"/>
                        </a:cubicBezTo>
                        <a:lnTo>
                          <a:pt x="0" y="57990"/>
                        </a:lnTo>
                        <a:cubicBezTo>
                          <a:pt x="27023" y="63194"/>
                          <a:pt x="54520" y="65876"/>
                          <a:pt x="82016" y="668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0" name="Google Shape;1400;p39"/>
                  <p:cNvSpPr/>
                  <p:nvPr/>
                </p:nvSpPr>
                <p:spPr>
                  <a:xfrm>
                    <a:off x="5963755" y="930673"/>
                    <a:ext cx="238869" cy="166378"/>
                  </a:xfrm>
                  <a:custGeom>
                    <a:rect b="b" l="l" r="r" t="t"/>
                    <a:pathLst>
                      <a:path extrusionOk="0" h="166378" w="238869">
                        <a:moveTo>
                          <a:pt x="230611" y="130586"/>
                        </a:moveTo>
                        <a:cubicBezTo>
                          <a:pt x="230611" y="130586"/>
                          <a:pt x="265731" y="59138"/>
                          <a:pt x="191127" y="19549"/>
                        </a:cubicBezTo>
                        <a:cubicBezTo>
                          <a:pt x="138921" y="-8158"/>
                          <a:pt x="38083" y="-13257"/>
                          <a:pt x="7327" y="50200"/>
                        </a:cubicBezTo>
                        <a:cubicBezTo>
                          <a:pt x="-21273" y="109241"/>
                          <a:pt x="43078" y="158871"/>
                          <a:pt x="43078" y="158871"/>
                        </a:cubicBezTo>
                        <a:cubicBezTo>
                          <a:pt x="43078" y="158871"/>
                          <a:pt x="180928" y="188313"/>
                          <a:pt x="230663" y="130586"/>
                        </a:cubicBezTo>
                        <a:close/>
                      </a:path>
                    </a:pathLst>
                  </a:custGeom>
                  <a:solidFill>
                    <a:srgbClr val="222A63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1" name="Google Shape;1401;p39"/>
                  <p:cNvSpPr/>
                  <p:nvPr/>
                </p:nvSpPr>
                <p:spPr>
                  <a:xfrm>
                    <a:off x="6026558" y="978612"/>
                    <a:ext cx="88894" cy="71343"/>
                  </a:xfrm>
                  <a:custGeom>
                    <a:rect b="b" l="l" r="r" t="t"/>
                    <a:pathLst>
                      <a:path extrusionOk="0" h="71343" w="88894">
                        <a:moveTo>
                          <a:pt x="46256" y="0"/>
                        </a:moveTo>
                        <a:cubicBezTo>
                          <a:pt x="46256" y="0"/>
                          <a:pt x="-18253" y="8780"/>
                          <a:pt x="5091" y="43216"/>
                        </a:cubicBezTo>
                        <a:cubicBezTo>
                          <a:pt x="17446" y="61407"/>
                          <a:pt x="87370" y="71343"/>
                          <a:pt x="87370" y="71343"/>
                        </a:cubicBezTo>
                        <a:cubicBezTo>
                          <a:pt x="87370" y="71343"/>
                          <a:pt x="101092" y="8254"/>
                          <a:pt x="46204" y="0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2" name="Google Shape;1402;p39"/>
                  <p:cNvSpPr/>
                  <p:nvPr/>
                </p:nvSpPr>
                <p:spPr>
                  <a:xfrm>
                    <a:off x="5928235" y="1031870"/>
                    <a:ext cx="429715" cy="648770"/>
                  </a:xfrm>
                  <a:custGeom>
                    <a:rect b="b" l="l" r="r" t="t"/>
                    <a:pathLst>
                      <a:path extrusionOk="0" h="648770" w="429715">
                        <a:moveTo>
                          <a:pt x="414812" y="597350"/>
                        </a:moveTo>
                        <a:cubicBezTo>
                          <a:pt x="414812" y="597350"/>
                          <a:pt x="175809" y="677631"/>
                          <a:pt x="72815" y="637570"/>
                        </a:cubicBezTo>
                        <a:cubicBezTo>
                          <a:pt x="72815" y="637570"/>
                          <a:pt x="40535" y="627528"/>
                          <a:pt x="27549" y="564281"/>
                        </a:cubicBezTo>
                        <a:cubicBezTo>
                          <a:pt x="27128" y="562231"/>
                          <a:pt x="26708" y="560075"/>
                          <a:pt x="26340" y="557919"/>
                        </a:cubicBezTo>
                        <a:cubicBezTo>
                          <a:pt x="20872" y="526638"/>
                          <a:pt x="20031" y="483316"/>
                          <a:pt x="29126" y="423592"/>
                        </a:cubicBezTo>
                        <a:cubicBezTo>
                          <a:pt x="40009" y="351933"/>
                          <a:pt x="24973" y="315341"/>
                          <a:pt x="18506" y="243998"/>
                        </a:cubicBezTo>
                        <a:cubicBezTo>
                          <a:pt x="18296" y="241474"/>
                          <a:pt x="18033" y="238951"/>
                          <a:pt x="17823" y="236322"/>
                        </a:cubicBezTo>
                        <a:cubicBezTo>
                          <a:pt x="17139" y="228593"/>
                          <a:pt x="16508" y="220497"/>
                          <a:pt x="15825" y="211875"/>
                        </a:cubicBezTo>
                        <a:cubicBezTo>
                          <a:pt x="8885" y="117661"/>
                          <a:pt x="-21083" y="77389"/>
                          <a:pt x="25814" y="49420"/>
                        </a:cubicBezTo>
                        <a:cubicBezTo>
                          <a:pt x="72763" y="21450"/>
                          <a:pt x="134275" y="0"/>
                          <a:pt x="134275" y="0"/>
                        </a:cubicBezTo>
                        <a:cubicBezTo>
                          <a:pt x="134275" y="0"/>
                          <a:pt x="186639" y="16614"/>
                          <a:pt x="223546" y="0"/>
                        </a:cubicBezTo>
                        <a:cubicBezTo>
                          <a:pt x="223546" y="0"/>
                          <a:pt x="279696" y="27496"/>
                          <a:pt x="322859" y="43269"/>
                        </a:cubicBezTo>
                        <a:cubicBezTo>
                          <a:pt x="366023" y="58988"/>
                          <a:pt x="351828" y="173075"/>
                          <a:pt x="365444" y="238583"/>
                        </a:cubicBezTo>
                        <a:cubicBezTo>
                          <a:pt x="379061" y="304090"/>
                          <a:pt x="402089" y="356191"/>
                          <a:pt x="422961" y="464863"/>
                        </a:cubicBezTo>
                        <a:cubicBezTo>
                          <a:pt x="441993" y="564228"/>
                          <a:pt x="414759" y="597403"/>
                          <a:pt x="414759" y="597403"/>
                        </a:cubicBezTo>
                        <a:close/>
                      </a:path>
                    </a:pathLst>
                  </a:custGeom>
                  <a:solidFill>
                    <a:srgbClr val="3C54A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3" name="Google Shape;1403;p39"/>
                  <p:cNvSpPr/>
                  <p:nvPr/>
                </p:nvSpPr>
                <p:spPr>
                  <a:xfrm>
                    <a:off x="6060301" y="1198320"/>
                    <a:ext cx="183598" cy="77494"/>
                  </a:xfrm>
                  <a:custGeom>
                    <a:rect b="b" l="l" r="r" t="t"/>
                    <a:pathLst>
                      <a:path extrusionOk="0" h="77494" w="183598">
                        <a:moveTo>
                          <a:pt x="53" y="7098"/>
                        </a:moveTo>
                        <a:cubicBezTo>
                          <a:pt x="53" y="7098"/>
                          <a:pt x="6309" y="48053"/>
                          <a:pt x="7361" y="77495"/>
                        </a:cubicBezTo>
                        <a:cubicBezTo>
                          <a:pt x="7361" y="77495"/>
                          <a:pt x="128702" y="75076"/>
                          <a:pt x="183590" y="67400"/>
                        </a:cubicBezTo>
                        <a:cubicBezTo>
                          <a:pt x="183590" y="67400"/>
                          <a:pt x="184326" y="27707"/>
                          <a:pt x="172024" y="0"/>
                        </a:cubicBezTo>
                        <a:lnTo>
                          <a:pt x="0" y="7045"/>
                        </a:lnTo>
                        <a:close/>
                      </a:path>
                    </a:pathLst>
                  </a:custGeom>
                  <a:solidFill>
                    <a:srgbClr val="222A63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4" name="Google Shape;1404;p39"/>
                  <p:cNvSpPr/>
                  <p:nvPr/>
                </p:nvSpPr>
                <p:spPr>
                  <a:xfrm>
                    <a:off x="5962619" y="1260517"/>
                    <a:ext cx="46527" cy="410131"/>
                  </a:xfrm>
                  <a:custGeom>
                    <a:rect b="b" l="l" r="r" t="t"/>
                    <a:pathLst>
                      <a:path extrusionOk="0" h="410131" w="46527">
                        <a:moveTo>
                          <a:pt x="43268" y="410132"/>
                        </a:moveTo>
                        <a:cubicBezTo>
                          <a:pt x="42164" y="410132"/>
                          <a:pt x="41112" y="409554"/>
                          <a:pt x="40481" y="408555"/>
                        </a:cubicBezTo>
                        <a:cubicBezTo>
                          <a:pt x="-317" y="341207"/>
                          <a:pt x="4468" y="242998"/>
                          <a:pt x="11565" y="175019"/>
                        </a:cubicBezTo>
                        <a:cubicBezTo>
                          <a:pt x="18558" y="108355"/>
                          <a:pt x="210" y="4836"/>
                          <a:pt x="52" y="3837"/>
                        </a:cubicBezTo>
                        <a:cubicBezTo>
                          <a:pt x="-264" y="2050"/>
                          <a:pt x="893" y="367"/>
                          <a:pt x="2681" y="52"/>
                        </a:cubicBezTo>
                        <a:cubicBezTo>
                          <a:pt x="4468" y="-264"/>
                          <a:pt x="6151" y="893"/>
                          <a:pt x="6466" y="2681"/>
                        </a:cubicBezTo>
                        <a:cubicBezTo>
                          <a:pt x="6676" y="3732"/>
                          <a:pt x="25183" y="108145"/>
                          <a:pt x="18085" y="175703"/>
                        </a:cubicBezTo>
                        <a:cubicBezTo>
                          <a:pt x="11040" y="242735"/>
                          <a:pt x="6308" y="339525"/>
                          <a:pt x="46054" y="405190"/>
                        </a:cubicBezTo>
                        <a:cubicBezTo>
                          <a:pt x="47000" y="406715"/>
                          <a:pt x="46475" y="408712"/>
                          <a:pt x="44951" y="409659"/>
                        </a:cubicBezTo>
                        <a:cubicBezTo>
                          <a:pt x="44424" y="409974"/>
                          <a:pt x="43846" y="410132"/>
                          <a:pt x="43268" y="410132"/>
                        </a:cubicBezTo>
                        <a:close/>
                      </a:path>
                    </a:pathLst>
                  </a:custGeom>
                  <a:solidFill>
                    <a:srgbClr val="222A63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5" name="Google Shape;1405;p39"/>
                  <p:cNvSpPr/>
                  <p:nvPr/>
                </p:nvSpPr>
                <p:spPr>
                  <a:xfrm>
                    <a:off x="6284183" y="1213691"/>
                    <a:ext cx="53204" cy="205322"/>
                  </a:xfrm>
                  <a:custGeom>
                    <a:rect b="b" l="l" r="r" t="t"/>
                    <a:pathLst>
                      <a:path extrusionOk="0" h="205322" w="53204">
                        <a:moveTo>
                          <a:pt x="48980" y="205231"/>
                        </a:moveTo>
                        <a:cubicBezTo>
                          <a:pt x="51503" y="205810"/>
                          <a:pt x="53764" y="203549"/>
                          <a:pt x="53081" y="201025"/>
                        </a:cubicBezTo>
                        <a:cubicBezTo>
                          <a:pt x="46246" y="175895"/>
                          <a:pt x="38360" y="149555"/>
                          <a:pt x="32366" y="129629"/>
                        </a:cubicBezTo>
                        <a:cubicBezTo>
                          <a:pt x="29948" y="121585"/>
                          <a:pt x="27845" y="114593"/>
                          <a:pt x="26373" y="109441"/>
                        </a:cubicBezTo>
                        <a:cubicBezTo>
                          <a:pt x="17488" y="78790"/>
                          <a:pt x="6973" y="3766"/>
                          <a:pt x="6868" y="2978"/>
                        </a:cubicBezTo>
                        <a:cubicBezTo>
                          <a:pt x="6605" y="1085"/>
                          <a:pt x="4870" y="-229"/>
                          <a:pt x="2977" y="33"/>
                        </a:cubicBezTo>
                        <a:cubicBezTo>
                          <a:pt x="1085" y="296"/>
                          <a:pt x="-230" y="2031"/>
                          <a:pt x="34" y="3924"/>
                        </a:cubicBezTo>
                        <a:cubicBezTo>
                          <a:pt x="454" y="7026"/>
                          <a:pt x="10706" y="80209"/>
                          <a:pt x="19749" y="111333"/>
                        </a:cubicBezTo>
                        <a:cubicBezTo>
                          <a:pt x="21273" y="116538"/>
                          <a:pt x="23324" y="123531"/>
                          <a:pt x="25742" y="131575"/>
                        </a:cubicBezTo>
                        <a:cubicBezTo>
                          <a:pt x="31683" y="151448"/>
                          <a:pt x="39569" y="177735"/>
                          <a:pt x="46404" y="202760"/>
                        </a:cubicBezTo>
                        <a:cubicBezTo>
                          <a:pt x="46720" y="203969"/>
                          <a:pt x="47666" y="204916"/>
                          <a:pt x="48875" y="205179"/>
                        </a:cubicBezTo>
                        <a:cubicBezTo>
                          <a:pt x="48875" y="205179"/>
                          <a:pt x="48875" y="205179"/>
                          <a:pt x="48927" y="205179"/>
                        </a:cubicBezTo>
                        <a:close/>
                      </a:path>
                    </a:pathLst>
                  </a:custGeom>
                  <a:solidFill>
                    <a:srgbClr val="222A63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6" name="Google Shape;1406;p39"/>
                  <p:cNvSpPr/>
                  <p:nvPr/>
                </p:nvSpPr>
                <p:spPr>
                  <a:xfrm>
                    <a:off x="5972239" y="1596098"/>
                    <a:ext cx="386403" cy="101314"/>
                  </a:xfrm>
                  <a:custGeom>
                    <a:rect b="b" l="l" r="r" t="t"/>
                    <a:pathLst>
                      <a:path extrusionOk="0" h="101314" w="386403">
                        <a:moveTo>
                          <a:pt x="382900" y="0"/>
                        </a:moveTo>
                        <a:cubicBezTo>
                          <a:pt x="382900" y="0"/>
                          <a:pt x="393099" y="31282"/>
                          <a:pt x="378693" y="52312"/>
                        </a:cubicBezTo>
                        <a:cubicBezTo>
                          <a:pt x="378693" y="52312"/>
                          <a:pt x="163980" y="126862"/>
                          <a:pt x="19926" y="92058"/>
                        </a:cubicBezTo>
                        <a:cubicBezTo>
                          <a:pt x="19926" y="92058"/>
                          <a:pt x="3628" y="77495"/>
                          <a:pt x="0" y="45424"/>
                        </a:cubicBezTo>
                        <a:cubicBezTo>
                          <a:pt x="0" y="45424"/>
                          <a:pt x="176545" y="87431"/>
                          <a:pt x="382900" y="0"/>
                        </a:cubicBezTo>
                        <a:close/>
                      </a:path>
                    </a:pathLst>
                  </a:custGeom>
                  <a:solidFill>
                    <a:srgbClr val="222A63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7" name="Google Shape;1407;p39"/>
                  <p:cNvSpPr/>
                  <p:nvPr/>
                </p:nvSpPr>
                <p:spPr>
                  <a:xfrm>
                    <a:off x="6031662" y="1092765"/>
                    <a:ext cx="153857" cy="39521"/>
                  </a:xfrm>
                  <a:custGeom>
                    <a:rect b="b" l="l" r="r" t="t"/>
                    <a:pathLst>
                      <a:path extrusionOk="0" h="39521" w="153857">
                        <a:moveTo>
                          <a:pt x="101297" y="39522"/>
                        </a:moveTo>
                        <a:cubicBezTo>
                          <a:pt x="141096" y="39522"/>
                          <a:pt x="153556" y="3824"/>
                          <a:pt x="153714" y="3456"/>
                        </a:cubicBezTo>
                        <a:cubicBezTo>
                          <a:pt x="154187" y="2089"/>
                          <a:pt x="153451" y="617"/>
                          <a:pt x="152084" y="144"/>
                        </a:cubicBezTo>
                        <a:cubicBezTo>
                          <a:pt x="150717" y="-330"/>
                          <a:pt x="149245" y="406"/>
                          <a:pt x="148772" y="1773"/>
                        </a:cubicBezTo>
                        <a:lnTo>
                          <a:pt x="148772" y="1773"/>
                        </a:lnTo>
                        <a:cubicBezTo>
                          <a:pt x="148298" y="3193"/>
                          <a:pt x="136469" y="36578"/>
                          <a:pt x="97301" y="34159"/>
                        </a:cubicBezTo>
                        <a:cubicBezTo>
                          <a:pt x="56609" y="31636"/>
                          <a:pt x="4350" y="4717"/>
                          <a:pt x="3824" y="4455"/>
                        </a:cubicBezTo>
                        <a:cubicBezTo>
                          <a:pt x="2562" y="3771"/>
                          <a:pt x="985" y="4297"/>
                          <a:pt x="301" y="5559"/>
                        </a:cubicBezTo>
                        <a:cubicBezTo>
                          <a:pt x="-382" y="6820"/>
                          <a:pt x="144" y="8398"/>
                          <a:pt x="1406" y="9081"/>
                        </a:cubicBezTo>
                        <a:cubicBezTo>
                          <a:pt x="3561" y="10185"/>
                          <a:pt x="55189" y="36735"/>
                          <a:pt x="96986" y="39364"/>
                        </a:cubicBezTo>
                        <a:cubicBezTo>
                          <a:pt x="98458" y="39469"/>
                          <a:pt x="99878" y="39522"/>
                          <a:pt x="101297" y="39522"/>
                        </a:cubicBezTo>
                        <a:close/>
                      </a:path>
                    </a:pathLst>
                  </a:custGeom>
                  <a:solidFill>
                    <a:srgbClr val="222A63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8" name="Google Shape;1408;p39"/>
                  <p:cNvSpPr/>
                  <p:nvPr/>
                </p:nvSpPr>
                <p:spPr>
                  <a:xfrm>
                    <a:off x="6050167" y="1435848"/>
                    <a:ext cx="250584" cy="172884"/>
                  </a:xfrm>
                  <a:custGeom>
                    <a:rect b="b" l="l" r="r" t="t"/>
                    <a:pathLst>
                      <a:path extrusionOk="0" h="172884" w="250584">
                        <a:moveTo>
                          <a:pt x="231788" y="5681"/>
                        </a:moveTo>
                        <a:cubicBezTo>
                          <a:pt x="237676" y="25186"/>
                          <a:pt x="256077" y="91325"/>
                          <a:pt x="248980" y="133121"/>
                        </a:cubicBezTo>
                        <a:cubicBezTo>
                          <a:pt x="248559" y="135540"/>
                          <a:pt x="247034" y="137643"/>
                          <a:pt x="244879" y="138747"/>
                        </a:cubicBezTo>
                        <a:cubicBezTo>
                          <a:pt x="227161" y="148105"/>
                          <a:pt x="140939" y="188798"/>
                          <a:pt x="18651" y="166086"/>
                        </a:cubicBezTo>
                        <a:cubicBezTo>
                          <a:pt x="15181" y="165455"/>
                          <a:pt x="12500" y="162563"/>
                          <a:pt x="12184" y="158988"/>
                        </a:cubicBezTo>
                        <a:cubicBezTo>
                          <a:pt x="10397" y="139535"/>
                          <a:pt x="4614" y="76183"/>
                          <a:pt x="40" y="29497"/>
                        </a:cubicBezTo>
                        <a:cubicBezTo>
                          <a:pt x="-381" y="25291"/>
                          <a:pt x="2564" y="21506"/>
                          <a:pt x="6717" y="20875"/>
                        </a:cubicBezTo>
                        <a:cubicBezTo>
                          <a:pt x="36474" y="16301"/>
                          <a:pt x="149088" y="-260"/>
                          <a:pt x="224269" y="3"/>
                        </a:cubicBezTo>
                        <a:cubicBezTo>
                          <a:pt x="227739" y="3"/>
                          <a:pt x="230789" y="2316"/>
                          <a:pt x="231840" y="5629"/>
                        </a:cubicBezTo>
                        <a:close/>
                      </a:path>
                    </a:pathLst>
                  </a:custGeom>
                  <a:solidFill>
                    <a:srgbClr val="222A63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9" name="Google Shape;1409;p39"/>
                  <p:cNvSpPr/>
                  <p:nvPr/>
                </p:nvSpPr>
                <p:spPr>
                  <a:xfrm>
                    <a:off x="6072844" y="1049039"/>
                    <a:ext cx="47431" cy="457419"/>
                  </a:xfrm>
                  <a:custGeom>
                    <a:rect b="b" l="l" r="r" t="t"/>
                    <a:pathLst>
                      <a:path extrusionOk="0" h="457419" w="47431">
                        <a:moveTo>
                          <a:pt x="44553" y="457420"/>
                        </a:moveTo>
                        <a:cubicBezTo>
                          <a:pt x="45605" y="457420"/>
                          <a:pt x="46446" y="456579"/>
                          <a:pt x="46498" y="455580"/>
                        </a:cubicBezTo>
                        <a:cubicBezTo>
                          <a:pt x="54858" y="275092"/>
                          <a:pt x="4334" y="4334"/>
                          <a:pt x="3860" y="1600"/>
                        </a:cubicBezTo>
                        <a:cubicBezTo>
                          <a:pt x="3651" y="548"/>
                          <a:pt x="2651" y="-135"/>
                          <a:pt x="1600" y="23"/>
                        </a:cubicBezTo>
                        <a:cubicBezTo>
                          <a:pt x="548" y="233"/>
                          <a:pt x="-135" y="1232"/>
                          <a:pt x="23" y="2283"/>
                        </a:cubicBezTo>
                        <a:cubicBezTo>
                          <a:pt x="548" y="5017"/>
                          <a:pt x="50915" y="275302"/>
                          <a:pt x="42608" y="455369"/>
                        </a:cubicBezTo>
                        <a:cubicBezTo>
                          <a:pt x="42608" y="456473"/>
                          <a:pt x="43396" y="457367"/>
                          <a:pt x="44448" y="457420"/>
                        </a:cubicBezTo>
                        <a:cubicBezTo>
                          <a:pt x="44448" y="457420"/>
                          <a:pt x="44501" y="457420"/>
                          <a:pt x="44553" y="4574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0" name="Google Shape;1410;p39"/>
                  <p:cNvSpPr/>
                  <p:nvPr/>
                </p:nvSpPr>
                <p:spPr>
                  <a:xfrm>
                    <a:off x="6154824" y="1048372"/>
                    <a:ext cx="85126" cy="445942"/>
                  </a:xfrm>
                  <a:custGeom>
                    <a:rect b="b" l="l" r="r" t="t"/>
                    <a:pathLst>
                      <a:path extrusionOk="0" h="445942" w="85126">
                        <a:moveTo>
                          <a:pt x="83179" y="445942"/>
                        </a:moveTo>
                        <a:cubicBezTo>
                          <a:pt x="83179" y="445942"/>
                          <a:pt x="83179" y="445942"/>
                          <a:pt x="83232" y="445942"/>
                        </a:cubicBezTo>
                        <a:cubicBezTo>
                          <a:pt x="84336" y="445942"/>
                          <a:pt x="85177" y="444996"/>
                          <a:pt x="85124" y="443945"/>
                        </a:cubicBezTo>
                        <a:cubicBezTo>
                          <a:pt x="78553" y="225971"/>
                          <a:pt x="4528" y="3581"/>
                          <a:pt x="3792" y="1321"/>
                        </a:cubicBezTo>
                        <a:cubicBezTo>
                          <a:pt x="3424" y="322"/>
                          <a:pt x="2320" y="-256"/>
                          <a:pt x="1321" y="112"/>
                        </a:cubicBezTo>
                        <a:cubicBezTo>
                          <a:pt x="322" y="480"/>
                          <a:pt x="-256" y="1584"/>
                          <a:pt x="111" y="2583"/>
                        </a:cubicBezTo>
                        <a:cubicBezTo>
                          <a:pt x="848" y="4791"/>
                          <a:pt x="74715" y="226655"/>
                          <a:pt x="81234" y="444050"/>
                        </a:cubicBezTo>
                        <a:cubicBezTo>
                          <a:pt x="81234" y="445101"/>
                          <a:pt x="82128" y="445942"/>
                          <a:pt x="83179" y="44594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11" name="Google Shape;1411;p39"/>
                <p:cNvGrpSpPr/>
                <p:nvPr/>
              </p:nvGrpSpPr>
              <p:grpSpPr>
                <a:xfrm>
                  <a:off x="5973975" y="737152"/>
                  <a:ext cx="257151" cy="338333"/>
                  <a:chOff x="5973975" y="737152"/>
                  <a:chExt cx="257151" cy="338333"/>
                </a:xfrm>
              </p:grpSpPr>
              <p:sp>
                <p:nvSpPr>
                  <p:cNvPr id="1412" name="Google Shape;1412;p39"/>
                  <p:cNvSpPr/>
                  <p:nvPr/>
                </p:nvSpPr>
                <p:spPr>
                  <a:xfrm>
                    <a:off x="5997723" y="737152"/>
                    <a:ext cx="233403" cy="160500"/>
                  </a:xfrm>
                  <a:custGeom>
                    <a:rect b="b" l="l" r="r" t="t"/>
                    <a:pathLst>
                      <a:path extrusionOk="0" h="160500" w="233403">
                        <a:moveTo>
                          <a:pt x="174142" y="158077"/>
                        </a:moveTo>
                        <a:cubicBezTo>
                          <a:pt x="174142" y="158077"/>
                          <a:pt x="209524" y="170800"/>
                          <a:pt x="213151" y="137941"/>
                        </a:cubicBezTo>
                        <a:cubicBezTo>
                          <a:pt x="213151" y="137941"/>
                          <a:pt x="235180" y="132105"/>
                          <a:pt x="233288" y="108026"/>
                        </a:cubicBezTo>
                        <a:cubicBezTo>
                          <a:pt x="231921" y="90676"/>
                          <a:pt x="213835" y="92096"/>
                          <a:pt x="213835" y="92096"/>
                        </a:cubicBezTo>
                        <a:cubicBezTo>
                          <a:pt x="213835" y="92096"/>
                          <a:pt x="233130" y="62234"/>
                          <a:pt x="208210" y="51140"/>
                        </a:cubicBezTo>
                        <a:cubicBezTo>
                          <a:pt x="208210" y="51140"/>
                          <a:pt x="222037" y="27114"/>
                          <a:pt x="205634" y="15916"/>
                        </a:cubicBezTo>
                        <a:cubicBezTo>
                          <a:pt x="189230" y="4717"/>
                          <a:pt x="168253" y="22855"/>
                          <a:pt x="168253" y="22855"/>
                        </a:cubicBezTo>
                        <a:cubicBezTo>
                          <a:pt x="168253" y="22855"/>
                          <a:pt x="170303" y="1142"/>
                          <a:pt x="150325" y="38"/>
                        </a:cubicBezTo>
                        <a:cubicBezTo>
                          <a:pt x="130294" y="-1066"/>
                          <a:pt x="122408" y="22172"/>
                          <a:pt x="122408" y="22172"/>
                        </a:cubicBezTo>
                        <a:cubicBezTo>
                          <a:pt x="122408" y="22172"/>
                          <a:pt x="110526" y="301"/>
                          <a:pt x="93019" y="6610"/>
                        </a:cubicBezTo>
                        <a:cubicBezTo>
                          <a:pt x="75512" y="12919"/>
                          <a:pt x="73356" y="37208"/>
                          <a:pt x="73356" y="37208"/>
                        </a:cubicBezTo>
                        <a:cubicBezTo>
                          <a:pt x="73356" y="37208"/>
                          <a:pt x="49540" y="27903"/>
                          <a:pt x="30561" y="45094"/>
                        </a:cubicBezTo>
                        <a:cubicBezTo>
                          <a:pt x="11581" y="62286"/>
                          <a:pt x="28721" y="79005"/>
                          <a:pt x="28721" y="79005"/>
                        </a:cubicBezTo>
                        <a:cubicBezTo>
                          <a:pt x="28721" y="79005"/>
                          <a:pt x="5693" y="81371"/>
                          <a:pt x="646" y="95355"/>
                        </a:cubicBezTo>
                        <a:cubicBezTo>
                          <a:pt x="-4349" y="109393"/>
                          <a:pt x="21255" y="117962"/>
                          <a:pt x="21255" y="117962"/>
                        </a:cubicBezTo>
                        <a:cubicBezTo>
                          <a:pt x="21255" y="117962"/>
                          <a:pt x="7638" y="139308"/>
                          <a:pt x="24830" y="149875"/>
                        </a:cubicBezTo>
                        <a:cubicBezTo>
                          <a:pt x="42022" y="160443"/>
                          <a:pt x="62684" y="153660"/>
                          <a:pt x="62684" y="153660"/>
                        </a:cubicBezTo>
                        <a:lnTo>
                          <a:pt x="174194" y="158077"/>
                        </a:ln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3" name="Google Shape;1413;p39"/>
                  <p:cNvSpPr/>
                  <p:nvPr/>
                </p:nvSpPr>
                <p:spPr>
                  <a:xfrm>
                    <a:off x="6161402" y="897674"/>
                    <a:ext cx="41599" cy="71873"/>
                  </a:xfrm>
                  <a:custGeom>
                    <a:rect b="b" l="l" r="r" t="t"/>
                    <a:pathLst>
                      <a:path extrusionOk="0" h="71873" w="41599">
                        <a:moveTo>
                          <a:pt x="0" y="18743"/>
                        </a:moveTo>
                        <a:cubicBezTo>
                          <a:pt x="0" y="18743"/>
                          <a:pt x="9622" y="-5810"/>
                          <a:pt x="29705" y="1288"/>
                        </a:cubicBezTo>
                        <a:cubicBezTo>
                          <a:pt x="49736" y="8385"/>
                          <a:pt x="45898" y="76417"/>
                          <a:pt x="7203" y="71632"/>
                        </a:cubicBezTo>
                        <a:lnTo>
                          <a:pt x="53" y="18743"/>
                        </a:lnTo>
                        <a:close/>
                      </a:path>
                    </a:pathLst>
                  </a:custGeom>
                  <a:solidFill>
                    <a:srgbClr val="C569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4" name="Google Shape;1414;p39"/>
                  <p:cNvSpPr/>
                  <p:nvPr/>
                </p:nvSpPr>
                <p:spPr>
                  <a:xfrm>
                    <a:off x="6049235" y="935238"/>
                    <a:ext cx="102861" cy="122439"/>
                  </a:xfrm>
                  <a:custGeom>
                    <a:rect b="b" l="l" r="r" t="t"/>
                    <a:pathLst>
                      <a:path extrusionOk="0" h="122439" w="102861">
                        <a:moveTo>
                          <a:pt x="341" y="94739"/>
                        </a:moveTo>
                        <a:cubicBezTo>
                          <a:pt x="341" y="94739"/>
                          <a:pt x="-5494" y="102730"/>
                          <a:pt x="31097" y="117504"/>
                        </a:cubicBezTo>
                        <a:cubicBezTo>
                          <a:pt x="50392" y="125285"/>
                          <a:pt x="75155" y="122866"/>
                          <a:pt x="87930" y="117136"/>
                        </a:cubicBezTo>
                        <a:cubicBezTo>
                          <a:pt x="93135" y="114822"/>
                          <a:pt x="96184" y="112930"/>
                          <a:pt x="96184" y="112930"/>
                        </a:cubicBezTo>
                        <a:cubicBezTo>
                          <a:pt x="93345" y="83541"/>
                          <a:pt x="100442" y="65508"/>
                          <a:pt x="102388" y="61249"/>
                        </a:cubicBezTo>
                        <a:cubicBezTo>
                          <a:pt x="102703" y="60618"/>
                          <a:pt x="102861" y="60250"/>
                          <a:pt x="102861" y="60250"/>
                        </a:cubicBezTo>
                        <a:lnTo>
                          <a:pt x="10067" y="0"/>
                        </a:lnTo>
                        <a:lnTo>
                          <a:pt x="341" y="94686"/>
                        </a:lnTo>
                        <a:close/>
                      </a:path>
                    </a:pathLst>
                  </a:custGeom>
                  <a:solidFill>
                    <a:srgbClr val="E0958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5" name="Google Shape;1415;p39"/>
                  <p:cNvSpPr/>
                  <p:nvPr/>
                </p:nvSpPr>
                <p:spPr>
                  <a:xfrm>
                    <a:off x="5973975" y="1025246"/>
                    <a:ext cx="143475" cy="50239"/>
                  </a:xfrm>
                  <a:custGeom>
                    <a:rect b="b" l="l" r="r" t="t"/>
                    <a:pathLst>
                      <a:path extrusionOk="0" h="50239" w="143475">
                        <a:moveTo>
                          <a:pt x="60986" y="0"/>
                        </a:moveTo>
                        <a:cubicBezTo>
                          <a:pt x="60986" y="0"/>
                          <a:pt x="129911" y="30283"/>
                          <a:pt x="143475" y="30125"/>
                        </a:cubicBezTo>
                        <a:cubicBezTo>
                          <a:pt x="143475" y="30125"/>
                          <a:pt x="125915" y="46581"/>
                          <a:pt x="98051" y="49315"/>
                        </a:cubicBezTo>
                        <a:cubicBezTo>
                          <a:pt x="61564" y="52890"/>
                          <a:pt x="0" y="44951"/>
                          <a:pt x="0" y="44951"/>
                        </a:cubicBezTo>
                        <a:cubicBezTo>
                          <a:pt x="0" y="44951"/>
                          <a:pt x="18085" y="7466"/>
                          <a:pt x="60986" y="0"/>
                        </a:cubicBezTo>
                        <a:close/>
                      </a:path>
                    </a:pathLst>
                  </a:custGeom>
                  <a:solidFill>
                    <a:srgbClr val="222A63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6" name="Google Shape;1416;p39"/>
                  <p:cNvSpPr/>
                  <p:nvPr/>
                </p:nvSpPr>
                <p:spPr>
                  <a:xfrm>
                    <a:off x="6068871" y="975458"/>
                    <a:ext cx="82804" cy="76916"/>
                  </a:xfrm>
                  <a:custGeom>
                    <a:rect b="b" l="l" r="r" t="t"/>
                    <a:pathLst>
                      <a:path extrusionOk="0" h="76916" w="82804">
                        <a:moveTo>
                          <a:pt x="0" y="53"/>
                        </a:moveTo>
                        <a:cubicBezTo>
                          <a:pt x="0" y="53"/>
                          <a:pt x="16193" y="67768"/>
                          <a:pt x="68347" y="76916"/>
                        </a:cubicBezTo>
                        <a:cubicBezTo>
                          <a:pt x="73552" y="74603"/>
                          <a:pt x="76601" y="72710"/>
                          <a:pt x="76601" y="72710"/>
                        </a:cubicBezTo>
                        <a:cubicBezTo>
                          <a:pt x="73762" y="43321"/>
                          <a:pt x="80859" y="25288"/>
                          <a:pt x="82805" y="2103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7" name="Google Shape;1417;p39"/>
                  <p:cNvSpPr/>
                  <p:nvPr/>
                </p:nvSpPr>
                <p:spPr>
                  <a:xfrm>
                    <a:off x="6114874" y="1019305"/>
                    <a:ext cx="80070" cy="53822"/>
                  </a:xfrm>
                  <a:custGeom>
                    <a:rect b="b" l="l" r="r" t="t"/>
                    <a:pathLst>
                      <a:path extrusionOk="0" h="53822" w="80070">
                        <a:moveTo>
                          <a:pt x="30861" y="0"/>
                        </a:moveTo>
                        <a:cubicBezTo>
                          <a:pt x="30861" y="0"/>
                          <a:pt x="29915" y="29074"/>
                          <a:pt x="0" y="37643"/>
                        </a:cubicBezTo>
                        <a:cubicBezTo>
                          <a:pt x="0" y="37643"/>
                          <a:pt x="8675" y="57201"/>
                          <a:pt x="36329" y="53310"/>
                        </a:cubicBezTo>
                        <a:cubicBezTo>
                          <a:pt x="64036" y="49420"/>
                          <a:pt x="80071" y="32070"/>
                          <a:pt x="80071" y="32070"/>
                        </a:cubicBezTo>
                        <a:cubicBezTo>
                          <a:pt x="80071" y="32070"/>
                          <a:pt x="71186" y="6624"/>
                          <a:pt x="30861" y="0"/>
                        </a:cubicBezTo>
                        <a:close/>
                      </a:path>
                    </a:pathLst>
                  </a:custGeom>
                  <a:solidFill>
                    <a:srgbClr val="222A63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8" name="Google Shape;1418;p39"/>
                  <p:cNvSpPr/>
                  <p:nvPr/>
                </p:nvSpPr>
                <p:spPr>
                  <a:xfrm>
                    <a:off x="6054580" y="815618"/>
                    <a:ext cx="140363" cy="202520"/>
                  </a:xfrm>
                  <a:custGeom>
                    <a:rect b="b" l="l" r="r" t="t"/>
                    <a:pathLst>
                      <a:path extrusionOk="0" h="202520" w="140363">
                        <a:moveTo>
                          <a:pt x="48569" y="198219"/>
                        </a:moveTo>
                        <a:cubicBezTo>
                          <a:pt x="88263" y="210364"/>
                          <a:pt x="122437" y="196326"/>
                          <a:pt x="129954" y="161995"/>
                        </a:cubicBezTo>
                        <a:cubicBezTo>
                          <a:pt x="131794" y="153688"/>
                          <a:pt x="133477" y="141649"/>
                          <a:pt x="135002" y="128978"/>
                        </a:cubicBezTo>
                        <a:cubicBezTo>
                          <a:pt x="135002" y="128821"/>
                          <a:pt x="135002" y="128716"/>
                          <a:pt x="135002" y="128610"/>
                        </a:cubicBezTo>
                        <a:cubicBezTo>
                          <a:pt x="135317" y="125929"/>
                          <a:pt x="135633" y="123195"/>
                          <a:pt x="135895" y="120514"/>
                        </a:cubicBezTo>
                        <a:cubicBezTo>
                          <a:pt x="136106" y="118569"/>
                          <a:pt x="136316" y="116571"/>
                          <a:pt x="136526" y="114626"/>
                        </a:cubicBezTo>
                        <a:cubicBezTo>
                          <a:pt x="138892" y="92071"/>
                          <a:pt x="140364" y="71567"/>
                          <a:pt x="140364" y="71567"/>
                        </a:cubicBezTo>
                        <a:cubicBezTo>
                          <a:pt x="140364" y="14945"/>
                          <a:pt x="87106" y="-11763"/>
                          <a:pt x="40473" y="4903"/>
                        </a:cubicBezTo>
                        <a:cubicBezTo>
                          <a:pt x="-6161" y="21516"/>
                          <a:pt x="3776" y="91493"/>
                          <a:pt x="411" y="124825"/>
                        </a:cubicBezTo>
                        <a:cubicBezTo>
                          <a:pt x="-2953" y="158157"/>
                          <a:pt x="14449" y="187862"/>
                          <a:pt x="48517" y="198271"/>
                        </a:cubicBezTo>
                        <a:close/>
                      </a:path>
                    </a:pathLst>
                  </a:custGeom>
                  <a:solidFill>
                    <a:srgbClr val="E0958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9" name="Google Shape;1419;p39"/>
                  <p:cNvSpPr/>
                  <p:nvPr/>
                </p:nvSpPr>
                <p:spPr>
                  <a:xfrm>
                    <a:off x="6120766" y="947489"/>
                    <a:ext cx="38746" cy="17768"/>
                  </a:xfrm>
                  <a:custGeom>
                    <a:rect b="b" l="l" r="r" t="t"/>
                    <a:pathLst>
                      <a:path extrusionOk="0" h="17768" w="38746">
                        <a:moveTo>
                          <a:pt x="29227" y="17769"/>
                        </a:moveTo>
                        <a:cubicBezTo>
                          <a:pt x="11141" y="17769"/>
                          <a:pt x="469" y="3364"/>
                          <a:pt x="364" y="3153"/>
                        </a:cubicBezTo>
                        <a:cubicBezTo>
                          <a:pt x="-267" y="2260"/>
                          <a:pt x="-57" y="998"/>
                          <a:pt x="837" y="367"/>
                        </a:cubicBezTo>
                        <a:cubicBezTo>
                          <a:pt x="1731" y="-264"/>
                          <a:pt x="2992" y="-54"/>
                          <a:pt x="3623" y="787"/>
                        </a:cubicBezTo>
                        <a:cubicBezTo>
                          <a:pt x="4149" y="1471"/>
                          <a:pt x="16083" y="17506"/>
                          <a:pt x="36324" y="12932"/>
                        </a:cubicBezTo>
                        <a:cubicBezTo>
                          <a:pt x="37376" y="12669"/>
                          <a:pt x="38480" y="13353"/>
                          <a:pt x="38690" y="14404"/>
                        </a:cubicBezTo>
                        <a:cubicBezTo>
                          <a:pt x="38953" y="15456"/>
                          <a:pt x="38270" y="16560"/>
                          <a:pt x="37218" y="16770"/>
                        </a:cubicBezTo>
                        <a:cubicBezTo>
                          <a:pt x="34432" y="17401"/>
                          <a:pt x="31751" y="17664"/>
                          <a:pt x="29280" y="17664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0" name="Google Shape;1420;p39"/>
                  <p:cNvSpPr/>
                  <p:nvPr/>
                </p:nvSpPr>
                <p:spPr>
                  <a:xfrm>
                    <a:off x="6118422" y="900743"/>
                    <a:ext cx="8780" cy="13734"/>
                  </a:xfrm>
                  <a:custGeom>
                    <a:rect b="b" l="l" r="r" t="t"/>
                    <a:pathLst>
                      <a:path extrusionOk="0" h="13734" w="8780">
                        <a:moveTo>
                          <a:pt x="26" y="6578"/>
                        </a:moveTo>
                        <a:cubicBezTo>
                          <a:pt x="-237" y="10363"/>
                          <a:pt x="1499" y="13570"/>
                          <a:pt x="3917" y="13728"/>
                        </a:cubicBezTo>
                        <a:cubicBezTo>
                          <a:pt x="6335" y="13886"/>
                          <a:pt x="8491" y="10942"/>
                          <a:pt x="8754" y="7156"/>
                        </a:cubicBezTo>
                        <a:cubicBezTo>
                          <a:pt x="9016" y="3371"/>
                          <a:pt x="7282" y="164"/>
                          <a:pt x="4863" y="6"/>
                        </a:cubicBezTo>
                        <a:cubicBezTo>
                          <a:pt x="2445" y="-152"/>
                          <a:pt x="289" y="2792"/>
                          <a:pt x="26" y="6578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1" name="Google Shape;1421;p39"/>
                  <p:cNvSpPr/>
                  <p:nvPr/>
                </p:nvSpPr>
                <p:spPr>
                  <a:xfrm>
                    <a:off x="6160324" y="905738"/>
                    <a:ext cx="8780" cy="13734"/>
                  </a:xfrm>
                  <a:custGeom>
                    <a:rect b="b" l="l" r="r" t="t"/>
                    <a:pathLst>
                      <a:path extrusionOk="0" h="13734" w="8780">
                        <a:moveTo>
                          <a:pt x="26" y="6578"/>
                        </a:moveTo>
                        <a:cubicBezTo>
                          <a:pt x="-237" y="10363"/>
                          <a:pt x="1499" y="13570"/>
                          <a:pt x="3917" y="13728"/>
                        </a:cubicBezTo>
                        <a:cubicBezTo>
                          <a:pt x="6335" y="13886"/>
                          <a:pt x="8491" y="10942"/>
                          <a:pt x="8754" y="7156"/>
                        </a:cubicBezTo>
                        <a:cubicBezTo>
                          <a:pt x="9016" y="3371"/>
                          <a:pt x="7282" y="164"/>
                          <a:pt x="4863" y="6"/>
                        </a:cubicBezTo>
                        <a:cubicBezTo>
                          <a:pt x="2445" y="-152"/>
                          <a:pt x="290" y="2792"/>
                          <a:pt x="26" y="6578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2" name="Google Shape;1422;p39"/>
                  <p:cNvSpPr/>
                  <p:nvPr/>
                </p:nvSpPr>
                <p:spPr>
                  <a:xfrm>
                    <a:off x="6104292" y="868574"/>
                    <a:ext cx="35226" cy="20571"/>
                  </a:xfrm>
                  <a:custGeom>
                    <a:rect b="b" l="l" r="r" t="t"/>
                    <a:pathLst>
                      <a:path extrusionOk="0" h="20571" w="35226">
                        <a:moveTo>
                          <a:pt x="9898" y="20504"/>
                        </a:moveTo>
                        <a:cubicBezTo>
                          <a:pt x="-1826" y="21608"/>
                          <a:pt x="-3719" y="8990"/>
                          <a:pt x="7374" y="3785"/>
                        </a:cubicBezTo>
                        <a:cubicBezTo>
                          <a:pt x="12421" y="1419"/>
                          <a:pt x="17889" y="-473"/>
                          <a:pt x="23252" y="105"/>
                        </a:cubicBezTo>
                        <a:cubicBezTo>
                          <a:pt x="38393" y="1735"/>
                          <a:pt x="37605" y="12460"/>
                          <a:pt x="29561" y="15930"/>
                        </a:cubicBezTo>
                        <a:cubicBezTo>
                          <a:pt x="25723" y="17560"/>
                          <a:pt x="16680" y="19926"/>
                          <a:pt x="9898" y="20556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3" name="Google Shape;1423;p39"/>
                  <p:cNvSpPr/>
                  <p:nvPr/>
                </p:nvSpPr>
                <p:spPr>
                  <a:xfrm>
                    <a:off x="6156173" y="874725"/>
                    <a:ext cx="34589" cy="22010"/>
                  </a:xfrm>
                  <a:custGeom>
                    <a:rect b="b" l="l" r="r" t="t"/>
                    <a:pathLst>
                      <a:path extrusionOk="0" h="22010" w="34589">
                        <a:moveTo>
                          <a:pt x="23946" y="21713"/>
                        </a:moveTo>
                        <a:cubicBezTo>
                          <a:pt x="35512" y="24079"/>
                          <a:pt x="38720" y="11724"/>
                          <a:pt x="28205" y="5363"/>
                        </a:cubicBezTo>
                        <a:cubicBezTo>
                          <a:pt x="23420" y="2471"/>
                          <a:pt x="18215" y="0"/>
                          <a:pt x="12853" y="0"/>
                        </a:cubicBezTo>
                        <a:cubicBezTo>
                          <a:pt x="-2394" y="0"/>
                          <a:pt x="-2762" y="10725"/>
                          <a:pt x="4914" y="15036"/>
                        </a:cubicBezTo>
                        <a:cubicBezTo>
                          <a:pt x="8594" y="17087"/>
                          <a:pt x="17321" y="20399"/>
                          <a:pt x="23946" y="21766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4" name="Google Shape;1424;p39"/>
                  <p:cNvSpPr/>
                  <p:nvPr/>
                </p:nvSpPr>
                <p:spPr>
                  <a:xfrm>
                    <a:off x="6166552" y="929627"/>
                    <a:ext cx="24554" cy="15044"/>
                  </a:xfrm>
                  <a:custGeom>
                    <a:rect b="b" l="l" r="r" t="t"/>
                    <a:pathLst>
                      <a:path extrusionOk="0" h="15044" w="24554">
                        <a:moveTo>
                          <a:pt x="18351" y="15022"/>
                        </a:moveTo>
                        <a:cubicBezTo>
                          <a:pt x="19927" y="15075"/>
                          <a:pt x="21505" y="15022"/>
                          <a:pt x="23030" y="14970"/>
                        </a:cubicBezTo>
                        <a:cubicBezTo>
                          <a:pt x="23030" y="14812"/>
                          <a:pt x="23030" y="14707"/>
                          <a:pt x="23030" y="14602"/>
                        </a:cubicBezTo>
                        <a:cubicBezTo>
                          <a:pt x="23345" y="11921"/>
                          <a:pt x="23661" y="9187"/>
                          <a:pt x="23923" y="6505"/>
                        </a:cubicBezTo>
                        <a:cubicBezTo>
                          <a:pt x="24134" y="4560"/>
                          <a:pt x="24344" y="2562"/>
                          <a:pt x="24554" y="617"/>
                        </a:cubicBezTo>
                        <a:cubicBezTo>
                          <a:pt x="22767" y="302"/>
                          <a:pt x="20874" y="144"/>
                          <a:pt x="18876" y="39"/>
                        </a:cubicBezTo>
                        <a:cubicBezTo>
                          <a:pt x="8625" y="-382"/>
                          <a:pt x="159" y="2668"/>
                          <a:pt x="2" y="6821"/>
                        </a:cubicBezTo>
                        <a:cubicBezTo>
                          <a:pt x="-156" y="10974"/>
                          <a:pt x="8046" y="14654"/>
                          <a:pt x="18298" y="15022"/>
                        </a:cubicBezTo>
                        <a:close/>
                      </a:path>
                    </a:pathLst>
                  </a:custGeom>
                  <a:solidFill>
                    <a:srgbClr val="C569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5" name="Google Shape;1425;p39"/>
                  <p:cNvSpPr/>
                  <p:nvPr/>
                </p:nvSpPr>
                <p:spPr>
                  <a:xfrm>
                    <a:off x="6146894" y="891021"/>
                    <a:ext cx="16899" cy="53207"/>
                  </a:xfrm>
                  <a:custGeom>
                    <a:rect b="b" l="l" r="r" t="t"/>
                    <a:pathLst>
                      <a:path extrusionOk="0" h="53207" w="16899">
                        <a:moveTo>
                          <a:pt x="3414" y="53208"/>
                        </a:moveTo>
                        <a:cubicBezTo>
                          <a:pt x="3730" y="53208"/>
                          <a:pt x="4045" y="53155"/>
                          <a:pt x="4361" y="52998"/>
                        </a:cubicBezTo>
                        <a:cubicBezTo>
                          <a:pt x="14245" y="47740"/>
                          <a:pt x="16348" y="44638"/>
                          <a:pt x="16663" y="44060"/>
                        </a:cubicBezTo>
                        <a:cubicBezTo>
                          <a:pt x="16979" y="43534"/>
                          <a:pt x="16979" y="42851"/>
                          <a:pt x="16663" y="42325"/>
                        </a:cubicBezTo>
                        <a:lnTo>
                          <a:pt x="5728" y="20875"/>
                        </a:lnTo>
                        <a:cubicBezTo>
                          <a:pt x="5728" y="20875"/>
                          <a:pt x="5675" y="20770"/>
                          <a:pt x="5623" y="20664"/>
                        </a:cubicBezTo>
                        <a:cubicBezTo>
                          <a:pt x="3152" y="16984"/>
                          <a:pt x="3414" y="9992"/>
                          <a:pt x="3992" y="1948"/>
                        </a:cubicBezTo>
                        <a:cubicBezTo>
                          <a:pt x="4045" y="949"/>
                          <a:pt x="3310" y="55"/>
                          <a:pt x="2310" y="3"/>
                        </a:cubicBezTo>
                        <a:cubicBezTo>
                          <a:pt x="1312" y="-50"/>
                          <a:pt x="418" y="686"/>
                          <a:pt x="365" y="1685"/>
                        </a:cubicBezTo>
                        <a:cubicBezTo>
                          <a:pt x="-213" y="10360"/>
                          <a:pt x="-476" y="17983"/>
                          <a:pt x="2521" y="22610"/>
                        </a:cubicBezTo>
                        <a:lnTo>
                          <a:pt x="12878" y="42903"/>
                        </a:lnTo>
                        <a:cubicBezTo>
                          <a:pt x="11827" y="44007"/>
                          <a:pt x="8987" y="46373"/>
                          <a:pt x="2626" y="49791"/>
                        </a:cubicBezTo>
                        <a:cubicBezTo>
                          <a:pt x="1732" y="50264"/>
                          <a:pt x="1416" y="51368"/>
                          <a:pt x="1890" y="52262"/>
                        </a:cubicBezTo>
                        <a:cubicBezTo>
                          <a:pt x="2205" y="52840"/>
                          <a:pt x="2783" y="53208"/>
                          <a:pt x="3414" y="53208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6" name="Google Shape;1426;p39"/>
                  <p:cNvSpPr/>
                  <p:nvPr/>
                </p:nvSpPr>
                <p:spPr>
                  <a:xfrm>
                    <a:off x="6079384" y="918008"/>
                    <a:ext cx="37174" cy="15061"/>
                  </a:xfrm>
                  <a:custGeom>
                    <a:rect b="b" l="l" r="r" t="t"/>
                    <a:pathLst>
                      <a:path extrusionOk="0" h="15061" w="37174">
                        <a:moveTo>
                          <a:pt x="2" y="6821"/>
                        </a:moveTo>
                        <a:cubicBezTo>
                          <a:pt x="-155" y="10974"/>
                          <a:pt x="8046" y="14654"/>
                          <a:pt x="18298" y="15022"/>
                        </a:cubicBezTo>
                        <a:cubicBezTo>
                          <a:pt x="28550" y="15443"/>
                          <a:pt x="37015" y="12394"/>
                          <a:pt x="37173" y="8240"/>
                        </a:cubicBezTo>
                        <a:cubicBezTo>
                          <a:pt x="37330" y="4087"/>
                          <a:pt x="29129" y="407"/>
                          <a:pt x="18877" y="39"/>
                        </a:cubicBezTo>
                        <a:cubicBezTo>
                          <a:pt x="8625" y="-382"/>
                          <a:pt x="160" y="2668"/>
                          <a:pt x="2" y="6821"/>
                        </a:cubicBezTo>
                        <a:close/>
                      </a:path>
                    </a:pathLst>
                  </a:custGeom>
                  <a:solidFill>
                    <a:srgbClr val="C569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7" name="Google Shape;1427;p39"/>
                  <p:cNvSpPr/>
                  <p:nvPr/>
                </p:nvSpPr>
                <p:spPr>
                  <a:xfrm>
                    <a:off x="6056490" y="804488"/>
                    <a:ext cx="140306" cy="103464"/>
                  </a:xfrm>
                  <a:custGeom>
                    <a:rect b="b" l="l" r="r" t="t"/>
                    <a:pathLst>
                      <a:path extrusionOk="0" h="103464" w="140306">
                        <a:moveTo>
                          <a:pt x="657" y="77598"/>
                        </a:moveTo>
                        <a:cubicBezTo>
                          <a:pt x="867" y="78912"/>
                          <a:pt x="1025" y="79648"/>
                          <a:pt x="1025" y="79648"/>
                        </a:cubicBezTo>
                        <a:cubicBezTo>
                          <a:pt x="1025" y="79648"/>
                          <a:pt x="9857" y="84064"/>
                          <a:pt x="12276" y="102571"/>
                        </a:cubicBezTo>
                        <a:lnTo>
                          <a:pt x="24473" y="103464"/>
                        </a:lnTo>
                        <a:cubicBezTo>
                          <a:pt x="24473" y="103464"/>
                          <a:pt x="30782" y="88954"/>
                          <a:pt x="28837" y="63928"/>
                        </a:cubicBezTo>
                        <a:cubicBezTo>
                          <a:pt x="28679" y="61931"/>
                          <a:pt x="28837" y="59985"/>
                          <a:pt x="29205" y="58093"/>
                        </a:cubicBezTo>
                        <a:cubicBezTo>
                          <a:pt x="34041" y="35959"/>
                          <a:pt x="75155" y="20081"/>
                          <a:pt x="101652" y="28283"/>
                        </a:cubicBezTo>
                        <a:cubicBezTo>
                          <a:pt x="130358" y="37221"/>
                          <a:pt x="136614" y="64980"/>
                          <a:pt x="136614" y="64980"/>
                        </a:cubicBezTo>
                        <a:cubicBezTo>
                          <a:pt x="136614" y="64980"/>
                          <a:pt x="138717" y="75179"/>
                          <a:pt x="138086" y="86588"/>
                        </a:cubicBezTo>
                        <a:cubicBezTo>
                          <a:pt x="140662" y="75074"/>
                          <a:pt x="144185" y="53624"/>
                          <a:pt x="127939" y="29965"/>
                        </a:cubicBezTo>
                        <a:cubicBezTo>
                          <a:pt x="103650" y="-5522"/>
                          <a:pt x="46292" y="-10254"/>
                          <a:pt x="19741" y="19871"/>
                        </a:cubicBezTo>
                        <a:cubicBezTo>
                          <a:pt x="-2655" y="45264"/>
                          <a:pt x="-552" y="70395"/>
                          <a:pt x="709" y="77650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8" name="Google Shape;1428;p39"/>
                  <p:cNvSpPr/>
                  <p:nvPr/>
                </p:nvSpPr>
                <p:spPr>
                  <a:xfrm>
                    <a:off x="6057147" y="862580"/>
                    <a:ext cx="28552" cy="45371"/>
                  </a:xfrm>
                  <a:custGeom>
                    <a:rect b="b" l="l" r="r" t="t"/>
                    <a:pathLst>
                      <a:path extrusionOk="0" h="45371" w="28552">
                        <a:moveTo>
                          <a:pt x="0" y="19505"/>
                        </a:moveTo>
                        <a:cubicBezTo>
                          <a:pt x="211" y="20819"/>
                          <a:pt x="368" y="21556"/>
                          <a:pt x="368" y="21556"/>
                        </a:cubicBezTo>
                        <a:cubicBezTo>
                          <a:pt x="368" y="21556"/>
                          <a:pt x="9201" y="25972"/>
                          <a:pt x="11619" y="44478"/>
                        </a:cubicBezTo>
                        <a:lnTo>
                          <a:pt x="23816" y="45372"/>
                        </a:lnTo>
                        <a:cubicBezTo>
                          <a:pt x="23816" y="45372"/>
                          <a:pt x="30125" y="30861"/>
                          <a:pt x="28180" y="5836"/>
                        </a:cubicBezTo>
                        <a:cubicBezTo>
                          <a:pt x="28022" y="3838"/>
                          <a:pt x="28180" y="1893"/>
                          <a:pt x="28548" y="0"/>
                        </a:cubicBezTo>
                        <a:lnTo>
                          <a:pt x="0" y="19558"/>
                        </a:lnTo>
                        <a:close/>
                      </a:path>
                    </a:pathLst>
                  </a:custGeom>
                  <a:solidFill>
                    <a:srgbClr val="C569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9" name="Google Shape;1429;p39"/>
                  <p:cNvSpPr/>
                  <p:nvPr/>
                </p:nvSpPr>
                <p:spPr>
                  <a:xfrm>
                    <a:off x="6104359" y="825164"/>
                    <a:ext cx="87010" cy="38257"/>
                  </a:xfrm>
                  <a:custGeom>
                    <a:rect b="b" l="l" r="r" t="t"/>
                    <a:pathLst>
                      <a:path extrusionOk="0" h="38257" w="87010">
                        <a:moveTo>
                          <a:pt x="0" y="15704"/>
                        </a:moveTo>
                        <a:cubicBezTo>
                          <a:pt x="0" y="15704"/>
                          <a:pt x="21346" y="10026"/>
                          <a:pt x="30809" y="15073"/>
                        </a:cubicBezTo>
                        <a:cubicBezTo>
                          <a:pt x="40220" y="20120"/>
                          <a:pt x="53994" y="26849"/>
                          <a:pt x="65613" y="20330"/>
                        </a:cubicBezTo>
                        <a:cubicBezTo>
                          <a:pt x="77285" y="13811"/>
                          <a:pt x="87011" y="38258"/>
                          <a:pt x="87011" y="38258"/>
                        </a:cubicBezTo>
                        <a:cubicBezTo>
                          <a:pt x="87011" y="38258"/>
                          <a:pt x="78021" y="-4275"/>
                          <a:pt x="43217" y="352"/>
                        </a:cubicBezTo>
                        <a:cubicBezTo>
                          <a:pt x="8412" y="4978"/>
                          <a:pt x="8938" y="1824"/>
                          <a:pt x="0" y="15756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0" name="Google Shape;1430;p39"/>
                  <p:cNvSpPr/>
                  <p:nvPr/>
                </p:nvSpPr>
                <p:spPr>
                  <a:xfrm>
                    <a:off x="6124428" y="968083"/>
                    <a:ext cx="19260" cy="9521"/>
                  </a:xfrm>
                  <a:custGeom>
                    <a:rect b="b" l="l" r="r" t="t"/>
                    <a:pathLst>
                      <a:path extrusionOk="0" h="9521" w="19260">
                        <a:moveTo>
                          <a:pt x="15997" y="9425"/>
                        </a:moveTo>
                        <a:cubicBezTo>
                          <a:pt x="16943" y="9320"/>
                          <a:pt x="17522" y="9215"/>
                          <a:pt x="17627" y="9162"/>
                        </a:cubicBezTo>
                        <a:cubicBezTo>
                          <a:pt x="18783" y="8899"/>
                          <a:pt x="19467" y="7743"/>
                          <a:pt x="19204" y="6586"/>
                        </a:cubicBezTo>
                        <a:cubicBezTo>
                          <a:pt x="18941" y="5430"/>
                          <a:pt x="17785" y="4746"/>
                          <a:pt x="16628" y="5009"/>
                        </a:cubicBezTo>
                        <a:cubicBezTo>
                          <a:pt x="16312" y="5062"/>
                          <a:pt x="8794" y="6691"/>
                          <a:pt x="3747" y="750"/>
                        </a:cubicBezTo>
                        <a:cubicBezTo>
                          <a:pt x="3011" y="-143"/>
                          <a:pt x="1644" y="-249"/>
                          <a:pt x="751" y="488"/>
                        </a:cubicBezTo>
                        <a:cubicBezTo>
                          <a:pt x="-143" y="1224"/>
                          <a:pt x="-249" y="2591"/>
                          <a:pt x="488" y="3484"/>
                        </a:cubicBezTo>
                        <a:cubicBezTo>
                          <a:pt x="5692" y="9635"/>
                          <a:pt x="12842" y="9741"/>
                          <a:pt x="15997" y="9425"/>
                        </a:cubicBezTo>
                        <a:close/>
                      </a:path>
                    </a:pathLst>
                  </a:custGeom>
                  <a:solidFill>
                    <a:srgbClr val="C569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1" name="Google Shape;1431;p39"/>
                  <p:cNvSpPr/>
                  <p:nvPr/>
                </p:nvSpPr>
                <p:spPr>
                  <a:xfrm>
                    <a:off x="6026448" y="881103"/>
                    <a:ext cx="41581" cy="72135"/>
                  </a:xfrm>
                  <a:custGeom>
                    <a:rect b="b" l="l" r="r" t="t"/>
                    <a:pathLst>
                      <a:path extrusionOk="0" h="72135" w="41581">
                        <a:moveTo>
                          <a:pt x="41582" y="14389"/>
                        </a:moveTo>
                        <a:cubicBezTo>
                          <a:pt x="41582" y="14389"/>
                          <a:pt x="31960" y="-5537"/>
                          <a:pt x="11930" y="1508"/>
                        </a:cubicBezTo>
                        <a:cubicBezTo>
                          <a:pt x="-8101" y="8606"/>
                          <a:pt x="-4369" y="76584"/>
                          <a:pt x="34327" y="71905"/>
                        </a:cubicBezTo>
                        <a:lnTo>
                          <a:pt x="41582" y="14389"/>
                        </a:lnTo>
                        <a:close/>
                      </a:path>
                    </a:pathLst>
                  </a:custGeom>
                  <a:solidFill>
                    <a:srgbClr val="E0958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2" name="Google Shape;1432;p39"/>
                  <p:cNvSpPr/>
                  <p:nvPr/>
                </p:nvSpPr>
                <p:spPr>
                  <a:xfrm>
                    <a:off x="6039693" y="933083"/>
                    <a:ext cx="12302" cy="12302"/>
                  </a:xfrm>
                  <a:custGeom>
                    <a:rect b="b" l="l" r="r" t="t"/>
                    <a:pathLst>
                      <a:path extrusionOk="0" h="12302" w="12302">
                        <a:moveTo>
                          <a:pt x="12302" y="6151"/>
                        </a:moveTo>
                        <a:cubicBezTo>
                          <a:pt x="12302" y="9569"/>
                          <a:pt x="9568" y="12302"/>
                          <a:pt x="6151" y="12302"/>
                        </a:cubicBezTo>
                        <a:cubicBezTo>
                          <a:pt x="2734" y="12302"/>
                          <a:pt x="0" y="9569"/>
                          <a:pt x="0" y="6151"/>
                        </a:cubicBezTo>
                        <a:cubicBezTo>
                          <a:pt x="0" y="2734"/>
                          <a:pt x="2734" y="0"/>
                          <a:pt x="6151" y="0"/>
                        </a:cubicBezTo>
                        <a:cubicBezTo>
                          <a:pt x="9568" y="0"/>
                          <a:pt x="12302" y="2734"/>
                          <a:pt x="12302" y="615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433" name="Google Shape;1433;p39"/>
                  <p:cNvGrpSpPr/>
                  <p:nvPr/>
                </p:nvGrpSpPr>
                <p:grpSpPr>
                  <a:xfrm>
                    <a:off x="6034003" y="900896"/>
                    <a:ext cx="23588" cy="27717"/>
                    <a:chOff x="6034003" y="900896"/>
                    <a:chExt cx="23588" cy="27717"/>
                  </a:xfrm>
                </p:grpSpPr>
                <p:sp>
                  <p:nvSpPr>
                    <p:cNvPr id="1434" name="Google Shape;1434;p39"/>
                    <p:cNvSpPr/>
                    <p:nvPr/>
                  </p:nvSpPr>
                  <p:spPr>
                    <a:xfrm>
                      <a:off x="6034003" y="900896"/>
                      <a:ext cx="23588" cy="27717"/>
                    </a:xfrm>
                    <a:custGeom>
                      <a:rect b="b" l="l" r="r" t="t"/>
                      <a:pathLst>
                        <a:path extrusionOk="0" h="27717" w="23588">
                          <a:moveTo>
                            <a:pt x="21724" y="27665"/>
                          </a:moveTo>
                          <a:cubicBezTo>
                            <a:pt x="21724" y="27665"/>
                            <a:pt x="21987" y="27665"/>
                            <a:pt x="22092" y="27665"/>
                          </a:cubicBezTo>
                          <a:cubicBezTo>
                            <a:pt x="23091" y="27507"/>
                            <a:pt x="23722" y="26561"/>
                            <a:pt x="23564" y="25562"/>
                          </a:cubicBezTo>
                          <a:cubicBezTo>
                            <a:pt x="23407" y="24721"/>
                            <a:pt x="19674" y="4795"/>
                            <a:pt x="2324" y="64"/>
                          </a:cubicBezTo>
                          <a:cubicBezTo>
                            <a:pt x="1378" y="-199"/>
                            <a:pt x="327" y="379"/>
                            <a:pt x="63" y="1325"/>
                          </a:cubicBezTo>
                          <a:cubicBezTo>
                            <a:pt x="-199" y="2324"/>
                            <a:pt x="379" y="3323"/>
                            <a:pt x="1325" y="3586"/>
                          </a:cubicBezTo>
                          <a:cubicBezTo>
                            <a:pt x="16467" y="7687"/>
                            <a:pt x="19884" y="26035"/>
                            <a:pt x="19937" y="26193"/>
                          </a:cubicBezTo>
                          <a:cubicBezTo>
                            <a:pt x="20095" y="27034"/>
                            <a:pt x="20831" y="27665"/>
                            <a:pt x="21671" y="27718"/>
                          </a:cubicBezTo>
                          <a:close/>
                        </a:path>
                      </a:pathLst>
                    </a:custGeom>
                    <a:solidFill>
                      <a:srgbClr val="221B3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435" name="Google Shape;1435;p39"/>
                    <p:cNvSpPr/>
                    <p:nvPr/>
                  </p:nvSpPr>
                  <p:spPr>
                    <a:xfrm>
                      <a:off x="6038309" y="910106"/>
                      <a:ext cx="12215" cy="10622"/>
                    </a:xfrm>
                    <a:custGeom>
                      <a:rect b="b" l="l" r="r" t="t"/>
                      <a:pathLst>
                        <a:path extrusionOk="0" h="10622" w="12215">
                          <a:moveTo>
                            <a:pt x="1751" y="10622"/>
                          </a:moveTo>
                          <a:cubicBezTo>
                            <a:pt x="2224" y="10622"/>
                            <a:pt x="2698" y="10464"/>
                            <a:pt x="3065" y="10149"/>
                          </a:cubicBezTo>
                          <a:cubicBezTo>
                            <a:pt x="3065" y="10149"/>
                            <a:pt x="6956" y="6679"/>
                            <a:pt x="11477" y="3314"/>
                          </a:cubicBezTo>
                          <a:cubicBezTo>
                            <a:pt x="12266" y="2683"/>
                            <a:pt x="12476" y="1579"/>
                            <a:pt x="11846" y="738"/>
                          </a:cubicBezTo>
                          <a:cubicBezTo>
                            <a:pt x="11267" y="-50"/>
                            <a:pt x="10110" y="-261"/>
                            <a:pt x="9269" y="370"/>
                          </a:cubicBezTo>
                          <a:cubicBezTo>
                            <a:pt x="4643" y="3840"/>
                            <a:pt x="752" y="7310"/>
                            <a:pt x="595" y="7415"/>
                          </a:cubicBezTo>
                          <a:cubicBezTo>
                            <a:pt x="-142" y="8099"/>
                            <a:pt x="-194" y="9255"/>
                            <a:pt x="437" y="9991"/>
                          </a:cubicBezTo>
                          <a:cubicBezTo>
                            <a:pt x="805" y="10359"/>
                            <a:pt x="1225" y="10570"/>
                            <a:pt x="1751" y="10570"/>
                          </a:cubicBezTo>
                          <a:close/>
                        </a:path>
                      </a:pathLst>
                    </a:custGeom>
                    <a:solidFill>
                      <a:srgbClr val="221B3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grpSp>
            <p:nvGrpSpPr>
              <p:cNvPr id="1436" name="Google Shape;1436;p39"/>
              <p:cNvGrpSpPr/>
              <p:nvPr/>
            </p:nvGrpSpPr>
            <p:grpSpPr>
              <a:xfrm>
                <a:off x="5833180" y="1083525"/>
                <a:ext cx="221652" cy="495241"/>
                <a:chOff x="5833180" y="1083525"/>
                <a:chExt cx="221652" cy="495241"/>
              </a:xfrm>
            </p:grpSpPr>
            <p:sp>
              <p:nvSpPr>
                <p:cNvPr id="1437" name="Google Shape;1437;p39"/>
                <p:cNvSpPr/>
                <p:nvPr/>
              </p:nvSpPr>
              <p:spPr>
                <a:xfrm>
                  <a:off x="5833180" y="1083525"/>
                  <a:ext cx="221652" cy="495241"/>
                </a:xfrm>
                <a:custGeom>
                  <a:rect b="b" l="l" r="r" t="t"/>
                  <a:pathLst>
                    <a:path extrusionOk="0" h="495241" w="221652">
                      <a:moveTo>
                        <a:pt x="211139" y="91189"/>
                      </a:moveTo>
                      <a:lnTo>
                        <a:pt x="201308" y="118055"/>
                      </a:lnTo>
                      <a:lnTo>
                        <a:pt x="191371" y="145078"/>
                      </a:lnTo>
                      <a:lnTo>
                        <a:pt x="171498" y="199072"/>
                      </a:lnTo>
                      <a:cubicBezTo>
                        <a:pt x="164873" y="217052"/>
                        <a:pt x="158249" y="234980"/>
                        <a:pt x="151887" y="252908"/>
                      </a:cubicBezTo>
                      <a:cubicBezTo>
                        <a:pt x="148681" y="261846"/>
                        <a:pt x="145474" y="270783"/>
                        <a:pt x="142371" y="279668"/>
                      </a:cubicBezTo>
                      <a:cubicBezTo>
                        <a:pt x="139217" y="288553"/>
                        <a:pt x="136168" y="297438"/>
                        <a:pt x="133276" y="306166"/>
                      </a:cubicBezTo>
                      <a:cubicBezTo>
                        <a:pt x="130332" y="314946"/>
                        <a:pt x="127493" y="323621"/>
                        <a:pt x="124917" y="332032"/>
                      </a:cubicBezTo>
                      <a:cubicBezTo>
                        <a:pt x="123655" y="336238"/>
                        <a:pt x="122393" y="340339"/>
                        <a:pt x="121341" y="344230"/>
                      </a:cubicBezTo>
                      <a:cubicBezTo>
                        <a:pt x="120238" y="348068"/>
                        <a:pt x="119291" y="351800"/>
                        <a:pt x="118660" y="354534"/>
                      </a:cubicBezTo>
                      <a:lnTo>
                        <a:pt x="118240" y="356217"/>
                      </a:lnTo>
                      <a:lnTo>
                        <a:pt x="118082" y="356742"/>
                      </a:lnTo>
                      <a:cubicBezTo>
                        <a:pt x="118082" y="356742"/>
                        <a:pt x="117977" y="356953"/>
                        <a:pt x="117977" y="356900"/>
                      </a:cubicBezTo>
                      <a:cubicBezTo>
                        <a:pt x="117977" y="356900"/>
                        <a:pt x="117977" y="356742"/>
                        <a:pt x="117924" y="356585"/>
                      </a:cubicBezTo>
                      <a:lnTo>
                        <a:pt x="117924" y="355270"/>
                      </a:lnTo>
                      <a:cubicBezTo>
                        <a:pt x="117924" y="355270"/>
                        <a:pt x="117767" y="354061"/>
                        <a:pt x="117767" y="354061"/>
                      </a:cubicBezTo>
                      <a:lnTo>
                        <a:pt x="117767" y="353325"/>
                      </a:lnTo>
                      <a:cubicBezTo>
                        <a:pt x="117767" y="353325"/>
                        <a:pt x="117609" y="352274"/>
                        <a:pt x="117609" y="352274"/>
                      </a:cubicBezTo>
                      <a:cubicBezTo>
                        <a:pt x="117451" y="350907"/>
                        <a:pt x="117136" y="349329"/>
                        <a:pt x="116873" y="348120"/>
                      </a:cubicBezTo>
                      <a:cubicBezTo>
                        <a:pt x="115611" y="343178"/>
                        <a:pt x="114191" y="340917"/>
                        <a:pt x="113403" y="339656"/>
                      </a:cubicBezTo>
                      <a:cubicBezTo>
                        <a:pt x="112562" y="338446"/>
                        <a:pt x="112194" y="338341"/>
                        <a:pt x="112141" y="338604"/>
                      </a:cubicBezTo>
                      <a:cubicBezTo>
                        <a:pt x="112141" y="339183"/>
                        <a:pt x="113298" y="341233"/>
                        <a:pt x="115033" y="343441"/>
                      </a:cubicBezTo>
                      <a:cubicBezTo>
                        <a:pt x="116768" y="345702"/>
                        <a:pt x="119081" y="348330"/>
                        <a:pt x="121605" y="350959"/>
                      </a:cubicBezTo>
                      <a:cubicBezTo>
                        <a:pt x="126757" y="356322"/>
                        <a:pt x="132908" y="362000"/>
                        <a:pt x="139427" y="367678"/>
                      </a:cubicBezTo>
                      <a:cubicBezTo>
                        <a:pt x="145947" y="373356"/>
                        <a:pt x="152886" y="378981"/>
                        <a:pt x="159932" y="384712"/>
                      </a:cubicBezTo>
                      <a:cubicBezTo>
                        <a:pt x="163454" y="387551"/>
                        <a:pt x="167082" y="390390"/>
                        <a:pt x="170709" y="393176"/>
                      </a:cubicBezTo>
                      <a:cubicBezTo>
                        <a:pt x="174337" y="395963"/>
                        <a:pt x="177964" y="398854"/>
                        <a:pt x="181697" y="401641"/>
                      </a:cubicBezTo>
                      <a:lnTo>
                        <a:pt x="192791" y="410053"/>
                      </a:lnTo>
                      <a:lnTo>
                        <a:pt x="198310" y="414259"/>
                      </a:lnTo>
                      <a:lnTo>
                        <a:pt x="201044" y="416309"/>
                      </a:lnTo>
                      <a:lnTo>
                        <a:pt x="202411" y="417308"/>
                      </a:lnTo>
                      <a:cubicBezTo>
                        <a:pt x="202832" y="417624"/>
                        <a:pt x="203357" y="417992"/>
                        <a:pt x="203621" y="418254"/>
                      </a:cubicBezTo>
                      <a:lnTo>
                        <a:pt x="208458" y="422776"/>
                      </a:lnTo>
                      <a:cubicBezTo>
                        <a:pt x="225334" y="438653"/>
                        <a:pt x="226122" y="465203"/>
                        <a:pt x="210245" y="482080"/>
                      </a:cubicBezTo>
                      <a:cubicBezTo>
                        <a:pt x="198468" y="494592"/>
                        <a:pt x="180803" y="498220"/>
                        <a:pt x="165557" y="492805"/>
                      </a:cubicBezTo>
                      <a:lnTo>
                        <a:pt x="157934" y="490071"/>
                      </a:lnTo>
                      <a:cubicBezTo>
                        <a:pt x="155462" y="489177"/>
                        <a:pt x="153097" y="488283"/>
                        <a:pt x="150678" y="487337"/>
                      </a:cubicBezTo>
                      <a:cubicBezTo>
                        <a:pt x="145841" y="485497"/>
                        <a:pt x="141057" y="483604"/>
                        <a:pt x="136325" y="481607"/>
                      </a:cubicBezTo>
                      <a:cubicBezTo>
                        <a:pt x="131594" y="479609"/>
                        <a:pt x="126809" y="477611"/>
                        <a:pt x="122130" y="475455"/>
                      </a:cubicBezTo>
                      <a:cubicBezTo>
                        <a:pt x="117398" y="473300"/>
                        <a:pt x="112719" y="471144"/>
                        <a:pt x="107988" y="468884"/>
                      </a:cubicBezTo>
                      <a:cubicBezTo>
                        <a:pt x="98524" y="464362"/>
                        <a:pt x="89166" y="459473"/>
                        <a:pt x="79703" y="454163"/>
                      </a:cubicBezTo>
                      <a:cubicBezTo>
                        <a:pt x="70239" y="448800"/>
                        <a:pt x="60724" y="442964"/>
                        <a:pt x="50944" y="435919"/>
                      </a:cubicBezTo>
                      <a:cubicBezTo>
                        <a:pt x="46055" y="432397"/>
                        <a:pt x="41060" y="428559"/>
                        <a:pt x="35855" y="423985"/>
                      </a:cubicBezTo>
                      <a:cubicBezTo>
                        <a:pt x="30703" y="419411"/>
                        <a:pt x="25288" y="414311"/>
                        <a:pt x="19452" y="407056"/>
                      </a:cubicBezTo>
                      <a:cubicBezTo>
                        <a:pt x="16561" y="403376"/>
                        <a:pt x="13511" y="399222"/>
                        <a:pt x="10410" y="393702"/>
                      </a:cubicBezTo>
                      <a:cubicBezTo>
                        <a:pt x="7361" y="388182"/>
                        <a:pt x="4101" y="381400"/>
                        <a:pt x="1840" y="371674"/>
                      </a:cubicBezTo>
                      <a:cubicBezTo>
                        <a:pt x="1314" y="369308"/>
                        <a:pt x="789" y="366521"/>
                        <a:pt x="526" y="363945"/>
                      </a:cubicBezTo>
                      <a:lnTo>
                        <a:pt x="315" y="362000"/>
                      </a:lnTo>
                      <a:lnTo>
                        <a:pt x="211" y="360317"/>
                      </a:lnTo>
                      <a:lnTo>
                        <a:pt x="105" y="358688"/>
                      </a:lnTo>
                      <a:lnTo>
                        <a:pt x="105" y="357268"/>
                      </a:lnTo>
                      <a:cubicBezTo>
                        <a:pt x="0" y="355375"/>
                        <a:pt x="0" y="353851"/>
                        <a:pt x="0" y="352326"/>
                      </a:cubicBezTo>
                      <a:cubicBezTo>
                        <a:pt x="0" y="350959"/>
                        <a:pt x="53" y="349540"/>
                        <a:pt x="158" y="348383"/>
                      </a:cubicBezTo>
                      <a:cubicBezTo>
                        <a:pt x="211" y="347121"/>
                        <a:pt x="315" y="346070"/>
                        <a:pt x="368" y="344913"/>
                      </a:cubicBezTo>
                      <a:lnTo>
                        <a:pt x="631" y="341811"/>
                      </a:lnTo>
                      <a:lnTo>
                        <a:pt x="894" y="338972"/>
                      </a:lnTo>
                      <a:lnTo>
                        <a:pt x="1209" y="336291"/>
                      </a:lnTo>
                      <a:cubicBezTo>
                        <a:pt x="2050" y="329404"/>
                        <a:pt x="3049" y="323621"/>
                        <a:pt x="4048" y="317995"/>
                      </a:cubicBezTo>
                      <a:cubicBezTo>
                        <a:pt x="5047" y="312422"/>
                        <a:pt x="6151" y="307112"/>
                        <a:pt x="7255" y="301855"/>
                      </a:cubicBezTo>
                      <a:cubicBezTo>
                        <a:pt x="9516" y="291445"/>
                        <a:pt x="11829" y="281456"/>
                        <a:pt x="14300" y="271572"/>
                      </a:cubicBezTo>
                      <a:cubicBezTo>
                        <a:pt x="16771" y="261688"/>
                        <a:pt x="19295" y="251962"/>
                        <a:pt x="21871" y="242288"/>
                      </a:cubicBezTo>
                      <a:cubicBezTo>
                        <a:pt x="24500" y="232614"/>
                        <a:pt x="27129" y="223046"/>
                        <a:pt x="29862" y="213530"/>
                      </a:cubicBezTo>
                      <a:cubicBezTo>
                        <a:pt x="35330" y="194498"/>
                        <a:pt x="40956" y="175571"/>
                        <a:pt x="46739" y="156749"/>
                      </a:cubicBezTo>
                      <a:cubicBezTo>
                        <a:pt x="52627" y="137980"/>
                        <a:pt x="58463" y="119211"/>
                        <a:pt x="64667" y="100600"/>
                      </a:cubicBezTo>
                      <a:lnTo>
                        <a:pt x="69293" y="86615"/>
                      </a:lnTo>
                      <a:lnTo>
                        <a:pt x="74025" y="72683"/>
                      </a:lnTo>
                      <a:cubicBezTo>
                        <a:pt x="75602" y="68056"/>
                        <a:pt x="77179" y="63377"/>
                        <a:pt x="78862" y="58751"/>
                      </a:cubicBezTo>
                      <a:cubicBezTo>
                        <a:pt x="80491" y="54072"/>
                        <a:pt x="82121" y="49550"/>
                        <a:pt x="83856" y="44713"/>
                      </a:cubicBezTo>
                      <a:lnTo>
                        <a:pt x="83961" y="44503"/>
                      </a:lnTo>
                      <a:cubicBezTo>
                        <a:pt x="96790" y="9383"/>
                        <a:pt x="135642" y="-8702"/>
                        <a:pt x="170814" y="4126"/>
                      </a:cubicBezTo>
                      <a:cubicBezTo>
                        <a:pt x="205934" y="16954"/>
                        <a:pt x="224019" y="55807"/>
                        <a:pt x="211244" y="90926"/>
                      </a:cubicBezTo>
                      <a:close/>
                    </a:path>
                  </a:pathLst>
                </a:custGeom>
                <a:solidFill>
                  <a:srgbClr val="3C54A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8" name="Google Shape;1438;p39"/>
                <p:cNvSpPr/>
                <p:nvPr/>
              </p:nvSpPr>
              <p:spPr>
                <a:xfrm>
                  <a:off x="5970939" y="1183245"/>
                  <a:ext cx="76416" cy="193723"/>
                </a:xfrm>
                <a:custGeom>
                  <a:rect b="b" l="l" r="r" t="t"/>
                  <a:pathLst>
                    <a:path extrusionOk="0" h="193723" w="76416">
                      <a:moveTo>
                        <a:pt x="2878" y="193723"/>
                      </a:moveTo>
                      <a:cubicBezTo>
                        <a:pt x="2562" y="193723"/>
                        <a:pt x="2195" y="193671"/>
                        <a:pt x="1879" y="193513"/>
                      </a:cubicBezTo>
                      <a:cubicBezTo>
                        <a:pt x="355" y="192935"/>
                        <a:pt x="-381" y="191252"/>
                        <a:pt x="197" y="189780"/>
                      </a:cubicBezTo>
                      <a:lnTo>
                        <a:pt x="70804" y="1879"/>
                      </a:lnTo>
                      <a:cubicBezTo>
                        <a:pt x="71383" y="355"/>
                        <a:pt x="73065" y="-381"/>
                        <a:pt x="74537" y="197"/>
                      </a:cubicBezTo>
                      <a:cubicBezTo>
                        <a:pt x="76062" y="775"/>
                        <a:pt x="76797" y="2458"/>
                        <a:pt x="76219" y="3930"/>
                      </a:cubicBezTo>
                      <a:lnTo>
                        <a:pt x="5612" y="191831"/>
                      </a:lnTo>
                      <a:cubicBezTo>
                        <a:pt x="5191" y="192987"/>
                        <a:pt x="4087" y="193723"/>
                        <a:pt x="2878" y="193723"/>
                      </a:cubicBezTo>
                      <a:close/>
                    </a:path>
                  </a:pathLst>
                </a:custGeom>
                <a:solidFill>
                  <a:srgbClr val="222A6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9" name="Google Shape;1439;p39"/>
                <p:cNvSpPr/>
                <p:nvPr/>
              </p:nvSpPr>
              <p:spPr>
                <a:xfrm>
                  <a:off x="5898763" y="1386665"/>
                  <a:ext cx="54149" cy="46279"/>
                </a:xfrm>
                <a:custGeom>
                  <a:rect b="b" l="l" r="r" t="t"/>
                  <a:pathLst>
                    <a:path extrusionOk="0" h="46279" w="54149">
                      <a:moveTo>
                        <a:pt x="52078" y="46085"/>
                      </a:moveTo>
                      <a:cubicBezTo>
                        <a:pt x="50922" y="46506"/>
                        <a:pt x="49555" y="46243"/>
                        <a:pt x="48608" y="45296"/>
                      </a:cubicBezTo>
                      <a:cubicBezTo>
                        <a:pt x="48346" y="45034"/>
                        <a:pt x="21375" y="17222"/>
                        <a:pt x="1660" y="6076"/>
                      </a:cubicBezTo>
                      <a:cubicBezTo>
                        <a:pt x="82" y="5182"/>
                        <a:pt x="-443" y="3237"/>
                        <a:pt x="398" y="1660"/>
                      </a:cubicBezTo>
                      <a:cubicBezTo>
                        <a:pt x="1291" y="83"/>
                        <a:pt x="3237" y="-443"/>
                        <a:pt x="4814" y="398"/>
                      </a:cubicBezTo>
                      <a:cubicBezTo>
                        <a:pt x="25371" y="11964"/>
                        <a:pt x="52131" y="39566"/>
                        <a:pt x="53235" y="40775"/>
                      </a:cubicBezTo>
                      <a:cubicBezTo>
                        <a:pt x="54497" y="42089"/>
                        <a:pt x="54444" y="44140"/>
                        <a:pt x="53130" y="45349"/>
                      </a:cubicBezTo>
                      <a:cubicBezTo>
                        <a:pt x="52815" y="45665"/>
                        <a:pt x="52394" y="45927"/>
                        <a:pt x="51973" y="46085"/>
                      </a:cubicBezTo>
                      <a:close/>
                    </a:path>
                  </a:pathLst>
                </a:custGeom>
                <a:solidFill>
                  <a:srgbClr val="222A6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0" name="Google Shape;1440;p39"/>
                <p:cNvSpPr/>
                <p:nvPr/>
              </p:nvSpPr>
              <p:spPr>
                <a:xfrm>
                  <a:off x="5926868" y="1388746"/>
                  <a:ext cx="10892" cy="29545"/>
                </a:xfrm>
                <a:custGeom>
                  <a:rect b="b" l="l" r="r" t="t"/>
                  <a:pathLst>
                    <a:path extrusionOk="0" h="29545" w="10892">
                      <a:moveTo>
                        <a:pt x="8779" y="29336"/>
                      </a:moveTo>
                      <a:cubicBezTo>
                        <a:pt x="8779" y="29336"/>
                        <a:pt x="8464" y="29441"/>
                        <a:pt x="8254" y="29493"/>
                      </a:cubicBezTo>
                      <a:cubicBezTo>
                        <a:pt x="6466" y="29809"/>
                        <a:pt x="4784" y="28652"/>
                        <a:pt x="4468" y="26917"/>
                      </a:cubicBezTo>
                      <a:lnTo>
                        <a:pt x="52" y="3837"/>
                      </a:lnTo>
                      <a:cubicBezTo>
                        <a:pt x="-263" y="2050"/>
                        <a:pt x="893" y="367"/>
                        <a:pt x="2628" y="52"/>
                      </a:cubicBezTo>
                      <a:cubicBezTo>
                        <a:pt x="4416" y="-264"/>
                        <a:pt x="6098" y="893"/>
                        <a:pt x="6414" y="2628"/>
                      </a:cubicBezTo>
                      <a:lnTo>
                        <a:pt x="10830" y="25708"/>
                      </a:lnTo>
                      <a:cubicBezTo>
                        <a:pt x="11145" y="27285"/>
                        <a:pt x="10252" y="28810"/>
                        <a:pt x="8779" y="29388"/>
                      </a:cubicBezTo>
                      <a:close/>
                    </a:path>
                  </a:pathLst>
                </a:custGeom>
                <a:solidFill>
                  <a:srgbClr val="222A6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1" name="Google Shape;1441;p39"/>
                <p:cNvSpPr/>
                <p:nvPr/>
              </p:nvSpPr>
              <p:spPr>
                <a:xfrm>
                  <a:off x="6026766" y="1216992"/>
                  <a:ext cx="26798" cy="13917"/>
                </a:xfrm>
                <a:custGeom>
                  <a:rect b="b" l="l" r="r" t="t"/>
                  <a:pathLst>
                    <a:path extrusionOk="0" h="13917" w="26798">
                      <a:moveTo>
                        <a:pt x="24650" y="6301"/>
                      </a:moveTo>
                      <a:lnTo>
                        <a:pt x="4356" y="13714"/>
                      </a:lnTo>
                      <a:cubicBezTo>
                        <a:pt x="2674" y="14345"/>
                        <a:pt x="781" y="13452"/>
                        <a:pt x="203" y="11769"/>
                      </a:cubicBezTo>
                      <a:cubicBezTo>
                        <a:pt x="-428" y="10087"/>
                        <a:pt x="466" y="8194"/>
                        <a:pt x="2148" y="7616"/>
                      </a:cubicBezTo>
                      <a:lnTo>
                        <a:pt x="22442" y="203"/>
                      </a:lnTo>
                      <a:cubicBezTo>
                        <a:pt x="24124" y="-428"/>
                        <a:pt x="26017" y="466"/>
                        <a:pt x="26595" y="2148"/>
                      </a:cubicBezTo>
                      <a:cubicBezTo>
                        <a:pt x="27226" y="3830"/>
                        <a:pt x="26332" y="5723"/>
                        <a:pt x="24650" y="6301"/>
                      </a:cubicBezTo>
                      <a:close/>
                    </a:path>
                  </a:pathLst>
                </a:custGeom>
                <a:solidFill>
                  <a:srgbClr val="222A6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442" name="Google Shape;1442;p39"/>
            <p:cNvSpPr/>
            <p:nvPr/>
          </p:nvSpPr>
          <p:spPr>
            <a:xfrm>
              <a:off x="4496963" y="1022513"/>
              <a:ext cx="781557" cy="492767"/>
            </a:xfrm>
            <a:custGeom>
              <a:rect b="b" l="l" r="r" t="t"/>
              <a:pathLst>
                <a:path extrusionOk="0" h="657022" w="1042076">
                  <a:moveTo>
                    <a:pt x="0" y="0"/>
                  </a:moveTo>
                  <a:lnTo>
                    <a:pt x="1042077" y="0"/>
                  </a:lnTo>
                  <a:lnTo>
                    <a:pt x="1042077" y="657022"/>
                  </a:lnTo>
                  <a:lnTo>
                    <a:pt x="0" y="657022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43" name="Google Shape;1443;p39"/>
            <p:cNvGrpSpPr/>
            <p:nvPr/>
          </p:nvGrpSpPr>
          <p:grpSpPr>
            <a:xfrm>
              <a:off x="4482199" y="1100666"/>
              <a:ext cx="45244" cy="103768"/>
              <a:chOff x="5976266" y="1467554"/>
              <a:chExt cx="60326" cy="138358"/>
            </a:xfrm>
          </p:grpSpPr>
          <p:sp>
            <p:nvSpPr>
              <p:cNvPr id="1444" name="Google Shape;1444;p39"/>
              <p:cNvSpPr/>
              <p:nvPr/>
            </p:nvSpPr>
            <p:spPr>
              <a:xfrm>
                <a:off x="5976266" y="1467554"/>
                <a:ext cx="55331" cy="64411"/>
              </a:xfrm>
              <a:custGeom>
                <a:rect b="b" l="l" r="r" t="t"/>
                <a:pathLst>
                  <a:path extrusionOk="0" h="64411" w="55331">
                    <a:moveTo>
                      <a:pt x="20683" y="0"/>
                    </a:moveTo>
                    <a:cubicBezTo>
                      <a:pt x="20683" y="0"/>
                      <a:pt x="-2555" y="7255"/>
                      <a:pt x="232" y="23658"/>
                    </a:cubicBezTo>
                    <a:cubicBezTo>
                      <a:pt x="3019" y="40062"/>
                      <a:pt x="37823" y="58200"/>
                      <a:pt x="50440" y="63720"/>
                    </a:cubicBezTo>
                    <a:cubicBezTo>
                      <a:pt x="63058" y="69240"/>
                      <a:pt x="48653" y="40114"/>
                      <a:pt x="36666" y="32070"/>
                    </a:cubicBezTo>
                    <a:cubicBezTo>
                      <a:pt x="24679" y="24027"/>
                      <a:pt x="24363" y="16245"/>
                      <a:pt x="24363" y="16245"/>
                    </a:cubicBezTo>
                    <a:lnTo>
                      <a:pt x="20683" y="0"/>
                    </a:lnTo>
                    <a:close/>
                  </a:path>
                </a:pathLst>
              </a:custGeom>
              <a:solidFill>
                <a:srgbClr val="E0958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39"/>
              <p:cNvSpPr/>
              <p:nvPr/>
            </p:nvSpPr>
            <p:spPr>
              <a:xfrm>
                <a:off x="5981260" y="1522126"/>
                <a:ext cx="55332" cy="64411"/>
              </a:xfrm>
              <a:custGeom>
                <a:rect b="b" l="l" r="r" t="t"/>
                <a:pathLst>
                  <a:path extrusionOk="0" h="64411" w="55332">
                    <a:moveTo>
                      <a:pt x="20683" y="0"/>
                    </a:moveTo>
                    <a:cubicBezTo>
                      <a:pt x="20683" y="0"/>
                      <a:pt x="-2555" y="7255"/>
                      <a:pt x="232" y="23658"/>
                    </a:cubicBezTo>
                    <a:cubicBezTo>
                      <a:pt x="3019" y="40062"/>
                      <a:pt x="37823" y="58200"/>
                      <a:pt x="50441" y="63720"/>
                    </a:cubicBezTo>
                    <a:cubicBezTo>
                      <a:pt x="63059" y="69240"/>
                      <a:pt x="48653" y="40114"/>
                      <a:pt x="36666" y="32070"/>
                    </a:cubicBezTo>
                    <a:cubicBezTo>
                      <a:pt x="24679" y="24026"/>
                      <a:pt x="24364" y="16245"/>
                      <a:pt x="24364" y="16245"/>
                    </a:cubicBezTo>
                    <a:lnTo>
                      <a:pt x="20683" y="0"/>
                    </a:lnTo>
                    <a:close/>
                  </a:path>
                </a:pathLst>
              </a:custGeom>
              <a:solidFill>
                <a:srgbClr val="E0958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39"/>
              <p:cNvSpPr/>
              <p:nvPr/>
            </p:nvSpPr>
            <p:spPr>
              <a:xfrm>
                <a:off x="5981864" y="1548992"/>
                <a:ext cx="48900" cy="56920"/>
              </a:xfrm>
              <a:custGeom>
                <a:rect b="b" l="l" r="r" t="t"/>
                <a:pathLst>
                  <a:path extrusionOk="0" h="56920" w="48900">
                    <a:moveTo>
                      <a:pt x="18292" y="0"/>
                    </a:moveTo>
                    <a:cubicBezTo>
                      <a:pt x="18292" y="0"/>
                      <a:pt x="-2265" y="6414"/>
                      <a:pt x="206" y="20872"/>
                    </a:cubicBezTo>
                    <a:cubicBezTo>
                      <a:pt x="2678" y="35330"/>
                      <a:pt x="33381" y="51365"/>
                      <a:pt x="44579" y="56307"/>
                    </a:cubicBezTo>
                    <a:cubicBezTo>
                      <a:pt x="55725" y="61197"/>
                      <a:pt x="43002" y="35488"/>
                      <a:pt x="32434" y="28338"/>
                    </a:cubicBezTo>
                    <a:cubicBezTo>
                      <a:pt x="21867" y="21240"/>
                      <a:pt x="21604" y="14353"/>
                      <a:pt x="21604" y="14353"/>
                    </a:cubicBezTo>
                    <a:lnTo>
                      <a:pt x="18345" y="0"/>
                    </a:lnTo>
                    <a:close/>
                  </a:path>
                </a:pathLst>
              </a:custGeom>
              <a:solidFill>
                <a:srgbClr val="E0958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39"/>
              <p:cNvSpPr/>
              <p:nvPr/>
            </p:nvSpPr>
            <p:spPr>
              <a:xfrm>
                <a:off x="5980787" y="1494419"/>
                <a:ext cx="55331" cy="64411"/>
              </a:xfrm>
              <a:custGeom>
                <a:rect b="b" l="l" r="r" t="t"/>
                <a:pathLst>
                  <a:path extrusionOk="0" h="64411" w="55331">
                    <a:moveTo>
                      <a:pt x="20683" y="0"/>
                    </a:moveTo>
                    <a:cubicBezTo>
                      <a:pt x="20683" y="0"/>
                      <a:pt x="-2555" y="7255"/>
                      <a:pt x="232" y="23658"/>
                    </a:cubicBezTo>
                    <a:cubicBezTo>
                      <a:pt x="3019" y="40062"/>
                      <a:pt x="37823" y="58200"/>
                      <a:pt x="50441" y="63720"/>
                    </a:cubicBezTo>
                    <a:cubicBezTo>
                      <a:pt x="63058" y="69240"/>
                      <a:pt x="48653" y="40114"/>
                      <a:pt x="36666" y="32070"/>
                    </a:cubicBezTo>
                    <a:cubicBezTo>
                      <a:pt x="24679" y="24027"/>
                      <a:pt x="24363" y="16245"/>
                      <a:pt x="24363" y="16245"/>
                    </a:cubicBezTo>
                    <a:lnTo>
                      <a:pt x="20683" y="0"/>
                    </a:lnTo>
                    <a:close/>
                  </a:path>
                </a:pathLst>
              </a:custGeom>
              <a:solidFill>
                <a:srgbClr val="E0958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8" name="Google Shape;1448;p39"/>
            <p:cNvGrpSpPr/>
            <p:nvPr/>
          </p:nvGrpSpPr>
          <p:grpSpPr>
            <a:xfrm>
              <a:off x="5248512" y="1100666"/>
              <a:ext cx="45244" cy="103768"/>
              <a:chOff x="6998016" y="1467554"/>
              <a:chExt cx="60326" cy="138358"/>
            </a:xfrm>
          </p:grpSpPr>
          <p:sp>
            <p:nvSpPr>
              <p:cNvPr id="1449" name="Google Shape;1449;p39"/>
              <p:cNvSpPr/>
              <p:nvPr/>
            </p:nvSpPr>
            <p:spPr>
              <a:xfrm>
                <a:off x="7003011" y="1467554"/>
                <a:ext cx="55331" cy="64411"/>
              </a:xfrm>
              <a:custGeom>
                <a:rect b="b" l="l" r="r" t="t"/>
                <a:pathLst>
                  <a:path extrusionOk="0" h="64411" w="55331">
                    <a:moveTo>
                      <a:pt x="34648" y="0"/>
                    </a:moveTo>
                    <a:cubicBezTo>
                      <a:pt x="34648" y="0"/>
                      <a:pt x="57886" y="7255"/>
                      <a:pt x="55100" y="23658"/>
                    </a:cubicBezTo>
                    <a:cubicBezTo>
                      <a:pt x="52313" y="40062"/>
                      <a:pt x="17509" y="58200"/>
                      <a:pt x="4891" y="63720"/>
                    </a:cubicBezTo>
                    <a:cubicBezTo>
                      <a:pt x="-7726" y="69240"/>
                      <a:pt x="6679" y="40114"/>
                      <a:pt x="18665" y="32070"/>
                    </a:cubicBezTo>
                    <a:cubicBezTo>
                      <a:pt x="30652" y="24027"/>
                      <a:pt x="30968" y="16245"/>
                      <a:pt x="30968" y="16245"/>
                    </a:cubicBezTo>
                    <a:lnTo>
                      <a:pt x="34648" y="0"/>
                    </a:lnTo>
                    <a:close/>
                  </a:path>
                </a:pathLst>
              </a:custGeom>
              <a:solidFill>
                <a:srgbClr val="99483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39"/>
              <p:cNvSpPr/>
              <p:nvPr/>
            </p:nvSpPr>
            <p:spPr>
              <a:xfrm>
                <a:off x="6998016" y="1522126"/>
                <a:ext cx="55331" cy="64411"/>
              </a:xfrm>
              <a:custGeom>
                <a:rect b="b" l="l" r="r" t="t"/>
                <a:pathLst>
                  <a:path extrusionOk="0" h="64411" w="55331">
                    <a:moveTo>
                      <a:pt x="34649" y="0"/>
                    </a:moveTo>
                    <a:cubicBezTo>
                      <a:pt x="34649" y="0"/>
                      <a:pt x="57886" y="7255"/>
                      <a:pt x="55100" y="23658"/>
                    </a:cubicBezTo>
                    <a:cubicBezTo>
                      <a:pt x="52313" y="40062"/>
                      <a:pt x="17509" y="58200"/>
                      <a:pt x="4891" y="63720"/>
                    </a:cubicBezTo>
                    <a:cubicBezTo>
                      <a:pt x="-7727" y="69240"/>
                      <a:pt x="6679" y="40114"/>
                      <a:pt x="18666" y="32070"/>
                    </a:cubicBezTo>
                    <a:cubicBezTo>
                      <a:pt x="30653" y="24026"/>
                      <a:pt x="30968" y="16245"/>
                      <a:pt x="30968" y="16245"/>
                    </a:cubicBezTo>
                    <a:lnTo>
                      <a:pt x="34649" y="0"/>
                    </a:lnTo>
                    <a:close/>
                  </a:path>
                </a:pathLst>
              </a:custGeom>
              <a:solidFill>
                <a:srgbClr val="99483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39"/>
              <p:cNvSpPr/>
              <p:nvPr/>
            </p:nvSpPr>
            <p:spPr>
              <a:xfrm>
                <a:off x="7003844" y="1548992"/>
                <a:ext cx="48899" cy="56920"/>
              </a:xfrm>
              <a:custGeom>
                <a:rect b="b" l="l" r="r" t="t"/>
                <a:pathLst>
                  <a:path extrusionOk="0" h="56920" w="48899">
                    <a:moveTo>
                      <a:pt x="30608" y="0"/>
                    </a:moveTo>
                    <a:cubicBezTo>
                      <a:pt x="30608" y="0"/>
                      <a:pt x="51165" y="6414"/>
                      <a:pt x="48694" y="20872"/>
                    </a:cubicBezTo>
                    <a:cubicBezTo>
                      <a:pt x="46223" y="35330"/>
                      <a:pt x="15520" y="51365"/>
                      <a:pt x="4321" y="56307"/>
                    </a:cubicBezTo>
                    <a:cubicBezTo>
                      <a:pt x="-6825" y="61197"/>
                      <a:pt x="5899" y="35488"/>
                      <a:pt x="16466" y="28338"/>
                    </a:cubicBezTo>
                    <a:cubicBezTo>
                      <a:pt x="27033" y="21240"/>
                      <a:pt x="27296" y="14353"/>
                      <a:pt x="27296" y="14353"/>
                    </a:cubicBezTo>
                    <a:lnTo>
                      <a:pt x="30556" y="0"/>
                    </a:lnTo>
                    <a:close/>
                  </a:path>
                </a:pathLst>
              </a:custGeom>
              <a:solidFill>
                <a:srgbClr val="99483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39"/>
              <p:cNvSpPr/>
              <p:nvPr/>
            </p:nvSpPr>
            <p:spPr>
              <a:xfrm>
                <a:off x="6998490" y="1494419"/>
                <a:ext cx="55331" cy="64411"/>
              </a:xfrm>
              <a:custGeom>
                <a:rect b="b" l="l" r="r" t="t"/>
                <a:pathLst>
                  <a:path extrusionOk="0" h="64411" w="55331">
                    <a:moveTo>
                      <a:pt x="34648" y="0"/>
                    </a:moveTo>
                    <a:cubicBezTo>
                      <a:pt x="34648" y="0"/>
                      <a:pt x="57887" y="7255"/>
                      <a:pt x="55100" y="23658"/>
                    </a:cubicBezTo>
                    <a:cubicBezTo>
                      <a:pt x="52313" y="40062"/>
                      <a:pt x="17509" y="58200"/>
                      <a:pt x="4891" y="63720"/>
                    </a:cubicBezTo>
                    <a:cubicBezTo>
                      <a:pt x="-7727" y="69240"/>
                      <a:pt x="6679" y="40114"/>
                      <a:pt x="18666" y="32070"/>
                    </a:cubicBezTo>
                    <a:cubicBezTo>
                      <a:pt x="30653" y="24027"/>
                      <a:pt x="30968" y="16245"/>
                      <a:pt x="30968" y="16245"/>
                    </a:cubicBezTo>
                    <a:lnTo>
                      <a:pt x="34648" y="0"/>
                    </a:lnTo>
                    <a:close/>
                  </a:path>
                </a:pathLst>
              </a:custGeom>
              <a:solidFill>
                <a:srgbClr val="99483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3" name="Google Shape;1453;p39"/>
            <p:cNvGrpSpPr/>
            <p:nvPr/>
          </p:nvGrpSpPr>
          <p:grpSpPr>
            <a:xfrm>
              <a:off x="4789382" y="1002891"/>
              <a:ext cx="105613" cy="41414"/>
              <a:chOff x="6385842" y="1337188"/>
              <a:chExt cx="140817" cy="55219"/>
            </a:xfrm>
          </p:grpSpPr>
          <p:sp>
            <p:nvSpPr>
              <p:cNvPr id="1454" name="Google Shape;1454;p39"/>
              <p:cNvSpPr/>
              <p:nvPr/>
            </p:nvSpPr>
            <p:spPr>
              <a:xfrm>
                <a:off x="6385842" y="1339495"/>
                <a:ext cx="67378" cy="51125"/>
              </a:xfrm>
              <a:custGeom>
                <a:rect b="b" l="l" r="r" t="t"/>
                <a:pathLst>
                  <a:path extrusionOk="0" h="51125" w="67378">
                    <a:moveTo>
                      <a:pt x="0" y="22753"/>
                    </a:moveTo>
                    <a:cubicBezTo>
                      <a:pt x="0" y="22753"/>
                      <a:pt x="4890" y="-1116"/>
                      <a:pt x="21503" y="41"/>
                    </a:cubicBezTo>
                    <a:cubicBezTo>
                      <a:pt x="38064" y="1197"/>
                      <a:pt x="59619" y="34004"/>
                      <a:pt x="66401" y="45991"/>
                    </a:cubicBezTo>
                    <a:cubicBezTo>
                      <a:pt x="73184" y="58030"/>
                      <a:pt x="42743" y="46569"/>
                      <a:pt x="33542" y="35476"/>
                    </a:cubicBezTo>
                    <a:cubicBezTo>
                      <a:pt x="24342" y="24383"/>
                      <a:pt x="16561" y="24856"/>
                      <a:pt x="16561" y="24856"/>
                    </a:cubicBezTo>
                    <a:lnTo>
                      <a:pt x="53" y="22805"/>
                    </a:lnTo>
                    <a:close/>
                  </a:path>
                </a:pathLst>
              </a:custGeom>
              <a:solidFill>
                <a:srgbClr val="E0958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39"/>
              <p:cNvSpPr/>
              <p:nvPr/>
            </p:nvSpPr>
            <p:spPr>
              <a:xfrm>
                <a:off x="6440572" y="1338969"/>
                <a:ext cx="67377" cy="51125"/>
              </a:xfrm>
              <a:custGeom>
                <a:rect b="b" l="l" r="r" t="t"/>
                <a:pathLst>
                  <a:path extrusionOk="0" h="51125" w="67377">
                    <a:moveTo>
                      <a:pt x="0" y="22753"/>
                    </a:moveTo>
                    <a:cubicBezTo>
                      <a:pt x="0" y="22753"/>
                      <a:pt x="4889" y="-1116"/>
                      <a:pt x="21503" y="41"/>
                    </a:cubicBezTo>
                    <a:cubicBezTo>
                      <a:pt x="38064" y="1197"/>
                      <a:pt x="59619" y="34004"/>
                      <a:pt x="66401" y="45991"/>
                    </a:cubicBezTo>
                    <a:cubicBezTo>
                      <a:pt x="73183" y="58030"/>
                      <a:pt x="42743" y="46569"/>
                      <a:pt x="33542" y="35476"/>
                    </a:cubicBezTo>
                    <a:cubicBezTo>
                      <a:pt x="24342" y="24383"/>
                      <a:pt x="16560" y="24856"/>
                      <a:pt x="16560" y="24856"/>
                    </a:cubicBezTo>
                    <a:lnTo>
                      <a:pt x="53" y="22805"/>
                    </a:lnTo>
                    <a:close/>
                  </a:path>
                </a:pathLst>
              </a:custGeom>
              <a:solidFill>
                <a:srgbClr val="E0958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39"/>
              <p:cNvSpPr/>
              <p:nvPr/>
            </p:nvSpPr>
            <p:spPr>
              <a:xfrm>
                <a:off x="6467175" y="1337188"/>
                <a:ext cx="59484" cy="45153"/>
              </a:xfrm>
              <a:custGeom>
                <a:rect b="b" l="l" r="r" t="t"/>
                <a:pathLst>
                  <a:path extrusionOk="0" h="45153" w="59484">
                    <a:moveTo>
                      <a:pt x="0" y="20118"/>
                    </a:moveTo>
                    <a:cubicBezTo>
                      <a:pt x="0" y="20118"/>
                      <a:pt x="4364" y="-964"/>
                      <a:pt x="18979" y="34"/>
                    </a:cubicBezTo>
                    <a:cubicBezTo>
                      <a:pt x="33648" y="1033"/>
                      <a:pt x="52627" y="30002"/>
                      <a:pt x="58621" y="40622"/>
                    </a:cubicBezTo>
                    <a:cubicBezTo>
                      <a:pt x="64614" y="51242"/>
                      <a:pt x="37749" y="41148"/>
                      <a:pt x="29599" y="31316"/>
                    </a:cubicBezTo>
                    <a:cubicBezTo>
                      <a:pt x="21451" y="21485"/>
                      <a:pt x="14616" y="21905"/>
                      <a:pt x="14616" y="21905"/>
                    </a:cubicBezTo>
                    <a:lnTo>
                      <a:pt x="0" y="20065"/>
                    </a:lnTo>
                    <a:close/>
                  </a:path>
                </a:pathLst>
              </a:custGeom>
              <a:solidFill>
                <a:srgbClr val="E0958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39"/>
              <p:cNvSpPr/>
              <p:nvPr/>
            </p:nvSpPr>
            <p:spPr>
              <a:xfrm>
                <a:off x="6412971" y="1341282"/>
                <a:ext cx="67377" cy="51125"/>
              </a:xfrm>
              <a:custGeom>
                <a:rect b="b" l="l" r="r" t="t"/>
                <a:pathLst>
                  <a:path extrusionOk="0" h="51125" w="67377">
                    <a:moveTo>
                      <a:pt x="0" y="22753"/>
                    </a:moveTo>
                    <a:cubicBezTo>
                      <a:pt x="0" y="22753"/>
                      <a:pt x="4889" y="-1116"/>
                      <a:pt x="21503" y="41"/>
                    </a:cubicBezTo>
                    <a:cubicBezTo>
                      <a:pt x="38064" y="1197"/>
                      <a:pt x="59619" y="34004"/>
                      <a:pt x="66401" y="45991"/>
                    </a:cubicBezTo>
                    <a:cubicBezTo>
                      <a:pt x="73183" y="58030"/>
                      <a:pt x="42743" y="46569"/>
                      <a:pt x="33542" y="35476"/>
                    </a:cubicBezTo>
                    <a:cubicBezTo>
                      <a:pt x="24342" y="24383"/>
                      <a:pt x="16560" y="24856"/>
                      <a:pt x="16560" y="24856"/>
                    </a:cubicBezTo>
                    <a:lnTo>
                      <a:pt x="53" y="22805"/>
                    </a:lnTo>
                    <a:close/>
                  </a:path>
                </a:pathLst>
              </a:custGeom>
              <a:solidFill>
                <a:srgbClr val="E0958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58" name="Google Shape;1458;p39"/>
          <p:cNvSpPr txBox="1"/>
          <p:nvPr>
            <p:ph type="title"/>
          </p:nvPr>
        </p:nvSpPr>
        <p:spPr>
          <a:xfrm>
            <a:off x="4353975" y="1749250"/>
            <a:ext cx="3540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Methods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&amp; Tools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Tools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64" name="Google Shape;1464;p40"/>
          <p:cNvSpPr txBox="1"/>
          <p:nvPr>
            <p:ph idx="1" type="subTitle"/>
          </p:nvPr>
        </p:nvSpPr>
        <p:spPr>
          <a:xfrm>
            <a:off x="2514665" y="1667555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Code used for preliminary data cleaning and exploration via statistical calculations, data grouping and aggregation calculations, and various plots.</a:t>
            </a:r>
            <a:endParaRPr/>
          </a:p>
        </p:txBody>
      </p:sp>
      <p:sp>
        <p:nvSpPr>
          <p:cNvPr id="1465" name="Google Shape;1465;p40"/>
          <p:cNvSpPr txBox="1"/>
          <p:nvPr>
            <p:ph idx="2" type="subTitle"/>
          </p:nvPr>
        </p:nvSpPr>
        <p:spPr>
          <a:xfrm>
            <a:off x="4633107" y="1667555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Python library used to read in .csv files  as dataframes and to preview and manipulate them.</a:t>
            </a:r>
            <a:endParaRPr/>
          </a:p>
        </p:txBody>
      </p:sp>
      <p:sp>
        <p:nvSpPr>
          <p:cNvPr id="1466" name="Google Shape;1466;p40"/>
          <p:cNvSpPr txBox="1"/>
          <p:nvPr>
            <p:ph idx="3" type="subTitle"/>
          </p:nvPr>
        </p:nvSpPr>
        <p:spPr>
          <a:xfrm>
            <a:off x="396227" y="342258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Python graphing library used to examine data distributions through histograms and boxplots.</a:t>
            </a:r>
            <a:endParaRPr/>
          </a:p>
        </p:txBody>
      </p:sp>
      <p:sp>
        <p:nvSpPr>
          <p:cNvPr id="1467" name="Google Shape;1467;p40"/>
          <p:cNvSpPr txBox="1"/>
          <p:nvPr>
            <p:ph idx="4" type="subTitle"/>
          </p:nvPr>
        </p:nvSpPr>
        <p:spPr>
          <a:xfrm>
            <a:off x="2514663" y="342258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Base Python graphing library leveraged by Seaborn and Plotly, used to alter chart layouts and appearance.</a:t>
            </a:r>
            <a:endParaRPr/>
          </a:p>
        </p:txBody>
      </p:sp>
      <p:sp>
        <p:nvSpPr>
          <p:cNvPr id="1468" name="Google Shape;1468;p40"/>
          <p:cNvSpPr txBox="1"/>
          <p:nvPr>
            <p:ph idx="7" type="subTitle"/>
          </p:nvPr>
        </p:nvSpPr>
        <p:spPr>
          <a:xfrm>
            <a:off x="2517265" y="1240725"/>
            <a:ext cx="19782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Python</a:t>
            </a:r>
            <a:endParaRPr/>
          </a:p>
        </p:txBody>
      </p:sp>
      <p:sp>
        <p:nvSpPr>
          <p:cNvPr id="1469" name="Google Shape;1469;p40"/>
          <p:cNvSpPr txBox="1"/>
          <p:nvPr>
            <p:ph idx="8" type="subTitle"/>
          </p:nvPr>
        </p:nvSpPr>
        <p:spPr>
          <a:xfrm>
            <a:off x="4634407" y="1240725"/>
            <a:ext cx="19782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Pandas</a:t>
            </a:r>
            <a:endParaRPr/>
          </a:p>
        </p:txBody>
      </p:sp>
      <p:sp>
        <p:nvSpPr>
          <p:cNvPr id="1470" name="Google Shape;1470;p40"/>
          <p:cNvSpPr txBox="1"/>
          <p:nvPr>
            <p:ph idx="9" type="subTitle"/>
          </p:nvPr>
        </p:nvSpPr>
        <p:spPr>
          <a:xfrm>
            <a:off x="6751548" y="1240725"/>
            <a:ext cx="19782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Msno</a:t>
            </a:r>
            <a:endParaRPr/>
          </a:p>
        </p:txBody>
      </p:sp>
      <p:sp>
        <p:nvSpPr>
          <p:cNvPr id="1471" name="Google Shape;1471;p40"/>
          <p:cNvSpPr txBox="1"/>
          <p:nvPr>
            <p:ph idx="5" type="subTitle"/>
          </p:nvPr>
        </p:nvSpPr>
        <p:spPr>
          <a:xfrm>
            <a:off x="6751548" y="1667555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 python library used to identify the extent and location of missing values in each field within a dataframe</a:t>
            </a:r>
            <a:endParaRPr/>
          </a:p>
        </p:txBody>
      </p:sp>
      <p:sp>
        <p:nvSpPr>
          <p:cNvPr id="1472" name="Google Shape;1472;p40"/>
          <p:cNvSpPr txBox="1"/>
          <p:nvPr>
            <p:ph idx="6" type="subTitle"/>
          </p:nvPr>
        </p:nvSpPr>
        <p:spPr>
          <a:xfrm>
            <a:off x="4633098" y="342258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 python graphing library used for several charts in the data exploration phase.</a:t>
            </a:r>
            <a:endParaRPr/>
          </a:p>
        </p:txBody>
      </p:sp>
      <p:sp>
        <p:nvSpPr>
          <p:cNvPr id="1473" name="Google Shape;1473;p40"/>
          <p:cNvSpPr txBox="1"/>
          <p:nvPr>
            <p:ph idx="13" type="subTitle"/>
          </p:nvPr>
        </p:nvSpPr>
        <p:spPr>
          <a:xfrm>
            <a:off x="400127" y="3005600"/>
            <a:ext cx="19782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Seaborn</a:t>
            </a:r>
            <a:endParaRPr/>
          </a:p>
        </p:txBody>
      </p:sp>
      <p:sp>
        <p:nvSpPr>
          <p:cNvPr id="1474" name="Google Shape;1474;p40"/>
          <p:cNvSpPr txBox="1"/>
          <p:nvPr>
            <p:ph idx="14" type="subTitle"/>
          </p:nvPr>
        </p:nvSpPr>
        <p:spPr>
          <a:xfrm>
            <a:off x="2586738" y="3005600"/>
            <a:ext cx="19782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Matplotlib</a:t>
            </a:r>
            <a:endParaRPr/>
          </a:p>
        </p:txBody>
      </p:sp>
      <p:sp>
        <p:nvSpPr>
          <p:cNvPr id="1475" name="Google Shape;1475;p40"/>
          <p:cNvSpPr txBox="1"/>
          <p:nvPr>
            <p:ph idx="15" type="subTitle"/>
          </p:nvPr>
        </p:nvSpPr>
        <p:spPr>
          <a:xfrm>
            <a:off x="4773348" y="3005600"/>
            <a:ext cx="19782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Plotly</a:t>
            </a:r>
            <a:endParaRPr/>
          </a:p>
        </p:txBody>
      </p:sp>
      <p:cxnSp>
        <p:nvCxnSpPr>
          <p:cNvPr id="1476" name="Google Shape;1476;p40"/>
          <p:cNvCxnSpPr/>
          <p:nvPr/>
        </p:nvCxnSpPr>
        <p:spPr>
          <a:xfrm>
            <a:off x="0" y="1098550"/>
            <a:ext cx="3123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7" name="Google Shape;1477;p40"/>
          <p:cNvSpPr txBox="1"/>
          <p:nvPr>
            <p:ph idx="6" type="subTitle"/>
          </p:nvPr>
        </p:nvSpPr>
        <p:spPr>
          <a:xfrm>
            <a:off x="396223" y="1667555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Tableau was used to create an interactive dashboard for users to explore the datasets.</a:t>
            </a:r>
            <a:endParaRPr/>
          </a:p>
        </p:txBody>
      </p:sp>
      <p:sp>
        <p:nvSpPr>
          <p:cNvPr id="1478" name="Google Shape;1478;p40"/>
          <p:cNvSpPr txBox="1"/>
          <p:nvPr>
            <p:ph idx="15" type="subTitle"/>
          </p:nvPr>
        </p:nvSpPr>
        <p:spPr>
          <a:xfrm>
            <a:off x="400123" y="1240725"/>
            <a:ext cx="19782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Tableau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41"/>
          <p:cNvSpPr txBox="1"/>
          <p:nvPr>
            <p:ph idx="1" type="subTitle"/>
          </p:nvPr>
        </p:nvSpPr>
        <p:spPr>
          <a:xfrm>
            <a:off x="174975" y="1614350"/>
            <a:ext cx="54801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Boxplots &amp; histograms: 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poll data distributions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groupings such as sample size by election type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Grouped poll data by pollster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Investigated various aggregation methods such as: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 nunique, min ,mean, median, max, std &amp; var 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Plotted time-series of error_ppm and bias_ppm by election year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for pollsters that did and did not contribute to AAPOR/ NCP transparency initiatives, using plotly.</a:t>
            </a:r>
            <a:endParaRPr/>
          </a:p>
        </p:txBody>
      </p:sp>
      <p:sp>
        <p:nvSpPr>
          <p:cNvPr id="1484" name="Google Shape;1484;p41"/>
          <p:cNvSpPr txBox="1"/>
          <p:nvPr>
            <p:ph type="title"/>
          </p:nvPr>
        </p:nvSpPr>
        <p:spPr>
          <a:xfrm>
            <a:off x="0" y="704400"/>
            <a:ext cx="463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Techniques- Python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485" name="Google Shape;1485;p41"/>
          <p:cNvCxnSpPr/>
          <p:nvPr/>
        </p:nvCxnSpPr>
        <p:spPr>
          <a:xfrm>
            <a:off x="0" y="1277100"/>
            <a:ext cx="4719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86" name="Google Shape;1486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9588" r="20430" t="0"/>
          <a:stretch/>
        </p:blipFill>
        <p:spPr>
          <a:xfrm>
            <a:off x="5853750" y="412950"/>
            <a:ext cx="2589998" cy="43176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Overview</a:t>
            </a:r>
            <a:endParaRPr/>
          </a:p>
        </p:txBody>
      </p:sp>
      <p:sp>
        <p:nvSpPr>
          <p:cNvPr id="245" name="Google Shape;245;p24"/>
          <p:cNvSpPr txBox="1"/>
          <p:nvPr>
            <p:ph idx="2" type="title"/>
          </p:nvPr>
        </p:nvSpPr>
        <p:spPr>
          <a:xfrm>
            <a:off x="432357" y="1531899"/>
            <a:ext cx="1149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01.</a:t>
            </a:r>
            <a:endParaRPr sz="2400"/>
          </a:p>
        </p:txBody>
      </p:sp>
      <p:sp>
        <p:nvSpPr>
          <p:cNvPr id="246" name="Google Shape;246;p24"/>
          <p:cNvSpPr txBox="1"/>
          <p:nvPr>
            <p:ph idx="3" type="title"/>
          </p:nvPr>
        </p:nvSpPr>
        <p:spPr>
          <a:xfrm>
            <a:off x="432357" y="3419425"/>
            <a:ext cx="1149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04.</a:t>
            </a:r>
            <a:endParaRPr sz="2400"/>
          </a:p>
        </p:txBody>
      </p:sp>
      <p:sp>
        <p:nvSpPr>
          <p:cNvPr id="247" name="Google Shape;247;p24"/>
          <p:cNvSpPr txBox="1"/>
          <p:nvPr>
            <p:ph idx="4" type="title"/>
          </p:nvPr>
        </p:nvSpPr>
        <p:spPr>
          <a:xfrm>
            <a:off x="432357" y="2174175"/>
            <a:ext cx="1149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02.</a:t>
            </a:r>
            <a:endParaRPr sz="2400"/>
          </a:p>
        </p:txBody>
      </p:sp>
      <p:sp>
        <p:nvSpPr>
          <p:cNvPr id="248" name="Google Shape;248;p24"/>
          <p:cNvSpPr txBox="1"/>
          <p:nvPr>
            <p:ph idx="5" type="title"/>
          </p:nvPr>
        </p:nvSpPr>
        <p:spPr>
          <a:xfrm>
            <a:off x="432357" y="4061701"/>
            <a:ext cx="1149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05.</a:t>
            </a:r>
            <a:endParaRPr sz="2400"/>
          </a:p>
        </p:txBody>
      </p:sp>
      <p:sp>
        <p:nvSpPr>
          <p:cNvPr id="249" name="Google Shape;249;p24"/>
          <p:cNvSpPr txBox="1"/>
          <p:nvPr>
            <p:ph idx="6" type="title"/>
          </p:nvPr>
        </p:nvSpPr>
        <p:spPr>
          <a:xfrm>
            <a:off x="432357" y="2796789"/>
            <a:ext cx="1149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03.</a:t>
            </a:r>
            <a:endParaRPr sz="2400"/>
          </a:p>
        </p:txBody>
      </p:sp>
      <p:sp>
        <p:nvSpPr>
          <p:cNvPr id="250" name="Google Shape;250;p24"/>
          <p:cNvSpPr txBox="1"/>
          <p:nvPr>
            <p:ph idx="7" type="title"/>
          </p:nvPr>
        </p:nvSpPr>
        <p:spPr>
          <a:xfrm>
            <a:off x="4572000" y="1531899"/>
            <a:ext cx="1149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06</a:t>
            </a:r>
            <a:r>
              <a:rPr lang="de"/>
              <a:t>.</a:t>
            </a:r>
            <a:endParaRPr sz="2400"/>
          </a:p>
        </p:txBody>
      </p:sp>
      <p:sp>
        <p:nvSpPr>
          <p:cNvPr id="251" name="Google Shape;251;p24"/>
          <p:cNvSpPr txBox="1"/>
          <p:nvPr>
            <p:ph idx="1" type="subTitle"/>
          </p:nvPr>
        </p:nvSpPr>
        <p:spPr>
          <a:xfrm>
            <a:off x="1066056" y="1531899"/>
            <a:ext cx="25014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Introduction</a:t>
            </a:r>
            <a:endParaRPr sz="1800"/>
          </a:p>
        </p:txBody>
      </p:sp>
      <p:sp>
        <p:nvSpPr>
          <p:cNvPr id="252" name="Google Shape;252;p24"/>
          <p:cNvSpPr txBox="1"/>
          <p:nvPr>
            <p:ph idx="8" type="subTitle"/>
          </p:nvPr>
        </p:nvSpPr>
        <p:spPr>
          <a:xfrm>
            <a:off x="1066056" y="2174175"/>
            <a:ext cx="25014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Dataset</a:t>
            </a:r>
            <a:endParaRPr sz="1800"/>
          </a:p>
        </p:txBody>
      </p:sp>
      <p:sp>
        <p:nvSpPr>
          <p:cNvPr id="253" name="Google Shape;253;p24"/>
          <p:cNvSpPr txBox="1"/>
          <p:nvPr>
            <p:ph idx="9" type="subTitle"/>
          </p:nvPr>
        </p:nvSpPr>
        <p:spPr>
          <a:xfrm>
            <a:off x="1066050" y="2796789"/>
            <a:ext cx="34488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Exploratory Data Analysis</a:t>
            </a:r>
            <a:endParaRPr sz="1800"/>
          </a:p>
        </p:txBody>
      </p:sp>
      <p:sp>
        <p:nvSpPr>
          <p:cNvPr id="254" name="Google Shape;254;p24"/>
          <p:cNvSpPr txBox="1"/>
          <p:nvPr>
            <p:ph idx="13" type="subTitle"/>
          </p:nvPr>
        </p:nvSpPr>
        <p:spPr>
          <a:xfrm>
            <a:off x="1066043" y="3419425"/>
            <a:ext cx="25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Methods &amp; Tools</a:t>
            </a:r>
            <a:endParaRPr sz="1800"/>
          </a:p>
        </p:txBody>
      </p:sp>
      <p:sp>
        <p:nvSpPr>
          <p:cNvPr id="255" name="Google Shape;255;p24"/>
          <p:cNvSpPr txBox="1"/>
          <p:nvPr>
            <p:ph idx="14" type="subTitle"/>
          </p:nvPr>
        </p:nvSpPr>
        <p:spPr>
          <a:xfrm>
            <a:off x="1066056" y="4042051"/>
            <a:ext cx="30318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Key Visualizations</a:t>
            </a:r>
            <a:endParaRPr sz="1800"/>
          </a:p>
        </p:txBody>
      </p:sp>
      <p:sp>
        <p:nvSpPr>
          <p:cNvPr id="256" name="Google Shape;256;p24"/>
          <p:cNvSpPr txBox="1"/>
          <p:nvPr>
            <p:ph idx="15" type="subTitle"/>
          </p:nvPr>
        </p:nvSpPr>
        <p:spPr>
          <a:xfrm>
            <a:off x="5455488" y="1531899"/>
            <a:ext cx="34488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Interactive Features</a:t>
            </a:r>
            <a:endParaRPr sz="1800"/>
          </a:p>
        </p:txBody>
      </p:sp>
      <p:cxnSp>
        <p:nvCxnSpPr>
          <p:cNvPr id="257" name="Google Shape;257;p24"/>
          <p:cNvCxnSpPr/>
          <p:nvPr/>
        </p:nvCxnSpPr>
        <p:spPr>
          <a:xfrm>
            <a:off x="0" y="1098550"/>
            <a:ext cx="43461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24"/>
          <p:cNvSpPr txBox="1"/>
          <p:nvPr>
            <p:ph idx="7" type="title"/>
          </p:nvPr>
        </p:nvSpPr>
        <p:spPr>
          <a:xfrm>
            <a:off x="4572000" y="2174175"/>
            <a:ext cx="1149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07</a:t>
            </a:r>
            <a:r>
              <a:rPr lang="de"/>
              <a:t>.</a:t>
            </a:r>
            <a:endParaRPr sz="2400"/>
          </a:p>
        </p:txBody>
      </p:sp>
      <p:sp>
        <p:nvSpPr>
          <p:cNvPr id="259" name="Google Shape;259;p24"/>
          <p:cNvSpPr txBox="1"/>
          <p:nvPr>
            <p:ph idx="15" type="subTitle"/>
          </p:nvPr>
        </p:nvSpPr>
        <p:spPr>
          <a:xfrm>
            <a:off x="5455488" y="2174175"/>
            <a:ext cx="34488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Insights &amp; Interpretation</a:t>
            </a:r>
            <a:endParaRPr sz="1800"/>
          </a:p>
        </p:txBody>
      </p:sp>
      <p:sp>
        <p:nvSpPr>
          <p:cNvPr id="260" name="Google Shape;260;p24"/>
          <p:cNvSpPr txBox="1"/>
          <p:nvPr>
            <p:ph idx="7" type="title"/>
          </p:nvPr>
        </p:nvSpPr>
        <p:spPr>
          <a:xfrm>
            <a:off x="4572000" y="2796789"/>
            <a:ext cx="1149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08</a:t>
            </a:r>
            <a:r>
              <a:rPr lang="de"/>
              <a:t>.</a:t>
            </a:r>
            <a:endParaRPr sz="2400"/>
          </a:p>
        </p:txBody>
      </p:sp>
      <p:sp>
        <p:nvSpPr>
          <p:cNvPr id="261" name="Google Shape;261;p24"/>
          <p:cNvSpPr txBox="1"/>
          <p:nvPr>
            <p:ph idx="15" type="subTitle"/>
          </p:nvPr>
        </p:nvSpPr>
        <p:spPr>
          <a:xfrm>
            <a:off x="5455488" y="2796798"/>
            <a:ext cx="34488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Challenges</a:t>
            </a:r>
            <a:endParaRPr sz="1800"/>
          </a:p>
        </p:txBody>
      </p:sp>
      <p:sp>
        <p:nvSpPr>
          <p:cNvPr id="262" name="Google Shape;262;p24"/>
          <p:cNvSpPr txBox="1"/>
          <p:nvPr>
            <p:ph idx="15" type="subTitle"/>
          </p:nvPr>
        </p:nvSpPr>
        <p:spPr>
          <a:xfrm>
            <a:off x="5455488" y="3389576"/>
            <a:ext cx="34488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Future Work</a:t>
            </a:r>
            <a:endParaRPr sz="1800"/>
          </a:p>
        </p:txBody>
      </p:sp>
      <p:sp>
        <p:nvSpPr>
          <p:cNvPr id="263" name="Google Shape;263;p24"/>
          <p:cNvSpPr txBox="1"/>
          <p:nvPr>
            <p:ph idx="5" type="title"/>
          </p:nvPr>
        </p:nvSpPr>
        <p:spPr>
          <a:xfrm>
            <a:off x="4572000" y="3419425"/>
            <a:ext cx="1149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09.</a:t>
            </a:r>
            <a:endParaRPr sz="2400"/>
          </a:p>
        </p:txBody>
      </p:sp>
      <p:sp>
        <p:nvSpPr>
          <p:cNvPr id="264" name="Google Shape;264;p24"/>
          <p:cNvSpPr txBox="1"/>
          <p:nvPr>
            <p:ph idx="5" type="title"/>
          </p:nvPr>
        </p:nvSpPr>
        <p:spPr>
          <a:xfrm>
            <a:off x="4572000" y="4042050"/>
            <a:ext cx="1011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10</a:t>
            </a:r>
            <a:r>
              <a:rPr lang="de" sz="2400"/>
              <a:t>.</a:t>
            </a:r>
            <a:endParaRPr sz="2400"/>
          </a:p>
        </p:txBody>
      </p:sp>
      <p:sp>
        <p:nvSpPr>
          <p:cNvPr id="265" name="Google Shape;265;p24"/>
          <p:cNvSpPr txBox="1"/>
          <p:nvPr>
            <p:ph idx="15" type="subTitle"/>
          </p:nvPr>
        </p:nvSpPr>
        <p:spPr>
          <a:xfrm>
            <a:off x="5455488" y="4042051"/>
            <a:ext cx="34488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References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42"/>
          <p:cNvSpPr txBox="1"/>
          <p:nvPr>
            <p:ph idx="1" type="subTitle"/>
          </p:nvPr>
        </p:nvSpPr>
        <p:spPr>
          <a:xfrm>
            <a:off x="174975" y="1614350"/>
            <a:ext cx="54801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Tableau: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Joined Pollster Rating &amp; Poll Data on pollster_id.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Created </a:t>
            </a:r>
            <a:r>
              <a:rPr b="1" lang="de"/>
              <a:t>homepage </a:t>
            </a:r>
            <a:r>
              <a:rPr lang="de"/>
              <a:t>with </a:t>
            </a:r>
            <a:r>
              <a:rPr b="1" lang="de"/>
              <a:t>navigation links</a:t>
            </a:r>
            <a:r>
              <a:rPr lang="de"/>
              <a:t> to all dashboards: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Created </a:t>
            </a:r>
            <a:r>
              <a:rPr b="1" lang="de"/>
              <a:t>Parameters, Sets</a:t>
            </a:r>
            <a:r>
              <a:rPr lang="de"/>
              <a:t> and </a:t>
            </a:r>
            <a:r>
              <a:rPr b="1" lang="de"/>
              <a:t>Custom Calculations</a:t>
            </a:r>
            <a:r>
              <a:rPr lang="de"/>
              <a:t> to be able to interactively select: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Visualized fields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Top N and Bottom N ranked pollsters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example custom calculation connected to interactive field choice: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42"/>
          <p:cNvSpPr txBox="1"/>
          <p:nvPr>
            <p:ph type="title"/>
          </p:nvPr>
        </p:nvSpPr>
        <p:spPr>
          <a:xfrm>
            <a:off x="0" y="704400"/>
            <a:ext cx="463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Techniques- Tableau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493" name="Google Shape;1493;p42"/>
          <p:cNvCxnSpPr/>
          <p:nvPr/>
        </p:nvCxnSpPr>
        <p:spPr>
          <a:xfrm>
            <a:off x="0" y="1277100"/>
            <a:ext cx="4719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94" name="Google Shape;14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525" y="3393729"/>
            <a:ext cx="4183024" cy="147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42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3823" l="31536" r="31536" t="3814"/>
          <a:stretch/>
        </p:blipFill>
        <p:spPr>
          <a:xfrm>
            <a:off x="5920275" y="314050"/>
            <a:ext cx="2708649" cy="45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43"/>
          <p:cNvSpPr txBox="1"/>
          <p:nvPr>
            <p:ph type="title"/>
          </p:nvPr>
        </p:nvSpPr>
        <p:spPr>
          <a:xfrm>
            <a:off x="4763175" y="2571750"/>
            <a:ext cx="3846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Key </a:t>
            </a:r>
            <a:r>
              <a:rPr lang="de"/>
              <a:t>Visualizations</a:t>
            </a:r>
            <a:endParaRPr/>
          </a:p>
        </p:txBody>
      </p:sp>
      <p:sp>
        <p:nvSpPr>
          <p:cNvPr id="1501" name="Google Shape;1501;p43"/>
          <p:cNvSpPr txBox="1"/>
          <p:nvPr>
            <p:ph idx="2" type="title"/>
          </p:nvPr>
        </p:nvSpPr>
        <p:spPr>
          <a:xfrm>
            <a:off x="4763175" y="1822650"/>
            <a:ext cx="143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05.</a:t>
            </a:r>
            <a:endParaRPr/>
          </a:p>
        </p:txBody>
      </p:sp>
      <p:cxnSp>
        <p:nvCxnSpPr>
          <p:cNvPr id="1502" name="Google Shape;1502;p43"/>
          <p:cNvCxnSpPr/>
          <p:nvPr/>
        </p:nvCxnSpPr>
        <p:spPr>
          <a:xfrm>
            <a:off x="4821100" y="3792225"/>
            <a:ext cx="4323000" cy="84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03" name="Google Shape;1503;p43"/>
          <p:cNvGrpSpPr/>
          <p:nvPr/>
        </p:nvGrpSpPr>
        <p:grpSpPr>
          <a:xfrm>
            <a:off x="2527473" y="200086"/>
            <a:ext cx="1591719" cy="4386402"/>
            <a:chOff x="3270148" y="660590"/>
            <a:chExt cx="571759" cy="1575802"/>
          </a:xfrm>
        </p:grpSpPr>
        <p:sp>
          <p:nvSpPr>
            <p:cNvPr id="1504" name="Google Shape;1504;p43"/>
            <p:cNvSpPr/>
            <p:nvPr/>
          </p:nvSpPr>
          <p:spPr>
            <a:xfrm>
              <a:off x="3534905" y="955250"/>
              <a:ext cx="203741" cy="220926"/>
            </a:xfrm>
            <a:custGeom>
              <a:rect b="b" l="l" r="r" t="t"/>
              <a:pathLst>
                <a:path extrusionOk="0" h="294568" w="271655">
                  <a:moveTo>
                    <a:pt x="220584" y="294515"/>
                  </a:moveTo>
                  <a:cubicBezTo>
                    <a:pt x="211804" y="294515"/>
                    <a:pt x="202919" y="292255"/>
                    <a:pt x="194822" y="287471"/>
                  </a:cubicBezTo>
                  <a:cubicBezTo>
                    <a:pt x="154025" y="263497"/>
                    <a:pt x="109862" y="220438"/>
                    <a:pt x="63544" y="159504"/>
                  </a:cubicBezTo>
                  <a:cubicBezTo>
                    <a:pt x="30370" y="115815"/>
                    <a:pt x="8131" y="78645"/>
                    <a:pt x="7184" y="77120"/>
                  </a:cubicBezTo>
                  <a:cubicBezTo>
                    <a:pt x="-7221" y="52936"/>
                    <a:pt x="718" y="21602"/>
                    <a:pt x="24902" y="7196"/>
                  </a:cubicBezTo>
                  <a:cubicBezTo>
                    <a:pt x="49086" y="-7209"/>
                    <a:pt x="80421" y="677"/>
                    <a:pt x="94826" y="24914"/>
                  </a:cubicBezTo>
                  <a:lnTo>
                    <a:pt x="94826" y="24914"/>
                  </a:lnTo>
                  <a:cubicBezTo>
                    <a:pt x="116750" y="61611"/>
                    <a:pt x="186674" y="164446"/>
                    <a:pt x="246451" y="199566"/>
                  </a:cubicBezTo>
                  <a:cubicBezTo>
                    <a:pt x="270740" y="213814"/>
                    <a:pt x="278889" y="245096"/>
                    <a:pt x="264641" y="269385"/>
                  </a:cubicBezTo>
                  <a:cubicBezTo>
                    <a:pt x="255125" y="285578"/>
                    <a:pt x="238091" y="294568"/>
                    <a:pt x="220584" y="294568"/>
                  </a:cubicBezTo>
                  <a:close/>
                </a:path>
              </a:pathLst>
            </a:custGeom>
            <a:solidFill>
              <a:srgbClr val="E0958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43"/>
            <p:cNvSpPr/>
            <p:nvPr/>
          </p:nvSpPr>
          <p:spPr>
            <a:xfrm>
              <a:off x="3661309" y="987443"/>
              <a:ext cx="146761" cy="188178"/>
            </a:xfrm>
            <a:custGeom>
              <a:rect b="b" l="l" r="r" t="t"/>
              <a:pathLst>
                <a:path extrusionOk="0" h="250904" w="195682">
                  <a:moveTo>
                    <a:pt x="28387" y="155065"/>
                  </a:moveTo>
                  <a:cubicBezTo>
                    <a:pt x="27545" y="155486"/>
                    <a:pt x="27861" y="155381"/>
                    <a:pt x="27703" y="155486"/>
                  </a:cubicBezTo>
                  <a:cubicBezTo>
                    <a:pt x="27598" y="155538"/>
                    <a:pt x="27756" y="155486"/>
                    <a:pt x="27808" y="155486"/>
                  </a:cubicBezTo>
                  <a:cubicBezTo>
                    <a:pt x="27861" y="155486"/>
                    <a:pt x="27913" y="155486"/>
                    <a:pt x="28018" y="155486"/>
                  </a:cubicBezTo>
                  <a:lnTo>
                    <a:pt x="28334" y="155381"/>
                  </a:lnTo>
                  <a:lnTo>
                    <a:pt x="28649" y="155275"/>
                  </a:lnTo>
                  <a:lnTo>
                    <a:pt x="29017" y="155118"/>
                  </a:lnTo>
                  <a:lnTo>
                    <a:pt x="29806" y="154750"/>
                  </a:lnTo>
                  <a:cubicBezTo>
                    <a:pt x="30963" y="154224"/>
                    <a:pt x="32172" y="153593"/>
                    <a:pt x="33434" y="152910"/>
                  </a:cubicBezTo>
                  <a:cubicBezTo>
                    <a:pt x="35957" y="151543"/>
                    <a:pt x="38639" y="149965"/>
                    <a:pt x="41320" y="148178"/>
                  </a:cubicBezTo>
                  <a:cubicBezTo>
                    <a:pt x="46682" y="144708"/>
                    <a:pt x="51992" y="140660"/>
                    <a:pt x="57145" y="136191"/>
                  </a:cubicBezTo>
                  <a:cubicBezTo>
                    <a:pt x="62297" y="131722"/>
                    <a:pt x="67344" y="126938"/>
                    <a:pt x="72076" y="121786"/>
                  </a:cubicBezTo>
                  <a:cubicBezTo>
                    <a:pt x="76860" y="116633"/>
                    <a:pt x="81434" y="111113"/>
                    <a:pt x="85798" y="105382"/>
                  </a:cubicBezTo>
                  <a:cubicBezTo>
                    <a:pt x="90109" y="99599"/>
                    <a:pt x="94210" y="93553"/>
                    <a:pt x="98100" y="87297"/>
                  </a:cubicBezTo>
                  <a:cubicBezTo>
                    <a:pt x="101885" y="80988"/>
                    <a:pt x="105618" y="74521"/>
                    <a:pt x="108878" y="67739"/>
                  </a:cubicBezTo>
                  <a:cubicBezTo>
                    <a:pt x="115608" y="54280"/>
                    <a:pt x="121338" y="40032"/>
                    <a:pt x="126070" y="25259"/>
                  </a:cubicBezTo>
                  <a:lnTo>
                    <a:pt x="126227" y="24733"/>
                  </a:lnTo>
                  <a:cubicBezTo>
                    <a:pt x="132221" y="6017"/>
                    <a:pt x="152252" y="-4288"/>
                    <a:pt x="170968" y="1706"/>
                  </a:cubicBezTo>
                  <a:cubicBezTo>
                    <a:pt x="188002" y="7173"/>
                    <a:pt x="198044" y="24207"/>
                    <a:pt x="195205" y="41347"/>
                  </a:cubicBezTo>
                  <a:cubicBezTo>
                    <a:pt x="192156" y="59906"/>
                    <a:pt x="187739" y="78517"/>
                    <a:pt x="181746" y="96865"/>
                  </a:cubicBezTo>
                  <a:cubicBezTo>
                    <a:pt x="178802" y="106066"/>
                    <a:pt x="175279" y="115161"/>
                    <a:pt x="171494" y="124204"/>
                  </a:cubicBezTo>
                  <a:cubicBezTo>
                    <a:pt x="167603" y="133247"/>
                    <a:pt x="163345" y="142132"/>
                    <a:pt x="158613" y="150912"/>
                  </a:cubicBezTo>
                  <a:cubicBezTo>
                    <a:pt x="149045" y="168419"/>
                    <a:pt x="137794" y="185348"/>
                    <a:pt x="124230" y="201120"/>
                  </a:cubicBezTo>
                  <a:cubicBezTo>
                    <a:pt x="117500" y="209007"/>
                    <a:pt x="110192" y="216577"/>
                    <a:pt x="102148" y="223832"/>
                  </a:cubicBezTo>
                  <a:cubicBezTo>
                    <a:pt x="98153" y="227460"/>
                    <a:pt x="93947" y="230983"/>
                    <a:pt x="89425" y="234505"/>
                  </a:cubicBezTo>
                  <a:cubicBezTo>
                    <a:pt x="87165" y="236240"/>
                    <a:pt x="84799" y="237975"/>
                    <a:pt x="82328" y="239710"/>
                  </a:cubicBezTo>
                  <a:lnTo>
                    <a:pt x="80383" y="241024"/>
                  </a:lnTo>
                  <a:lnTo>
                    <a:pt x="79384" y="241708"/>
                  </a:lnTo>
                  <a:lnTo>
                    <a:pt x="78332" y="242391"/>
                  </a:lnTo>
                  <a:lnTo>
                    <a:pt x="77281" y="243075"/>
                  </a:lnTo>
                  <a:lnTo>
                    <a:pt x="76072" y="243811"/>
                  </a:lnTo>
                  <a:cubicBezTo>
                    <a:pt x="75651" y="244074"/>
                    <a:pt x="75335" y="244284"/>
                    <a:pt x="74757" y="244599"/>
                  </a:cubicBezTo>
                  <a:cubicBezTo>
                    <a:pt x="74179" y="244915"/>
                    <a:pt x="73968" y="245073"/>
                    <a:pt x="72654" y="245756"/>
                  </a:cubicBezTo>
                  <a:cubicBezTo>
                    <a:pt x="47629" y="258006"/>
                    <a:pt x="17398" y="247649"/>
                    <a:pt x="5149" y="222623"/>
                  </a:cubicBezTo>
                  <a:cubicBezTo>
                    <a:pt x="-7101" y="197598"/>
                    <a:pt x="3256" y="167368"/>
                    <a:pt x="28281" y="155118"/>
                  </a:cubicBezTo>
                  <a:close/>
                </a:path>
              </a:pathLst>
            </a:custGeom>
            <a:solidFill>
              <a:srgbClr val="E0958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43"/>
            <p:cNvSpPr/>
            <p:nvPr/>
          </p:nvSpPr>
          <p:spPr>
            <a:xfrm>
              <a:off x="3748370" y="1010724"/>
              <a:ext cx="57981" cy="32994"/>
            </a:xfrm>
            <a:custGeom>
              <a:rect b="b" l="l" r="r" t="t"/>
              <a:pathLst>
                <a:path extrusionOk="0" h="43992" w="77308">
                  <a:moveTo>
                    <a:pt x="8149" y="0"/>
                  </a:moveTo>
                  <a:cubicBezTo>
                    <a:pt x="8149" y="0"/>
                    <a:pt x="158" y="6046"/>
                    <a:pt x="0" y="21240"/>
                  </a:cubicBezTo>
                  <a:cubicBezTo>
                    <a:pt x="0" y="21240"/>
                    <a:pt x="37748" y="47317"/>
                    <a:pt x="72185" y="43637"/>
                  </a:cubicBezTo>
                  <a:cubicBezTo>
                    <a:pt x="72185" y="43637"/>
                    <a:pt x="79492" y="38379"/>
                    <a:pt x="76654" y="24184"/>
                  </a:cubicBezTo>
                  <a:cubicBezTo>
                    <a:pt x="76654" y="24184"/>
                    <a:pt x="35593" y="22660"/>
                    <a:pt x="8149" y="53"/>
                  </a:cubicBezTo>
                  <a:close/>
                </a:path>
              </a:pathLst>
            </a:custGeom>
            <a:solidFill>
              <a:srgbClr val="221B3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43"/>
            <p:cNvSpPr/>
            <p:nvPr/>
          </p:nvSpPr>
          <p:spPr>
            <a:xfrm>
              <a:off x="3676169" y="1090868"/>
              <a:ext cx="25966" cy="35112"/>
            </a:xfrm>
            <a:custGeom>
              <a:rect b="b" l="l" r="r" t="t"/>
              <a:pathLst>
                <a:path extrusionOk="0" h="46816" w="34621">
                  <a:moveTo>
                    <a:pt x="1738" y="46817"/>
                  </a:moveTo>
                  <a:cubicBezTo>
                    <a:pt x="1738" y="46817"/>
                    <a:pt x="1685" y="46817"/>
                    <a:pt x="1632" y="46817"/>
                  </a:cubicBezTo>
                  <a:cubicBezTo>
                    <a:pt x="686" y="46764"/>
                    <a:pt x="-50" y="45923"/>
                    <a:pt x="3" y="44976"/>
                  </a:cubicBezTo>
                  <a:cubicBezTo>
                    <a:pt x="1580" y="18479"/>
                    <a:pt x="30759" y="972"/>
                    <a:pt x="32021" y="236"/>
                  </a:cubicBezTo>
                  <a:cubicBezTo>
                    <a:pt x="32862" y="-238"/>
                    <a:pt x="33913" y="25"/>
                    <a:pt x="34386" y="814"/>
                  </a:cubicBezTo>
                  <a:cubicBezTo>
                    <a:pt x="34860" y="1655"/>
                    <a:pt x="34597" y="2707"/>
                    <a:pt x="33808" y="3180"/>
                  </a:cubicBezTo>
                  <a:cubicBezTo>
                    <a:pt x="33545" y="3338"/>
                    <a:pt x="4945" y="20529"/>
                    <a:pt x="3472" y="45187"/>
                  </a:cubicBezTo>
                  <a:cubicBezTo>
                    <a:pt x="3420" y="46081"/>
                    <a:pt x="2684" y="46817"/>
                    <a:pt x="1738" y="46817"/>
                  </a:cubicBezTo>
                  <a:close/>
                </a:path>
              </a:pathLst>
            </a:custGeom>
            <a:solidFill>
              <a:srgbClr val="C5696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43"/>
            <p:cNvSpPr/>
            <p:nvPr/>
          </p:nvSpPr>
          <p:spPr>
            <a:xfrm>
              <a:off x="3677592" y="1091896"/>
              <a:ext cx="22908" cy="5773"/>
            </a:xfrm>
            <a:custGeom>
              <a:rect b="b" l="l" r="r" t="t"/>
              <a:pathLst>
                <a:path extrusionOk="0" h="7697" w="30544">
                  <a:moveTo>
                    <a:pt x="1734" y="7645"/>
                  </a:moveTo>
                  <a:cubicBezTo>
                    <a:pt x="1050" y="7645"/>
                    <a:pt x="367" y="7224"/>
                    <a:pt x="104" y="6541"/>
                  </a:cubicBezTo>
                  <a:cubicBezTo>
                    <a:pt x="-211" y="5647"/>
                    <a:pt x="209" y="4648"/>
                    <a:pt x="1103" y="4333"/>
                  </a:cubicBezTo>
                  <a:cubicBezTo>
                    <a:pt x="1629" y="4122"/>
                    <a:pt x="13826" y="-346"/>
                    <a:pt x="28862" y="22"/>
                  </a:cubicBezTo>
                  <a:cubicBezTo>
                    <a:pt x="29809" y="22"/>
                    <a:pt x="30545" y="810"/>
                    <a:pt x="30545" y="1809"/>
                  </a:cubicBezTo>
                  <a:cubicBezTo>
                    <a:pt x="30545" y="2755"/>
                    <a:pt x="29756" y="3491"/>
                    <a:pt x="28757" y="3491"/>
                  </a:cubicBezTo>
                  <a:cubicBezTo>
                    <a:pt x="14404" y="3123"/>
                    <a:pt x="2365" y="7540"/>
                    <a:pt x="2260" y="7592"/>
                  </a:cubicBezTo>
                  <a:cubicBezTo>
                    <a:pt x="2049" y="7645"/>
                    <a:pt x="1839" y="7697"/>
                    <a:pt x="1681" y="7697"/>
                  </a:cubicBezTo>
                  <a:close/>
                </a:path>
              </a:pathLst>
            </a:custGeom>
            <a:solidFill>
              <a:srgbClr val="C5696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43"/>
            <p:cNvSpPr/>
            <p:nvPr/>
          </p:nvSpPr>
          <p:spPr>
            <a:xfrm>
              <a:off x="3753301" y="946811"/>
              <a:ext cx="88606" cy="74623"/>
            </a:xfrm>
            <a:custGeom>
              <a:rect b="b" l="l" r="r" t="t"/>
              <a:pathLst>
                <a:path extrusionOk="0" h="99497" w="118141">
                  <a:moveTo>
                    <a:pt x="45947" y="13139"/>
                  </a:moveTo>
                  <a:cubicBezTo>
                    <a:pt x="45947" y="13139"/>
                    <a:pt x="22183" y="-8995"/>
                    <a:pt x="7252" y="11298"/>
                  </a:cubicBezTo>
                  <a:cubicBezTo>
                    <a:pt x="-7732" y="31592"/>
                    <a:pt x="5149" y="67290"/>
                    <a:pt x="5149" y="67290"/>
                  </a:cubicBezTo>
                  <a:cubicBezTo>
                    <a:pt x="18082" y="92736"/>
                    <a:pt x="45526" y="98782"/>
                    <a:pt x="45526" y="98782"/>
                  </a:cubicBezTo>
                  <a:cubicBezTo>
                    <a:pt x="62718" y="102778"/>
                    <a:pt x="76808" y="89109"/>
                    <a:pt x="83485" y="80960"/>
                  </a:cubicBezTo>
                  <a:cubicBezTo>
                    <a:pt x="86114" y="77700"/>
                    <a:pt x="87586" y="75334"/>
                    <a:pt x="87586" y="75334"/>
                  </a:cubicBezTo>
                  <a:cubicBezTo>
                    <a:pt x="96997" y="81643"/>
                    <a:pt x="125965" y="70970"/>
                    <a:pt x="116134" y="48521"/>
                  </a:cubicBezTo>
                  <a:cubicBezTo>
                    <a:pt x="111823" y="38690"/>
                    <a:pt x="108668" y="30804"/>
                    <a:pt x="106513" y="25073"/>
                  </a:cubicBezTo>
                  <a:cubicBezTo>
                    <a:pt x="101886" y="12928"/>
                    <a:pt x="91686" y="3570"/>
                    <a:pt x="79016" y="784"/>
                  </a:cubicBezTo>
                  <a:cubicBezTo>
                    <a:pt x="69027" y="-1372"/>
                    <a:pt x="57145" y="363"/>
                    <a:pt x="45947" y="13086"/>
                  </a:cubicBezTo>
                  <a:close/>
                </a:path>
              </a:pathLst>
            </a:custGeom>
            <a:solidFill>
              <a:srgbClr val="E0958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10" name="Google Shape;1510;p43"/>
            <p:cNvGrpSpPr/>
            <p:nvPr/>
          </p:nvGrpSpPr>
          <p:grpSpPr>
            <a:xfrm>
              <a:off x="3764577" y="958637"/>
              <a:ext cx="72589" cy="44831"/>
              <a:chOff x="5019436" y="1278183"/>
              <a:chExt cx="96786" cy="59775"/>
            </a:xfrm>
          </p:grpSpPr>
          <p:sp>
            <p:nvSpPr>
              <p:cNvPr id="1511" name="Google Shape;1511;p43"/>
              <p:cNvSpPr/>
              <p:nvPr/>
            </p:nvSpPr>
            <p:spPr>
              <a:xfrm>
                <a:off x="5019436" y="1278183"/>
                <a:ext cx="51348" cy="27021"/>
              </a:xfrm>
              <a:custGeom>
                <a:rect b="b" l="l" r="r" t="t"/>
                <a:pathLst>
                  <a:path extrusionOk="0" h="27021" w="51348">
                    <a:moveTo>
                      <a:pt x="42268" y="27022"/>
                    </a:moveTo>
                    <a:cubicBezTo>
                      <a:pt x="28967" y="27022"/>
                      <a:pt x="3731" y="5624"/>
                      <a:pt x="577" y="2942"/>
                    </a:cubicBezTo>
                    <a:cubicBezTo>
                      <a:pt x="-107" y="2312"/>
                      <a:pt x="-212" y="1260"/>
                      <a:pt x="419" y="577"/>
                    </a:cubicBezTo>
                    <a:cubicBezTo>
                      <a:pt x="1050" y="-107"/>
                      <a:pt x="2101" y="-212"/>
                      <a:pt x="2785" y="419"/>
                    </a:cubicBezTo>
                    <a:cubicBezTo>
                      <a:pt x="15298" y="11197"/>
                      <a:pt x="37747" y="26916"/>
                      <a:pt x="44739" y="23184"/>
                    </a:cubicBezTo>
                    <a:cubicBezTo>
                      <a:pt x="46632" y="22185"/>
                      <a:pt x="47683" y="20870"/>
                      <a:pt x="47946" y="19188"/>
                    </a:cubicBezTo>
                    <a:cubicBezTo>
                      <a:pt x="48577" y="14877"/>
                      <a:pt x="43845" y="8989"/>
                      <a:pt x="41953" y="7096"/>
                    </a:cubicBezTo>
                    <a:cubicBezTo>
                      <a:pt x="41322" y="6412"/>
                      <a:pt x="41322" y="5361"/>
                      <a:pt x="41953" y="4730"/>
                    </a:cubicBezTo>
                    <a:cubicBezTo>
                      <a:pt x="42584" y="4099"/>
                      <a:pt x="43687" y="4099"/>
                      <a:pt x="44318" y="4730"/>
                    </a:cubicBezTo>
                    <a:cubicBezTo>
                      <a:pt x="44634" y="5045"/>
                      <a:pt x="52257" y="12826"/>
                      <a:pt x="51258" y="19661"/>
                    </a:cubicBezTo>
                    <a:cubicBezTo>
                      <a:pt x="50838" y="22395"/>
                      <a:pt x="49155" y="24551"/>
                      <a:pt x="46316" y="26128"/>
                    </a:cubicBezTo>
                    <a:cubicBezTo>
                      <a:pt x="45160" y="26759"/>
                      <a:pt x="43793" y="27022"/>
                      <a:pt x="42268" y="27022"/>
                    </a:cubicBezTo>
                    <a:close/>
                  </a:path>
                </a:pathLst>
              </a:custGeom>
              <a:solidFill>
                <a:srgbClr val="C5696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43"/>
              <p:cNvSpPr/>
              <p:nvPr/>
            </p:nvSpPr>
            <p:spPr>
              <a:xfrm>
                <a:off x="5067268" y="1296574"/>
                <a:ext cx="22850" cy="41384"/>
              </a:xfrm>
              <a:custGeom>
                <a:rect b="b" l="l" r="r" t="t"/>
                <a:pathLst>
                  <a:path extrusionOk="0" h="41384" w="22850">
                    <a:moveTo>
                      <a:pt x="21143" y="41384"/>
                    </a:moveTo>
                    <a:cubicBezTo>
                      <a:pt x="20565" y="41384"/>
                      <a:pt x="19987" y="41069"/>
                      <a:pt x="19724" y="40543"/>
                    </a:cubicBezTo>
                    <a:cubicBezTo>
                      <a:pt x="12521" y="28398"/>
                      <a:pt x="271" y="2690"/>
                      <a:pt x="166" y="2427"/>
                    </a:cubicBezTo>
                    <a:cubicBezTo>
                      <a:pt x="-254" y="1586"/>
                      <a:pt x="166" y="587"/>
                      <a:pt x="955" y="166"/>
                    </a:cubicBezTo>
                    <a:cubicBezTo>
                      <a:pt x="1796" y="-255"/>
                      <a:pt x="2795" y="166"/>
                      <a:pt x="3215" y="955"/>
                    </a:cubicBezTo>
                    <a:cubicBezTo>
                      <a:pt x="3321" y="1218"/>
                      <a:pt x="15518" y="26769"/>
                      <a:pt x="22615" y="38808"/>
                    </a:cubicBezTo>
                    <a:cubicBezTo>
                      <a:pt x="23088" y="39597"/>
                      <a:pt x="22825" y="40648"/>
                      <a:pt x="22037" y="41121"/>
                    </a:cubicBezTo>
                    <a:cubicBezTo>
                      <a:pt x="21774" y="41279"/>
                      <a:pt x="21458" y="41332"/>
                      <a:pt x="21196" y="41332"/>
                    </a:cubicBezTo>
                    <a:close/>
                  </a:path>
                </a:pathLst>
              </a:custGeom>
              <a:solidFill>
                <a:srgbClr val="C5696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43"/>
              <p:cNvSpPr/>
              <p:nvPr/>
            </p:nvSpPr>
            <p:spPr>
              <a:xfrm>
                <a:off x="5024966" y="1300392"/>
                <a:ext cx="46544" cy="24054"/>
              </a:xfrm>
              <a:custGeom>
                <a:rect b="b" l="l" r="r" t="t"/>
                <a:pathLst>
                  <a:path extrusionOk="0" h="24054" w="46544">
                    <a:moveTo>
                      <a:pt x="8716" y="23949"/>
                    </a:moveTo>
                    <a:cubicBezTo>
                      <a:pt x="4352" y="23949"/>
                      <a:pt x="1460" y="23423"/>
                      <a:pt x="1355" y="23423"/>
                    </a:cubicBezTo>
                    <a:cubicBezTo>
                      <a:pt x="461" y="23266"/>
                      <a:pt x="-170" y="22372"/>
                      <a:pt x="41" y="21478"/>
                    </a:cubicBezTo>
                    <a:cubicBezTo>
                      <a:pt x="198" y="20584"/>
                      <a:pt x="1092" y="19953"/>
                      <a:pt x="1986" y="20164"/>
                    </a:cubicBezTo>
                    <a:cubicBezTo>
                      <a:pt x="3143" y="20374"/>
                      <a:pt x="31007" y="25421"/>
                      <a:pt x="43362" y="922"/>
                    </a:cubicBezTo>
                    <a:cubicBezTo>
                      <a:pt x="43783" y="80"/>
                      <a:pt x="44781" y="-235"/>
                      <a:pt x="45623" y="185"/>
                    </a:cubicBezTo>
                    <a:cubicBezTo>
                      <a:pt x="46464" y="606"/>
                      <a:pt x="46779" y="1605"/>
                      <a:pt x="46359" y="2446"/>
                    </a:cubicBezTo>
                    <a:cubicBezTo>
                      <a:pt x="36895" y="21163"/>
                      <a:pt x="18810" y="24054"/>
                      <a:pt x="8663" y="24054"/>
                    </a:cubicBezTo>
                    <a:close/>
                  </a:path>
                </a:pathLst>
              </a:custGeom>
              <a:solidFill>
                <a:srgbClr val="C5696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43"/>
              <p:cNvSpPr/>
              <p:nvPr/>
            </p:nvSpPr>
            <p:spPr>
              <a:xfrm>
                <a:off x="5067406" y="1279369"/>
                <a:ext cx="35168" cy="18054"/>
              </a:xfrm>
              <a:custGeom>
                <a:rect b="b" l="l" r="r" t="t"/>
                <a:pathLst>
                  <a:path extrusionOk="0" h="18054" w="35168">
                    <a:moveTo>
                      <a:pt x="7283" y="18054"/>
                    </a:moveTo>
                    <a:cubicBezTo>
                      <a:pt x="3393" y="18054"/>
                      <a:pt x="1132" y="16950"/>
                      <a:pt x="922" y="16845"/>
                    </a:cubicBezTo>
                    <a:cubicBezTo>
                      <a:pt x="80" y="16425"/>
                      <a:pt x="-235" y="15426"/>
                      <a:pt x="186" y="14585"/>
                    </a:cubicBezTo>
                    <a:cubicBezTo>
                      <a:pt x="606" y="13743"/>
                      <a:pt x="1605" y="13428"/>
                      <a:pt x="2446" y="13849"/>
                    </a:cubicBezTo>
                    <a:cubicBezTo>
                      <a:pt x="2656" y="13954"/>
                      <a:pt x="14748" y="19421"/>
                      <a:pt x="32256" y="547"/>
                    </a:cubicBezTo>
                    <a:cubicBezTo>
                      <a:pt x="32887" y="-136"/>
                      <a:pt x="33938" y="-189"/>
                      <a:pt x="34622" y="442"/>
                    </a:cubicBezTo>
                    <a:cubicBezTo>
                      <a:pt x="35305" y="1073"/>
                      <a:pt x="35358" y="2124"/>
                      <a:pt x="34727" y="2808"/>
                    </a:cubicBezTo>
                    <a:cubicBezTo>
                      <a:pt x="22950" y="15478"/>
                      <a:pt x="13277" y="18054"/>
                      <a:pt x="7336" y="18054"/>
                    </a:cubicBezTo>
                    <a:close/>
                  </a:path>
                </a:pathLst>
              </a:custGeom>
              <a:solidFill>
                <a:srgbClr val="C5696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43"/>
              <p:cNvSpPr/>
              <p:nvPr/>
            </p:nvSpPr>
            <p:spPr>
              <a:xfrm>
                <a:off x="5077857" y="1304552"/>
                <a:ext cx="35128" cy="17108"/>
              </a:xfrm>
              <a:custGeom>
                <a:rect b="b" l="l" r="r" t="t"/>
                <a:pathLst>
                  <a:path extrusionOk="0" h="17108" w="35128">
                    <a:moveTo>
                      <a:pt x="8873" y="17108"/>
                    </a:moveTo>
                    <a:cubicBezTo>
                      <a:pt x="3983" y="17108"/>
                      <a:pt x="1039" y="15321"/>
                      <a:pt x="776" y="15163"/>
                    </a:cubicBezTo>
                    <a:cubicBezTo>
                      <a:pt x="-13" y="14690"/>
                      <a:pt x="-223" y="13638"/>
                      <a:pt x="250" y="12850"/>
                    </a:cubicBezTo>
                    <a:cubicBezTo>
                      <a:pt x="723" y="12061"/>
                      <a:pt x="1775" y="11851"/>
                      <a:pt x="2564" y="12324"/>
                    </a:cubicBezTo>
                    <a:cubicBezTo>
                      <a:pt x="3089" y="12639"/>
                      <a:pt x="14761" y="19369"/>
                      <a:pt x="32215" y="547"/>
                    </a:cubicBezTo>
                    <a:cubicBezTo>
                      <a:pt x="32846" y="-136"/>
                      <a:pt x="33898" y="-189"/>
                      <a:pt x="34581" y="442"/>
                    </a:cubicBezTo>
                    <a:cubicBezTo>
                      <a:pt x="35265" y="1073"/>
                      <a:pt x="35317" y="2124"/>
                      <a:pt x="34686" y="2808"/>
                    </a:cubicBezTo>
                    <a:cubicBezTo>
                      <a:pt x="23909" y="14427"/>
                      <a:pt x="14866" y="17056"/>
                      <a:pt x="8873" y="17056"/>
                    </a:cubicBezTo>
                    <a:close/>
                  </a:path>
                </a:pathLst>
              </a:custGeom>
              <a:solidFill>
                <a:srgbClr val="C5696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43"/>
              <p:cNvSpPr/>
              <p:nvPr/>
            </p:nvSpPr>
            <p:spPr>
              <a:xfrm>
                <a:off x="5072243" y="1292407"/>
                <a:ext cx="35168" cy="18054"/>
              </a:xfrm>
              <a:custGeom>
                <a:rect b="b" l="l" r="r" t="t"/>
                <a:pathLst>
                  <a:path extrusionOk="0" h="18054" w="35168">
                    <a:moveTo>
                      <a:pt x="7283" y="18055"/>
                    </a:moveTo>
                    <a:cubicBezTo>
                      <a:pt x="3393" y="18055"/>
                      <a:pt x="1132" y="16950"/>
                      <a:pt x="922" y="16845"/>
                    </a:cubicBezTo>
                    <a:cubicBezTo>
                      <a:pt x="80" y="16425"/>
                      <a:pt x="-235" y="15426"/>
                      <a:pt x="186" y="14585"/>
                    </a:cubicBezTo>
                    <a:cubicBezTo>
                      <a:pt x="606" y="13743"/>
                      <a:pt x="1605" y="13428"/>
                      <a:pt x="2446" y="13849"/>
                    </a:cubicBezTo>
                    <a:cubicBezTo>
                      <a:pt x="2604" y="13954"/>
                      <a:pt x="14696" y="19421"/>
                      <a:pt x="32256" y="547"/>
                    </a:cubicBezTo>
                    <a:cubicBezTo>
                      <a:pt x="32887" y="-136"/>
                      <a:pt x="33938" y="-189"/>
                      <a:pt x="34622" y="442"/>
                    </a:cubicBezTo>
                    <a:cubicBezTo>
                      <a:pt x="35305" y="1073"/>
                      <a:pt x="35358" y="2124"/>
                      <a:pt x="34727" y="2808"/>
                    </a:cubicBezTo>
                    <a:cubicBezTo>
                      <a:pt x="22950" y="15478"/>
                      <a:pt x="13277" y="18055"/>
                      <a:pt x="7336" y="18055"/>
                    </a:cubicBezTo>
                    <a:close/>
                  </a:path>
                </a:pathLst>
              </a:custGeom>
              <a:solidFill>
                <a:srgbClr val="C5696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43"/>
              <p:cNvSpPr/>
              <p:nvPr/>
            </p:nvSpPr>
            <p:spPr>
              <a:xfrm>
                <a:off x="5083897" y="1319347"/>
                <a:ext cx="32325" cy="12933"/>
              </a:xfrm>
              <a:custGeom>
                <a:rect b="b" l="l" r="r" t="t"/>
                <a:pathLst>
                  <a:path extrusionOk="0" h="12933" w="32325">
                    <a:moveTo>
                      <a:pt x="8825" y="12933"/>
                    </a:moveTo>
                    <a:cubicBezTo>
                      <a:pt x="4409" y="12933"/>
                      <a:pt x="1412" y="11934"/>
                      <a:pt x="1149" y="11882"/>
                    </a:cubicBezTo>
                    <a:cubicBezTo>
                      <a:pt x="255" y="11566"/>
                      <a:pt x="-218" y="10620"/>
                      <a:pt x="98" y="9726"/>
                    </a:cubicBezTo>
                    <a:cubicBezTo>
                      <a:pt x="413" y="8833"/>
                      <a:pt x="1360" y="8359"/>
                      <a:pt x="2201" y="8675"/>
                    </a:cubicBezTo>
                    <a:cubicBezTo>
                      <a:pt x="2779" y="8885"/>
                      <a:pt x="16554" y="13301"/>
                      <a:pt x="29487" y="473"/>
                    </a:cubicBezTo>
                    <a:cubicBezTo>
                      <a:pt x="30118" y="-158"/>
                      <a:pt x="31222" y="-158"/>
                      <a:pt x="31853" y="473"/>
                    </a:cubicBezTo>
                    <a:cubicBezTo>
                      <a:pt x="32483" y="1157"/>
                      <a:pt x="32483" y="2208"/>
                      <a:pt x="31853" y="2839"/>
                    </a:cubicBezTo>
                    <a:cubicBezTo>
                      <a:pt x="23546" y="11093"/>
                      <a:pt x="14819" y="12881"/>
                      <a:pt x="8772" y="12881"/>
                    </a:cubicBezTo>
                    <a:close/>
                  </a:path>
                </a:pathLst>
              </a:custGeom>
              <a:solidFill>
                <a:srgbClr val="C5696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8" name="Google Shape;1518;p43"/>
            <p:cNvGrpSpPr/>
            <p:nvPr/>
          </p:nvGrpSpPr>
          <p:grpSpPr>
            <a:xfrm>
              <a:off x="3291130" y="660590"/>
              <a:ext cx="187227" cy="167490"/>
              <a:chOff x="4388173" y="880787"/>
              <a:chExt cx="249636" cy="223320"/>
            </a:xfrm>
          </p:grpSpPr>
          <p:sp>
            <p:nvSpPr>
              <p:cNvPr id="1519" name="Google Shape;1519;p43"/>
              <p:cNvSpPr/>
              <p:nvPr/>
            </p:nvSpPr>
            <p:spPr>
              <a:xfrm>
                <a:off x="4388173" y="963612"/>
                <a:ext cx="249636" cy="60161"/>
              </a:xfrm>
              <a:custGeom>
                <a:rect b="b" l="l" r="r" t="t"/>
                <a:pathLst>
                  <a:path extrusionOk="0" h="60161" w="249636">
                    <a:moveTo>
                      <a:pt x="11093" y="60162"/>
                    </a:moveTo>
                    <a:cubicBezTo>
                      <a:pt x="7938" y="60162"/>
                      <a:pt x="4837" y="58847"/>
                      <a:pt x="2681" y="56271"/>
                    </a:cubicBezTo>
                    <a:cubicBezTo>
                      <a:pt x="-1315" y="51592"/>
                      <a:pt x="-789" y="44600"/>
                      <a:pt x="3890" y="40604"/>
                    </a:cubicBezTo>
                    <a:cubicBezTo>
                      <a:pt x="45634" y="4853"/>
                      <a:pt x="100627" y="-7659"/>
                      <a:pt x="162823" y="4538"/>
                    </a:cubicBezTo>
                    <a:cubicBezTo>
                      <a:pt x="209035" y="13581"/>
                      <a:pt x="242683" y="32823"/>
                      <a:pt x="244103" y="33664"/>
                    </a:cubicBezTo>
                    <a:cubicBezTo>
                      <a:pt x="249412" y="36713"/>
                      <a:pt x="251200" y="43496"/>
                      <a:pt x="248151" y="48806"/>
                    </a:cubicBezTo>
                    <a:cubicBezTo>
                      <a:pt x="245102" y="54116"/>
                      <a:pt x="238319" y="55903"/>
                      <a:pt x="233009" y="52854"/>
                    </a:cubicBezTo>
                    <a:cubicBezTo>
                      <a:pt x="232431" y="52486"/>
                      <a:pt x="200466" y="34400"/>
                      <a:pt x="157933" y="26146"/>
                    </a:cubicBezTo>
                    <a:cubicBezTo>
                      <a:pt x="102099" y="15368"/>
                      <a:pt x="55150" y="25883"/>
                      <a:pt x="18348" y="57375"/>
                    </a:cubicBezTo>
                    <a:cubicBezTo>
                      <a:pt x="16245" y="59163"/>
                      <a:pt x="13669" y="60057"/>
                      <a:pt x="11146" y="60057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43"/>
              <p:cNvSpPr/>
              <p:nvPr/>
            </p:nvSpPr>
            <p:spPr>
              <a:xfrm>
                <a:off x="4451893" y="903010"/>
                <a:ext cx="174840" cy="109460"/>
              </a:xfrm>
              <a:custGeom>
                <a:rect b="b" l="l" r="r" t="t"/>
                <a:pathLst>
                  <a:path extrusionOk="0" h="109460" w="174840">
                    <a:moveTo>
                      <a:pt x="163717" y="109460"/>
                    </a:moveTo>
                    <a:cubicBezTo>
                      <a:pt x="159248" y="109460"/>
                      <a:pt x="154990" y="106727"/>
                      <a:pt x="153307" y="102258"/>
                    </a:cubicBezTo>
                    <a:cubicBezTo>
                      <a:pt x="123130" y="21977"/>
                      <a:pt x="12303" y="22187"/>
                      <a:pt x="11198" y="22187"/>
                    </a:cubicBezTo>
                    <a:lnTo>
                      <a:pt x="11094" y="22187"/>
                    </a:lnTo>
                    <a:cubicBezTo>
                      <a:pt x="5047" y="22187"/>
                      <a:pt x="53" y="17298"/>
                      <a:pt x="0" y="11199"/>
                    </a:cubicBezTo>
                    <a:cubicBezTo>
                      <a:pt x="-52" y="5100"/>
                      <a:pt x="4837" y="53"/>
                      <a:pt x="10936" y="1"/>
                    </a:cubicBezTo>
                    <a:cubicBezTo>
                      <a:pt x="12197" y="1"/>
                      <a:pt x="42954" y="-262"/>
                      <a:pt x="78231" y="10883"/>
                    </a:cubicBezTo>
                    <a:cubicBezTo>
                      <a:pt x="126074" y="25972"/>
                      <a:pt x="159196" y="54888"/>
                      <a:pt x="174127" y="94424"/>
                    </a:cubicBezTo>
                    <a:cubicBezTo>
                      <a:pt x="176282" y="100155"/>
                      <a:pt x="173391" y="106569"/>
                      <a:pt x="167660" y="108724"/>
                    </a:cubicBezTo>
                    <a:cubicBezTo>
                      <a:pt x="166398" y="109198"/>
                      <a:pt x="165031" y="109460"/>
                      <a:pt x="163769" y="109460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43"/>
              <p:cNvSpPr/>
              <p:nvPr/>
            </p:nvSpPr>
            <p:spPr>
              <a:xfrm>
                <a:off x="4397811" y="932604"/>
                <a:ext cx="210591" cy="63988"/>
              </a:xfrm>
              <a:custGeom>
                <a:rect b="b" l="l" r="r" t="t"/>
                <a:pathLst>
                  <a:path extrusionOk="0" h="63988" w="210591">
                    <a:moveTo>
                      <a:pt x="199503" y="63936"/>
                    </a:moveTo>
                    <a:cubicBezTo>
                      <a:pt x="197242" y="63936"/>
                      <a:pt x="194982" y="63253"/>
                      <a:pt x="192984" y="61833"/>
                    </a:cubicBezTo>
                    <a:cubicBezTo>
                      <a:pt x="109758" y="1373"/>
                      <a:pt x="15177" y="28080"/>
                      <a:pt x="14231" y="28343"/>
                    </a:cubicBezTo>
                    <a:cubicBezTo>
                      <a:pt x="8342" y="30078"/>
                      <a:pt x="2191" y="26714"/>
                      <a:pt x="456" y="20825"/>
                    </a:cubicBezTo>
                    <a:cubicBezTo>
                      <a:pt x="-1279" y="14937"/>
                      <a:pt x="2086" y="8786"/>
                      <a:pt x="7974" y="7051"/>
                    </a:cubicBezTo>
                    <a:cubicBezTo>
                      <a:pt x="9078" y="6735"/>
                      <a:pt x="34998" y="-730"/>
                      <a:pt x="72325" y="58"/>
                    </a:cubicBezTo>
                    <a:cubicBezTo>
                      <a:pt x="106762" y="794"/>
                      <a:pt x="157969" y="8943"/>
                      <a:pt x="206022" y="43905"/>
                    </a:cubicBezTo>
                    <a:cubicBezTo>
                      <a:pt x="210964" y="47533"/>
                      <a:pt x="212068" y="54473"/>
                      <a:pt x="208493" y="59415"/>
                    </a:cubicBezTo>
                    <a:cubicBezTo>
                      <a:pt x="206337" y="62412"/>
                      <a:pt x="202920" y="63989"/>
                      <a:pt x="199503" y="63989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43"/>
              <p:cNvSpPr/>
              <p:nvPr/>
            </p:nvSpPr>
            <p:spPr>
              <a:xfrm>
                <a:off x="4421493" y="982502"/>
                <a:ext cx="164804" cy="77284"/>
              </a:xfrm>
              <a:custGeom>
                <a:rect b="b" l="l" r="r" t="t"/>
                <a:pathLst>
                  <a:path extrusionOk="0" h="77284" w="164804">
                    <a:moveTo>
                      <a:pt x="11106" y="77285"/>
                    </a:moveTo>
                    <a:cubicBezTo>
                      <a:pt x="8582" y="77285"/>
                      <a:pt x="6111" y="76443"/>
                      <a:pt x="4008" y="74708"/>
                    </a:cubicBezTo>
                    <a:cubicBezTo>
                      <a:pt x="-724" y="70765"/>
                      <a:pt x="-1354" y="63773"/>
                      <a:pt x="2589" y="59094"/>
                    </a:cubicBezTo>
                    <a:cubicBezTo>
                      <a:pt x="3272" y="58253"/>
                      <a:pt x="20254" y="38064"/>
                      <a:pt x="47435" y="21503"/>
                    </a:cubicBezTo>
                    <a:cubicBezTo>
                      <a:pt x="84342" y="-999"/>
                      <a:pt x="122458" y="-5941"/>
                      <a:pt x="157578" y="7150"/>
                    </a:cubicBezTo>
                    <a:cubicBezTo>
                      <a:pt x="163309" y="9306"/>
                      <a:pt x="166253" y="15667"/>
                      <a:pt x="164097" y="21398"/>
                    </a:cubicBezTo>
                    <a:cubicBezTo>
                      <a:pt x="161942" y="27129"/>
                      <a:pt x="155580" y="30073"/>
                      <a:pt x="149850" y="27917"/>
                    </a:cubicBezTo>
                    <a:cubicBezTo>
                      <a:pt x="80136" y="1893"/>
                      <a:pt x="20254" y="72553"/>
                      <a:pt x="19623" y="73289"/>
                    </a:cubicBezTo>
                    <a:cubicBezTo>
                      <a:pt x="17415" y="75918"/>
                      <a:pt x="14260" y="77285"/>
                      <a:pt x="11106" y="77285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43"/>
              <p:cNvSpPr/>
              <p:nvPr/>
            </p:nvSpPr>
            <p:spPr>
              <a:xfrm>
                <a:off x="4452017" y="994787"/>
                <a:ext cx="124742" cy="108005"/>
              </a:xfrm>
              <a:custGeom>
                <a:rect b="b" l="l" r="r" t="t"/>
                <a:pathLst>
                  <a:path extrusionOk="0" h="108005" w="124742">
                    <a:moveTo>
                      <a:pt x="11127" y="108006"/>
                    </a:moveTo>
                    <a:cubicBezTo>
                      <a:pt x="9918" y="108006"/>
                      <a:pt x="8656" y="107795"/>
                      <a:pt x="7447" y="107375"/>
                    </a:cubicBezTo>
                    <a:cubicBezTo>
                      <a:pt x="1664" y="105377"/>
                      <a:pt x="-1385" y="99015"/>
                      <a:pt x="612" y="93232"/>
                    </a:cubicBezTo>
                    <a:cubicBezTo>
                      <a:pt x="980" y="92181"/>
                      <a:pt x="9708" y="67523"/>
                      <a:pt x="27478" y="43917"/>
                    </a:cubicBezTo>
                    <a:cubicBezTo>
                      <a:pt x="52240" y="11006"/>
                      <a:pt x="82576" y="-3873"/>
                      <a:pt x="115224" y="859"/>
                    </a:cubicBezTo>
                    <a:cubicBezTo>
                      <a:pt x="121271" y="1753"/>
                      <a:pt x="125477" y="7378"/>
                      <a:pt x="124636" y="13424"/>
                    </a:cubicBezTo>
                    <a:cubicBezTo>
                      <a:pt x="123742" y="19470"/>
                      <a:pt x="118116" y="23676"/>
                      <a:pt x="112070" y="22835"/>
                    </a:cubicBezTo>
                    <a:cubicBezTo>
                      <a:pt x="52661" y="14213"/>
                      <a:pt x="21905" y="99751"/>
                      <a:pt x="21590" y="100593"/>
                    </a:cubicBezTo>
                    <a:cubicBezTo>
                      <a:pt x="20012" y="105167"/>
                      <a:pt x="15701" y="108006"/>
                      <a:pt x="11127" y="108006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43"/>
              <p:cNvSpPr/>
              <p:nvPr/>
            </p:nvSpPr>
            <p:spPr>
              <a:xfrm>
                <a:off x="4489469" y="1009767"/>
                <a:ext cx="77636" cy="94340"/>
              </a:xfrm>
              <a:custGeom>
                <a:rect b="b" l="l" r="r" t="t"/>
                <a:pathLst>
                  <a:path extrusionOk="0" h="94340" w="77636">
                    <a:moveTo>
                      <a:pt x="11108" y="94340"/>
                    </a:moveTo>
                    <a:cubicBezTo>
                      <a:pt x="5325" y="94340"/>
                      <a:pt x="488" y="89872"/>
                      <a:pt x="68" y="84036"/>
                    </a:cubicBezTo>
                    <a:cubicBezTo>
                      <a:pt x="68" y="83352"/>
                      <a:pt x="-1089" y="66739"/>
                      <a:pt x="6166" y="48338"/>
                    </a:cubicBezTo>
                    <a:cubicBezTo>
                      <a:pt x="13001" y="30988"/>
                      <a:pt x="28563" y="8592"/>
                      <a:pt x="64051" y="285"/>
                    </a:cubicBezTo>
                    <a:cubicBezTo>
                      <a:pt x="69991" y="-1082"/>
                      <a:pt x="75985" y="2598"/>
                      <a:pt x="77352" y="8592"/>
                    </a:cubicBezTo>
                    <a:cubicBezTo>
                      <a:pt x="78719" y="14533"/>
                      <a:pt x="75039" y="20526"/>
                      <a:pt x="69045" y="21893"/>
                    </a:cubicBezTo>
                    <a:cubicBezTo>
                      <a:pt x="48068" y="26782"/>
                      <a:pt x="33873" y="38401"/>
                      <a:pt x="26776" y="56434"/>
                    </a:cubicBezTo>
                    <a:cubicBezTo>
                      <a:pt x="21465" y="69999"/>
                      <a:pt x="22149" y="82301"/>
                      <a:pt x="22149" y="82459"/>
                    </a:cubicBezTo>
                    <a:cubicBezTo>
                      <a:pt x="22569" y="88557"/>
                      <a:pt x="17995" y="93867"/>
                      <a:pt x="11897" y="94340"/>
                    </a:cubicBezTo>
                    <a:cubicBezTo>
                      <a:pt x="11634" y="94340"/>
                      <a:pt x="11371" y="94340"/>
                      <a:pt x="11108" y="94340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43"/>
              <p:cNvSpPr/>
              <p:nvPr/>
            </p:nvSpPr>
            <p:spPr>
              <a:xfrm>
                <a:off x="4528142" y="880787"/>
                <a:ext cx="95834" cy="123376"/>
              </a:xfrm>
              <a:custGeom>
                <a:rect b="b" l="l" r="r" t="t"/>
                <a:pathLst>
                  <a:path extrusionOk="0" h="123376" w="95834">
                    <a:moveTo>
                      <a:pt x="84682" y="123377"/>
                    </a:moveTo>
                    <a:cubicBezTo>
                      <a:pt x="79898" y="123377"/>
                      <a:pt x="75481" y="120275"/>
                      <a:pt x="74062" y="115490"/>
                    </a:cubicBezTo>
                    <a:cubicBezTo>
                      <a:pt x="58552" y="63915"/>
                      <a:pt x="4664" y="20226"/>
                      <a:pt x="4138" y="19753"/>
                    </a:cubicBezTo>
                    <a:cubicBezTo>
                      <a:pt x="-646" y="15915"/>
                      <a:pt x="-1382" y="8922"/>
                      <a:pt x="2456" y="4138"/>
                    </a:cubicBezTo>
                    <a:cubicBezTo>
                      <a:pt x="6293" y="-646"/>
                      <a:pt x="13286" y="-1382"/>
                      <a:pt x="18070" y="2456"/>
                    </a:cubicBezTo>
                    <a:cubicBezTo>
                      <a:pt x="20489" y="4401"/>
                      <a:pt x="77847" y="50982"/>
                      <a:pt x="95354" y="109076"/>
                    </a:cubicBezTo>
                    <a:cubicBezTo>
                      <a:pt x="97142" y="114965"/>
                      <a:pt x="93777" y="121116"/>
                      <a:pt x="87942" y="122903"/>
                    </a:cubicBezTo>
                    <a:cubicBezTo>
                      <a:pt x="86890" y="123219"/>
                      <a:pt x="85786" y="123377"/>
                      <a:pt x="84735" y="123377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26" name="Google Shape;1526;p43"/>
            <p:cNvSpPr/>
            <p:nvPr/>
          </p:nvSpPr>
          <p:spPr>
            <a:xfrm>
              <a:off x="3390664" y="739066"/>
              <a:ext cx="81019" cy="94952"/>
            </a:xfrm>
            <a:custGeom>
              <a:rect b="b" l="l" r="r" t="t"/>
              <a:pathLst>
                <a:path extrusionOk="0" h="126602" w="108025">
                  <a:moveTo>
                    <a:pt x="100245" y="709"/>
                  </a:moveTo>
                  <a:cubicBezTo>
                    <a:pt x="105818" y="2076"/>
                    <a:pt x="108026" y="17060"/>
                    <a:pt x="108026" y="17060"/>
                  </a:cubicBezTo>
                  <a:lnTo>
                    <a:pt x="90150" y="62274"/>
                  </a:lnTo>
                  <a:cubicBezTo>
                    <a:pt x="60866" y="104123"/>
                    <a:pt x="30426" y="120368"/>
                    <a:pt x="18123" y="126257"/>
                  </a:cubicBezTo>
                  <a:cubicBezTo>
                    <a:pt x="15968" y="127308"/>
                    <a:pt x="17125" y="125626"/>
                    <a:pt x="17125" y="125626"/>
                  </a:cubicBezTo>
                  <a:cubicBezTo>
                    <a:pt x="17125" y="125626"/>
                    <a:pt x="9606" y="114270"/>
                    <a:pt x="6031" y="106226"/>
                  </a:cubicBezTo>
                  <a:cubicBezTo>
                    <a:pt x="-3432" y="85038"/>
                    <a:pt x="-4063" y="58488"/>
                    <a:pt x="21173" y="27732"/>
                  </a:cubicBezTo>
                  <a:cubicBezTo>
                    <a:pt x="48091" y="-5074"/>
                    <a:pt x="85524" y="-27"/>
                    <a:pt x="100245" y="709"/>
                  </a:cubicBezTo>
                  <a:close/>
                </a:path>
              </a:pathLst>
            </a:custGeom>
            <a:solidFill>
              <a:srgbClr val="3C54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27" name="Google Shape;1527;p43"/>
            <p:cNvGrpSpPr/>
            <p:nvPr/>
          </p:nvGrpSpPr>
          <p:grpSpPr>
            <a:xfrm>
              <a:off x="3278433" y="2055995"/>
              <a:ext cx="132842" cy="180398"/>
              <a:chOff x="4371244" y="2741326"/>
              <a:chExt cx="177123" cy="240530"/>
            </a:xfrm>
          </p:grpSpPr>
          <p:sp>
            <p:nvSpPr>
              <p:cNvPr id="1528" name="Google Shape;1528;p43"/>
              <p:cNvSpPr/>
              <p:nvPr/>
            </p:nvSpPr>
            <p:spPr>
              <a:xfrm>
                <a:off x="4412725" y="2741326"/>
                <a:ext cx="91321" cy="80829"/>
              </a:xfrm>
              <a:custGeom>
                <a:rect b="b" l="l" r="r" t="t"/>
                <a:pathLst>
                  <a:path extrusionOk="0" h="80829" w="91321">
                    <a:moveTo>
                      <a:pt x="19032" y="0"/>
                    </a:moveTo>
                    <a:lnTo>
                      <a:pt x="0" y="65928"/>
                    </a:lnTo>
                    <a:cubicBezTo>
                      <a:pt x="23028" y="85276"/>
                      <a:pt x="45687" y="82910"/>
                      <a:pt x="68241" y="74919"/>
                    </a:cubicBezTo>
                    <a:lnTo>
                      <a:pt x="91322" y="11619"/>
                    </a:lnTo>
                    <a:lnTo>
                      <a:pt x="19032" y="0"/>
                    </a:lnTo>
                    <a:close/>
                  </a:path>
                </a:pathLst>
              </a:custGeom>
              <a:solidFill>
                <a:srgbClr val="E0958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43"/>
              <p:cNvSpPr/>
              <p:nvPr/>
            </p:nvSpPr>
            <p:spPr>
              <a:xfrm>
                <a:off x="4371297" y="2795226"/>
                <a:ext cx="177070" cy="186630"/>
              </a:xfrm>
              <a:custGeom>
                <a:rect b="b" l="l" r="r" t="t"/>
                <a:pathLst>
                  <a:path extrusionOk="0" h="186630" w="177070">
                    <a:moveTo>
                      <a:pt x="0" y="77115"/>
                    </a:moveTo>
                    <a:lnTo>
                      <a:pt x="9043" y="92835"/>
                    </a:lnTo>
                    <a:lnTo>
                      <a:pt x="12039" y="98092"/>
                    </a:lnTo>
                    <a:lnTo>
                      <a:pt x="53100" y="169751"/>
                    </a:lnTo>
                    <a:cubicBezTo>
                      <a:pt x="59146" y="180319"/>
                      <a:pt x="70449" y="186785"/>
                      <a:pt x="82647" y="186628"/>
                    </a:cubicBezTo>
                    <a:cubicBezTo>
                      <a:pt x="104623" y="186365"/>
                      <a:pt x="140584" y="186049"/>
                      <a:pt x="167923" y="186417"/>
                    </a:cubicBezTo>
                    <a:cubicBezTo>
                      <a:pt x="174442" y="186522"/>
                      <a:pt x="177070" y="183000"/>
                      <a:pt x="177070" y="177585"/>
                    </a:cubicBezTo>
                    <a:cubicBezTo>
                      <a:pt x="177018" y="162549"/>
                      <a:pt x="156304" y="132844"/>
                      <a:pt x="142687" y="126535"/>
                    </a:cubicBezTo>
                    <a:cubicBezTo>
                      <a:pt x="142687" y="126535"/>
                      <a:pt x="120027" y="47148"/>
                      <a:pt x="127861" y="28694"/>
                    </a:cubicBezTo>
                    <a:cubicBezTo>
                      <a:pt x="141215" y="-2850"/>
                      <a:pt x="121552" y="-4428"/>
                      <a:pt x="102467" y="5193"/>
                    </a:cubicBezTo>
                    <a:cubicBezTo>
                      <a:pt x="92741" y="10083"/>
                      <a:pt x="90165" y="17338"/>
                      <a:pt x="82910" y="17443"/>
                    </a:cubicBezTo>
                    <a:cubicBezTo>
                      <a:pt x="71606" y="17601"/>
                      <a:pt x="46581" y="6087"/>
                      <a:pt x="46581" y="6087"/>
                    </a:cubicBezTo>
                    <a:cubicBezTo>
                      <a:pt x="46581" y="6087"/>
                      <a:pt x="37433" y="-6163"/>
                      <a:pt x="34489" y="5929"/>
                    </a:cubicBezTo>
                    <a:cubicBezTo>
                      <a:pt x="33858" y="8453"/>
                      <a:pt x="32018" y="12974"/>
                      <a:pt x="29442" y="18652"/>
                    </a:cubicBezTo>
                    <a:cubicBezTo>
                      <a:pt x="28232" y="21386"/>
                      <a:pt x="26813" y="24330"/>
                      <a:pt x="25341" y="27432"/>
                    </a:cubicBezTo>
                    <a:cubicBezTo>
                      <a:pt x="18506" y="41733"/>
                      <a:pt x="9516" y="59030"/>
                      <a:pt x="4311" y="69019"/>
                    </a:cubicBezTo>
                    <a:cubicBezTo>
                      <a:pt x="1682" y="74013"/>
                      <a:pt x="0" y="77168"/>
                      <a:pt x="0" y="77168"/>
                    </a:cubicBezTo>
                    <a:close/>
                  </a:path>
                </a:pathLst>
              </a:custGeom>
              <a:solidFill>
                <a:srgbClr val="D749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43"/>
              <p:cNvSpPr/>
              <p:nvPr/>
            </p:nvSpPr>
            <p:spPr>
              <a:xfrm>
                <a:off x="4380339" y="2813826"/>
                <a:ext cx="24857" cy="79492"/>
              </a:xfrm>
              <a:custGeom>
                <a:rect b="b" l="l" r="r" t="t"/>
                <a:pathLst>
                  <a:path extrusionOk="0" h="79492" w="24857">
                    <a:moveTo>
                      <a:pt x="0" y="74235"/>
                    </a:moveTo>
                    <a:lnTo>
                      <a:pt x="2997" y="79492"/>
                    </a:lnTo>
                    <a:cubicBezTo>
                      <a:pt x="18559" y="68294"/>
                      <a:pt x="26024" y="50051"/>
                      <a:pt x="24710" y="26024"/>
                    </a:cubicBezTo>
                    <a:cubicBezTo>
                      <a:pt x="24184" y="16193"/>
                      <a:pt x="22291" y="7098"/>
                      <a:pt x="20399" y="0"/>
                    </a:cubicBezTo>
                    <a:cubicBezTo>
                      <a:pt x="19190" y="2734"/>
                      <a:pt x="17770" y="5678"/>
                      <a:pt x="16298" y="8780"/>
                    </a:cubicBezTo>
                    <a:cubicBezTo>
                      <a:pt x="17455" y="14143"/>
                      <a:pt x="18401" y="20189"/>
                      <a:pt x="18716" y="26445"/>
                    </a:cubicBezTo>
                    <a:cubicBezTo>
                      <a:pt x="19873" y="48211"/>
                      <a:pt x="13564" y="64193"/>
                      <a:pt x="0" y="74183"/>
                    </a:cubicBezTo>
                    <a:close/>
                  </a:path>
                </a:pathLst>
              </a:custGeom>
              <a:solidFill>
                <a:srgbClr val="801E07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43"/>
              <p:cNvSpPr/>
              <p:nvPr/>
            </p:nvSpPr>
            <p:spPr>
              <a:xfrm>
                <a:off x="4371244" y="2864245"/>
                <a:ext cx="177123" cy="117611"/>
              </a:xfrm>
              <a:custGeom>
                <a:rect b="b" l="l" r="r" t="t"/>
                <a:pathLst>
                  <a:path extrusionOk="0" h="117611" w="177123">
                    <a:moveTo>
                      <a:pt x="53" y="8097"/>
                    </a:moveTo>
                    <a:lnTo>
                      <a:pt x="53153" y="100733"/>
                    </a:lnTo>
                    <a:cubicBezTo>
                      <a:pt x="59199" y="111300"/>
                      <a:pt x="70502" y="117767"/>
                      <a:pt x="82699" y="117609"/>
                    </a:cubicBezTo>
                    <a:cubicBezTo>
                      <a:pt x="104675" y="117346"/>
                      <a:pt x="140636" y="117031"/>
                      <a:pt x="167975" y="117399"/>
                    </a:cubicBezTo>
                    <a:cubicBezTo>
                      <a:pt x="174494" y="117504"/>
                      <a:pt x="177123" y="113981"/>
                      <a:pt x="177123" y="108566"/>
                    </a:cubicBezTo>
                    <a:lnTo>
                      <a:pt x="83173" y="108356"/>
                    </a:lnTo>
                    <a:cubicBezTo>
                      <a:pt x="73183" y="108356"/>
                      <a:pt x="63983" y="102993"/>
                      <a:pt x="58988" y="94371"/>
                    </a:cubicBezTo>
                    <a:lnTo>
                      <a:pt x="4311" y="0"/>
                    </a:lnTo>
                    <a:cubicBezTo>
                      <a:pt x="1682" y="4995"/>
                      <a:pt x="0" y="8149"/>
                      <a:pt x="0" y="8149"/>
                    </a:cubicBezTo>
                    <a:close/>
                  </a:path>
                </a:pathLst>
              </a:custGeom>
              <a:solidFill>
                <a:srgbClr val="801E07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43"/>
              <p:cNvSpPr/>
              <p:nvPr/>
            </p:nvSpPr>
            <p:spPr>
              <a:xfrm>
                <a:off x="4470129" y="2840162"/>
                <a:ext cx="30771" cy="9471"/>
              </a:xfrm>
              <a:custGeom>
                <a:rect b="b" l="l" r="r" t="t"/>
                <a:pathLst>
                  <a:path extrusionOk="0" h="9471" w="30771">
                    <a:moveTo>
                      <a:pt x="4214" y="8626"/>
                    </a:moveTo>
                    <a:cubicBezTo>
                      <a:pt x="1900" y="8101"/>
                      <a:pt x="113" y="6313"/>
                      <a:pt x="8" y="4210"/>
                    </a:cubicBezTo>
                    <a:cubicBezTo>
                      <a:pt x="-150" y="1792"/>
                      <a:pt x="2111" y="-101"/>
                      <a:pt x="4950" y="4"/>
                    </a:cubicBezTo>
                    <a:lnTo>
                      <a:pt x="25296" y="688"/>
                    </a:lnTo>
                    <a:cubicBezTo>
                      <a:pt x="28188" y="793"/>
                      <a:pt x="30606" y="2843"/>
                      <a:pt x="30764" y="5262"/>
                    </a:cubicBezTo>
                    <a:cubicBezTo>
                      <a:pt x="30922" y="7680"/>
                      <a:pt x="28661" y="9573"/>
                      <a:pt x="25822" y="9467"/>
                    </a:cubicBezTo>
                    <a:lnTo>
                      <a:pt x="5475" y="8784"/>
                    </a:lnTo>
                    <a:cubicBezTo>
                      <a:pt x="5055" y="8784"/>
                      <a:pt x="4634" y="8732"/>
                      <a:pt x="4214" y="86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43"/>
              <p:cNvSpPr/>
              <p:nvPr/>
            </p:nvSpPr>
            <p:spPr>
              <a:xfrm>
                <a:off x="4484639" y="2906458"/>
                <a:ext cx="30771" cy="9471"/>
              </a:xfrm>
              <a:custGeom>
                <a:rect b="b" l="l" r="r" t="t"/>
                <a:pathLst>
                  <a:path extrusionOk="0" h="9471" w="30771">
                    <a:moveTo>
                      <a:pt x="4214" y="8626"/>
                    </a:moveTo>
                    <a:cubicBezTo>
                      <a:pt x="1900" y="8101"/>
                      <a:pt x="113" y="6313"/>
                      <a:pt x="8" y="4210"/>
                    </a:cubicBezTo>
                    <a:cubicBezTo>
                      <a:pt x="-150" y="1792"/>
                      <a:pt x="2111" y="-101"/>
                      <a:pt x="4950" y="4"/>
                    </a:cubicBezTo>
                    <a:lnTo>
                      <a:pt x="25296" y="688"/>
                    </a:lnTo>
                    <a:cubicBezTo>
                      <a:pt x="28188" y="793"/>
                      <a:pt x="30606" y="2843"/>
                      <a:pt x="30764" y="5262"/>
                    </a:cubicBezTo>
                    <a:cubicBezTo>
                      <a:pt x="30922" y="7680"/>
                      <a:pt x="28661" y="9573"/>
                      <a:pt x="25822" y="9468"/>
                    </a:cubicBezTo>
                    <a:lnTo>
                      <a:pt x="5475" y="8784"/>
                    </a:lnTo>
                    <a:cubicBezTo>
                      <a:pt x="5055" y="8784"/>
                      <a:pt x="4634" y="8732"/>
                      <a:pt x="4214" y="86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43"/>
              <p:cNvSpPr/>
              <p:nvPr/>
            </p:nvSpPr>
            <p:spPr>
              <a:xfrm>
                <a:off x="4479855" y="2888688"/>
                <a:ext cx="30771" cy="9471"/>
              </a:xfrm>
              <a:custGeom>
                <a:rect b="b" l="l" r="r" t="t"/>
                <a:pathLst>
                  <a:path extrusionOk="0" h="9471" w="30771">
                    <a:moveTo>
                      <a:pt x="4214" y="8626"/>
                    </a:moveTo>
                    <a:cubicBezTo>
                      <a:pt x="1901" y="8048"/>
                      <a:pt x="113" y="6313"/>
                      <a:pt x="8" y="4210"/>
                    </a:cubicBezTo>
                    <a:cubicBezTo>
                      <a:pt x="-150" y="1792"/>
                      <a:pt x="2111" y="-101"/>
                      <a:pt x="4950" y="4"/>
                    </a:cubicBezTo>
                    <a:lnTo>
                      <a:pt x="25296" y="688"/>
                    </a:lnTo>
                    <a:cubicBezTo>
                      <a:pt x="28188" y="793"/>
                      <a:pt x="30606" y="2843"/>
                      <a:pt x="30764" y="5262"/>
                    </a:cubicBezTo>
                    <a:cubicBezTo>
                      <a:pt x="30922" y="7680"/>
                      <a:pt x="28661" y="9573"/>
                      <a:pt x="25822" y="9468"/>
                    </a:cubicBezTo>
                    <a:lnTo>
                      <a:pt x="5476" y="8784"/>
                    </a:lnTo>
                    <a:cubicBezTo>
                      <a:pt x="5055" y="8784"/>
                      <a:pt x="4634" y="8732"/>
                      <a:pt x="4214" y="86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43"/>
              <p:cNvSpPr/>
              <p:nvPr/>
            </p:nvSpPr>
            <p:spPr>
              <a:xfrm>
                <a:off x="4476595" y="2872600"/>
                <a:ext cx="30771" cy="9471"/>
              </a:xfrm>
              <a:custGeom>
                <a:rect b="b" l="l" r="r" t="t"/>
                <a:pathLst>
                  <a:path extrusionOk="0" h="9471" w="30771">
                    <a:moveTo>
                      <a:pt x="4214" y="8626"/>
                    </a:moveTo>
                    <a:cubicBezTo>
                      <a:pt x="1901" y="8101"/>
                      <a:pt x="113" y="6313"/>
                      <a:pt x="8" y="4210"/>
                    </a:cubicBezTo>
                    <a:cubicBezTo>
                      <a:pt x="-150" y="1792"/>
                      <a:pt x="2111" y="-101"/>
                      <a:pt x="4950" y="4"/>
                    </a:cubicBezTo>
                    <a:lnTo>
                      <a:pt x="25296" y="688"/>
                    </a:lnTo>
                    <a:cubicBezTo>
                      <a:pt x="28188" y="793"/>
                      <a:pt x="30606" y="2843"/>
                      <a:pt x="30764" y="5262"/>
                    </a:cubicBezTo>
                    <a:cubicBezTo>
                      <a:pt x="30922" y="7680"/>
                      <a:pt x="28661" y="9573"/>
                      <a:pt x="25822" y="9468"/>
                    </a:cubicBezTo>
                    <a:lnTo>
                      <a:pt x="5476" y="8784"/>
                    </a:lnTo>
                    <a:cubicBezTo>
                      <a:pt x="5055" y="8784"/>
                      <a:pt x="4634" y="8731"/>
                      <a:pt x="4214" y="86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43"/>
              <p:cNvSpPr/>
              <p:nvPr/>
            </p:nvSpPr>
            <p:spPr>
              <a:xfrm>
                <a:off x="4473388" y="2856512"/>
                <a:ext cx="30771" cy="9471"/>
              </a:xfrm>
              <a:custGeom>
                <a:rect b="b" l="l" r="r" t="t"/>
                <a:pathLst>
                  <a:path extrusionOk="0" h="9471" w="30771">
                    <a:moveTo>
                      <a:pt x="4214" y="8626"/>
                    </a:moveTo>
                    <a:cubicBezTo>
                      <a:pt x="1900" y="8101"/>
                      <a:pt x="113" y="6313"/>
                      <a:pt x="8" y="4210"/>
                    </a:cubicBezTo>
                    <a:cubicBezTo>
                      <a:pt x="-150" y="1792"/>
                      <a:pt x="2111" y="-101"/>
                      <a:pt x="4950" y="4"/>
                    </a:cubicBezTo>
                    <a:lnTo>
                      <a:pt x="25296" y="688"/>
                    </a:lnTo>
                    <a:cubicBezTo>
                      <a:pt x="28188" y="793"/>
                      <a:pt x="30606" y="2843"/>
                      <a:pt x="30764" y="5262"/>
                    </a:cubicBezTo>
                    <a:cubicBezTo>
                      <a:pt x="30922" y="7680"/>
                      <a:pt x="28661" y="9573"/>
                      <a:pt x="25822" y="9468"/>
                    </a:cubicBezTo>
                    <a:lnTo>
                      <a:pt x="5475" y="8784"/>
                    </a:lnTo>
                    <a:cubicBezTo>
                      <a:pt x="5055" y="8784"/>
                      <a:pt x="4634" y="8732"/>
                      <a:pt x="4214" y="86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7" name="Google Shape;1537;p43"/>
            <p:cNvGrpSpPr/>
            <p:nvPr/>
          </p:nvGrpSpPr>
          <p:grpSpPr>
            <a:xfrm>
              <a:off x="3310806" y="1263988"/>
              <a:ext cx="516934" cy="972086"/>
              <a:chOff x="4414408" y="1685317"/>
              <a:chExt cx="689245" cy="1296115"/>
            </a:xfrm>
          </p:grpSpPr>
          <p:grpSp>
            <p:nvGrpSpPr>
              <p:cNvPr id="1538" name="Google Shape;1538;p43"/>
              <p:cNvGrpSpPr/>
              <p:nvPr/>
            </p:nvGrpSpPr>
            <p:grpSpPr>
              <a:xfrm>
                <a:off x="4846387" y="2784279"/>
                <a:ext cx="257266" cy="197153"/>
                <a:chOff x="4846387" y="2784279"/>
                <a:chExt cx="257266" cy="197153"/>
              </a:xfrm>
            </p:grpSpPr>
            <p:sp>
              <p:nvSpPr>
                <p:cNvPr id="1539" name="Google Shape;1539;p43"/>
                <p:cNvSpPr/>
                <p:nvPr/>
              </p:nvSpPr>
              <p:spPr>
                <a:xfrm>
                  <a:off x="4859397" y="2784279"/>
                  <a:ext cx="81805" cy="94791"/>
                </a:xfrm>
                <a:custGeom>
                  <a:rect b="b" l="l" r="r" t="t"/>
                  <a:pathLst>
                    <a:path extrusionOk="0" h="94791" w="81805">
                      <a:moveTo>
                        <a:pt x="0" y="894"/>
                      </a:moveTo>
                      <a:lnTo>
                        <a:pt x="5310" y="94213"/>
                      </a:lnTo>
                      <a:lnTo>
                        <a:pt x="75707" y="94792"/>
                      </a:lnTo>
                      <a:lnTo>
                        <a:pt x="81806" y="0"/>
                      </a:lnTo>
                      <a:lnTo>
                        <a:pt x="0" y="894"/>
                      </a:ln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540" name="Google Shape;1540;p43"/>
                <p:cNvGrpSpPr/>
                <p:nvPr/>
              </p:nvGrpSpPr>
              <p:grpSpPr>
                <a:xfrm>
                  <a:off x="4846387" y="2858024"/>
                  <a:ext cx="257266" cy="123408"/>
                  <a:chOff x="4846387" y="2858024"/>
                  <a:chExt cx="257266" cy="123408"/>
                </a:xfrm>
              </p:grpSpPr>
              <p:sp>
                <p:nvSpPr>
                  <p:cNvPr id="1541" name="Google Shape;1541;p43"/>
                  <p:cNvSpPr/>
                  <p:nvPr/>
                </p:nvSpPr>
                <p:spPr>
                  <a:xfrm>
                    <a:off x="4846387" y="2858024"/>
                    <a:ext cx="257266" cy="123356"/>
                  </a:xfrm>
                  <a:custGeom>
                    <a:rect b="b" l="l" r="r" t="t"/>
                    <a:pathLst>
                      <a:path extrusionOk="0" h="123356" w="257266">
                        <a:moveTo>
                          <a:pt x="254800" y="123356"/>
                        </a:moveTo>
                        <a:lnTo>
                          <a:pt x="3546" y="123356"/>
                        </a:lnTo>
                        <a:cubicBezTo>
                          <a:pt x="1654" y="119992"/>
                          <a:pt x="655" y="115155"/>
                          <a:pt x="234" y="109424"/>
                        </a:cubicBezTo>
                        <a:cubicBezTo>
                          <a:pt x="-1343" y="88184"/>
                          <a:pt x="5439" y="54274"/>
                          <a:pt x="8751" y="32876"/>
                        </a:cubicBezTo>
                        <a:cubicBezTo>
                          <a:pt x="9172" y="30405"/>
                          <a:pt x="9487" y="28039"/>
                          <a:pt x="9750" y="25936"/>
                        </a:cubicBezTo>
                        <a:cubicBezTo>
                          <a:pt x="10224" y="22361"/>
                          <a:pt x="10486" y="19364"/>
                          <a:pt x="10486" y="17209"/>
                        </a:cubicBezTo>
                        <a:cubicBezTo>
                          <a:pt x="10486" y="-246"/>
                          <a:pt x="25943" y="2751"/>
                          <a:pt x="25943" y="2751"/>
                        </a:cubicBezTo>
                        <a:cubicBezTo>
                          <a:pt x="51389" y="27671"/>
                          <a:pt x="80147" y="-9709"/>
                          <a:pt x="96971" y="2541"/>
                        </a:cubicBezTo>
                        <a:cubicBezTo>
                          <a:pt x="96971" y="2541"/>
                          <a:pt x="104227" y="7745"/>
                          <a:pt x="124152" y="25673"/>
                        </a:cubicBezTo>
                        <a:cubicBezTo>
                          <a:pt x="144078" y="43601"/>
                          <a:pt x="178041" y="55483"/>
                          <a:pt x="206904" y="67522"/>
                        </a:cubicBezTo>
                        <a:cubicBezTo>
                          <a:pt x="244180" y="83085"/>
                          <a:pt x="254747" y="98699"/>
                          <a:pt x="256850" y="109372"/>
                        </a:cubicBezTo>
                        <a:cubicBezTo>
                          <a:pt x="258480" y="117889"/>
                          <a:pt x="254800" y="123304"/>
                          <a:pt x="254800" y="123304"/>
                        </a:cubicBezTo>
                        <a:close/>
                      </a:path>
                    </a:pathLst>
                  </a:custGeom>
                  <a:solidFill>
                    <a:srgbClr val="D7494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2" name="Google Shape;1542;p43"/>
                  <p:cNvSpPr/>
                  <p:nvPr/>
                </p:nvSpPr>
                <p:spPr>
                  <a:xfrm>
                    <a:off x="4846622" y="2967448"/>
                    <a:ext cx="257031" cy="13932"/>
                  </a:xfrm>
                  <a:custGeom>
                    <a:rect b="b" l="l" r="r" t="t"/>
                    <a:pathLst>
                      <a:path extrusionOk="0" h="13932" w="257031">
                        <a:moveTo>
                          <a:pt x="254565" y="13932"/>
                        </a:moveTo>
                        <a:lnTo>
                          <a:pt x="3312" y="13932"/>
                        </a:lnTo>
                        <a:cubicBezTo>
                          <a:pt x="1420" y="10568"/>
                          <a:pt x="421" y="5731"/>
                          <a:pt x="0" y="0"/>
                        </a:cubicBezTo>
                        <a:lnTo>
                          <a:pt x="256616" y="0"/>
                        </a:lnTo>
                        <a:cubicBezTo>
                          <a:pt x="258245" y="8465"/>
                          <a:pt x="254565" y="13932"/>
                          <a:pt x="254565" y="13932"/>
                        </a:cubicBezTo>
                        <a:close/>
                      </a:path>
                    </a:pathLst>
                  </a:custGeom>
                  <a:solidFill>
                    <a:srgbClr val="801E07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3" name="Google Shape;1543;p43"/>
                  <p:cNvSpPr/>
                  <p:nvPr/>
                </p:nvSpPr>
                <p:spPr>
                  <a:xfrm>
                    <a:off x="4855191" y="2883960"/>
                    <a:ext cx="32528" cy="97472"/>
                  </a:xfrm>
                  <a:custGeom>
                    <a:rect b="b" l="l" r="r" t="t"/>
                    <a:pathLst>
                      <a:path extrusionOk="0" h="97472" w="32528">
                        <a:moveTo>
                          <a:pt x="20399" y="97420"/>
                        </a:moveTo>
                        <a:lnTo>
                          <a:pt x="12933" y="97420"/>
                        </a:lnTo>
                        <a:cubicBezTo>
                          <a:pt x="20399" y="88903"/>
                          <a:pt x="27339" y="75865"/>
                          <a:pt x="26445" y="57201"/>
                        </a:cubicBezTo>
                        <a:cubicBezTo>
                          <a:pt x="25236" y="32386"/>
                          <a:pt x="10357" y="15615"/>
                          <a:pt x="0" y="6940"/>
                        </a:cubicBezTo>
                        <a:cubicBezTo>
                          <a:pt x="421" y="4469"/>
                          <a:pt x="736" y="2103"/>
                          <a:pt x="999" y="0"/>
                        </a:cubicBezTo>
                        <a:cubicBezTo>
                          <a:pt x="12145" y="8517"/>
                          <a:pt x="30966" y="27181"/>
                          <a:pt x="32438" y="56938"/>
                        </a:cubicBezTo>
                        <a:cubicBezTo>
                          <a:pt x="33332" y="74761"/>
                          <a:pt x="27444" y="88062"/>
                          <a:pt x="20399" y="97473"/>
                        </a:cubicBezTo>
                        <a:close/>
                      </a:path>
                    </a:pathLst>
                  </a:custGeom>
                  <a:solidFill>
                    <a:srgbClr val="801E07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4" name="Google Shape;1544;p43"/>
                  <p:cNvSpPr/>
                  <p:nvPr/>
                </p:nvSpPr>
                <p:spPr>
                  <a:xfrm>
                    <a:off x="4962205" y="2886298"/>
                    <a:ext cx="23959" cy="12172"/>
                  </a:xfrm>
                  <a:custGeom>
                    <a:rect b="b" l="l" r="r" t="t"/>
                    <a:pathLst>
                      <a:path extrusionOk="0" h="12172" w="23959">
                        <a:moveTo>
                          <a:pt x="4128" y="12172"/>
                        </a:moveTo>
                        <a:cubicBezTo>
                          <a:pt x="2289" y="12172"/>
                          <a:pt x="606" y="10911"/>
                          <a:pt x="133" y="9018"/>
                        </a:cubicBezTo>
                        <a:cubicBezTo>
                          <a:pt x="-445" y="6810"/>
                          <a:pt x="922" y="4549"/>
                          <a:pt x="3130" y="4023"/>
                        </a:cubicBezTo>
                        <a:lnTo>
                          <a:pt x="18849" y="133"/>
                        </a:lnTo>
                        <a:cubicBezTo>
                          <a:pt x="21057" y="-445"/>
                          <a:pt x="23318" y="922"/>
                          <a:pt x="23844" y="3130"/>
                        </a:cubicBezTo>
                        <a:cubicBezTo>
                          <a:pt x="24370" y="5338"/>
                          <a:pt x="23055" y="7598"/>
                          <a:pt x="20847" y="8124"/>
                        </a:cubicBezTo>
                        <a:lnTo>
                          <a:pt x="5127" y="12015"/>
                        </a:lnTo>
                        <a:cubicBezTo>
                          <a:pt x="4812" y="12120"/>
                          <a:pt x="4444" y="12120"/>
                          <a:pt x="4128" y="121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5" name="Google Shape;1545;p43"/>
                  <p:cNvSpPr/>
                  <p:nvPr/>
                </p:nvSpPr>
                <p:spPr>
                  <a:xfrm>
                    <a:off x="4947747" y="2872734"/>
                    <a:ext cx="23959" cy="12172"/>
                  </a:xfrm>
                  <a:custGeom>
                    <a:rect b="b" l="l" r="r" t="t"/>
                    <a:pathLst>
                      <a:path extrusionOk="0" h="12172" w="23959">
                        <a:moveTo>
                          <a:pt x="4128" y="12172"/>
                        </a:moveTo>
                        <a:cubicBezTo>
                          <a:pt x="2289" y="12172"/>
                          <a:pt x="606" y="10911"/>
                          <a:pt x="133" y="9018"/>
                        </a:cubicBezTo>
                        <a:cubicBezTo>
                          <a:pt x="-445" y="6810"/>
                          <a:pt x="922" y="4549"/>
                          <a:pt x="3130" y="4023"/>
                        </a:cubicBezTo>
                        <a:lnTo>
                          <a:pt x="18849" y="133"/>
                        </a:lnTo>
                        <a:cubicBezTo>
                          <a:pt x="21057" y="-446"/>
                          <a:pt x="23318" y="921"/>
                          <a:pt x="23844" y="3130"/>
                        </a:cubicBezTo>
                        <a:cubicBezTo>
                          <a:pt x="24370" y="5338"/>
                          <a:pt x="23055" y="7598"/>
                          <a:pt x="20847" y="8124"/>
                        </a:cubicBezTo>
                        <a:lnTo>
                          <a:pt x="5127" y="12015"/>
                        </a:lnTo>
                        <a:cubicBezTo>
                          <a:pt x="4812" y="12120"/>
                          <a:pt x="4444" y="12120"/>
                          <a:pt x="4128" y="121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6" name="Google Shape;1546;p43"/>
                  <p:cNvSpPr/>
                  <p:nvPr/>
                </p:nvSpPr>
                <p:spPr>
                  <a:xfrm>
                    <a:off x="4977942" y="2895446"/>
                    <a:ext cx="23942" cy="12172"/>
                  </a:xfrm>
                  <a:custGeom>
                    <a:rect b="b" l="l" r="r" t="t"/>
                    <a:pathLst>
                      <a:path extrusionOk="0" h="12172" w="23942">
                        <a:moveTo>
                          <a:pt x="4111" y="12172"/>
                        </a:moveTo>
                        <a:cubicBezTo>
                          <a:pt x="2271" y="12172"/>
                          <a:pt x="589" y="10911"/>
                          <a:pt x="116" y="9018"/>
                        </a:cubicBezTo>
                        <a:cubicBezTo>
                          <a:pt x="-410" y="6810"/>
                          <a:pt x="904" y="4549"/>
                          <a:pt x="3112" y="4023"/>
                        </a:cubicBezTo>
                        <a:lnTo>
                          <a:pt x="18832" y="133"/>
                        </a:lnTo>
                        <a:cubicBezTo>
                          <a:pt x="21040" y="-446"/>
                          <a:pt x="23301" y="921"/>
                          <a:pt x="23827" y="3129"/>
                        </a:cubicBezTo>
                        <a:cubicBezTo>
                          <a:pt x="24352" y="5338"/>
                          <a:pt x="23038" y="7598"/>
                          <a:pt x="20830" y="8124"/>
                        </a:cubicBezTo>
                        <a:lnTo>
                          <a:pt x="5110" y="12015"/>
                        </a:lnTo>
                        <a:cubicBezTo>
                          <a:pt x="4795" y="12120"/>
                          <a:pt x="4427" y="12120"/>
                          <a:pt x="4111" y="121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7" name="Google Shape;1547;p43"/>
                  <p:cNvSpPr/>
                  <p:nvPr/>
                </p:nvSpPr>
                <p:spPr>
                  <a:xfrm>
                    <a:off x="4993609" y="2904226"/>
                    <a:ext cx="23942" cy="12172"/>
                  </a:xfrm>
                  <a:custGeom>
                    <a:rect b="b" l="l" r="r" t="t"/>
                    <a:pathLst>
                      <a:path extrusionOk="0" h="12172" w="23942">
                        <a:moveTo>
                          <a:pt x="4111" y="12172"/>
                        </a:moveTo>
                        <a:cubicBezTo>
                          <a:pt x="2271" y="12172"/>
                          <a:pt x="589" y="10911"/>
                          <a:pt x="116" y="9018"/>
                        </a:cubicBezTo>
                        <a:cubicBezTo>
                          <a:pt x="-410" y="6810"/>
                          <a:pt x="904" y="4549"/>
                          <a:pt x="3112" y="4023"/>
                        </a:cubicBezTo>
                        <a:lnTo>
                          <a:pt x="18832" y="133"/>
                        </a:lnTo>
                        <a:cubicBezTo>
                          <a:pt x="21040" y="-445"/>
                          <a:pt x="23301" y="921"/>
                          <a:pt x="23826" y="3130"/>
                        </a:cubicBezTo>
                        <a:cubicBezTo>
                          <a:pt x="24352" y="5338"/>
                          <a:pt x="23038" y="7598"/>
                          <a:pt x="20830" y="8124"/>
                        </a:cubicBezTo>
                        <a:lnTo>
                          <a:pt x="5163" y="12015"/>
                        </a:lnTo>
                        <a:cubicBezTo>
                          <a:pt x="4847" y="12120"/>
                          <a:pt x="4479" y="12120"/>
                          <a:pt x="4164" y="121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8" name="Google Shape;1548;p43"/>
                  <p:cNvSpPr/>
                  <p:nvPr/>
                </p:nvSpPr>
                <p:spPr>
                  <a:xfrm>
                    <a:off x="5010749" y="2912340"/>
                    <a:ext cx="23942" cy="12155"/>
                  </a:xfrm>
                  <a:custGeom>
                    <a:rect b="b" l="l" r="r" t="t"/>
                    <a:pathLst>
                      <a:path extrusionOk="0" h="12155" w="23942">
                        <a:moveTo>
                          <a:pt x="4111" y="12155"/>
                        </a:moveTo>
                        <a:cubicBezTo>
                          <a:pt x="2271" y="12155"/>
                          <a:pt x="589" y="10893"/>
                          <a:pt x="116" y="9001"/>
                        </a:cubicBezTo>
                        <a:cubicBezTo>
                          <a:pt x="-410" y="6792"/>
                          <a:pt x="904" y="4532"/>
                          <a:pt x="3112" y="4006"/>
                        </a:cubicBezTo>
                        <a:lnTo>
                          <a:pt x="18832" y="116"/>
                        </a:lnTo>
                        <a:cubicBezTo>
                          <a:pt x="21040" y="-410"/>
                          <a:pt x="23301" y="904"/>
                          <a:pt x="23827" y="3112"/>
                        </a:cubicBezTo>
                        <a:cubicBezTo>
                          <a:pt x="24353" y="5320"/>
                          <a:pt x="23038" y="7581"/>
                          <a:pt x="20830" y="8107"/>
                        </a:cubicBezTo>
                        <a:lnTo>
                          <a:pt x="5110" y="11997"/>
                        </a:lnTo>
                        <a:cubicBezTo>
                          <a:pt x="4795" y="12103"/>
                          <a:pt x="4427" y="12103"/>
                          <a:pt x="4111" y="1210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9" name="Google Shape;1549;p43"/>
                  <p:cNvSpPr/>
                  <p:nvPr/>
                </p:nvSpPr>
                <p:spPr>
                  <a:xfrm>
                    <a:off x="5029307" y="2919210"/>
                    <a:ext cx="23942" cy="12172"/>
                  </a:xfrm>
                  <a:custGeom>
                    <a:rect b="b" l="l" r="r" t="t"/>
                    <a:pathLst>
                      <a:path extrusionOk="0" h="12172" w="23942">
                        <a:moveTo>
                          <a:pt x="4111" y="12172"/>
                        </a:moveTo>
                        <a:cubicBezTo>
                          <a:pt x="2271" y="12172"/>
                          <a:pt x="589" y="10910"/>
                          <a:pt x="116" y="9018"/>
                        </a:cubicBezTo>
                        <a:cubicBezTo>
                          <a:pt x="-410" y="6810"/>
                          <a:pt x="904" y="4549"/>
                          <a:pt x="3112" y="4023"/>
                        </a:cubicBezTo>
                        <a:lnTo>
                          <a:pt x="18832" y="133"/>
                        </a:lnTo>
                        <a:cubicBezTo>
                          <a:pt x="21040" y="-445"/>
                          <a:pt x="23301" y="921"/>
                          <a:pt x="23827" y="3130"/>
                        </a:cubicBezTo>
                        <a:cubicBezTo>
                          <a:pt x="24352" y="5338"/>
                          <a:pt x="23038" y="7598"/>
                          <a:pt x="20830" y="8124"/>
                        </a:cubicBezTo>
                        <a:lnTo>
                          <a:pt x="5110" y="12015"/>
                        </a:lnTo>
                        <a:cubicBezTo>
                          <a:pt x="4795" y="12120"/>
                          <a:pt x="4427" y="12120"/>
                          <a:pt x="4111" y="121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550" name="Google Shape;1550;p43"/>
              <p:cNvSpPr/>
              <p:nvPr/>
            </p:nvSpPr>
            <p:spPr>
              <a:xfrm>
                <a:off x="4543225" y="1685317"/>
                <a:ext cx="360761" cy="224623"/>
              </a:xfrm>
              <a:custGeom>
                <a:rect b="b" l="l" r="r" t="t"/>
                <a:pathLst>
                  <a:path extrusionOk="0" h="224623" w="360761">
                    <a:moveTo>
                      <a:pt x="212969" y="208457"/>
                    </a:moveTo>
                    <a:cubicBezTo>
                      <a:pt x="208711" y="209509"/>
                      <a:pt x="204452" y="210560"/>
                      <a:pt x="200141" y="211559"/>
                    </a:cubicBezTo>
                    <a:cubicBezTo>
                      <a:pt x="145358" y="224125"/>
                      <a:pt x="87789" y="229224"/>
                      <a:pt x="47518" y="219656"/>
                    </a:cubicBezTo>
                    <a:cubicBezTo>
                      <a:pt x="27644" y="214924"/>
                      <a:pt x="14921" y="190635"/>
                      <a:pt x="6772" y="163454"/>
                    </a:cubicBezTo>
                    <a:cubicBezTo>
                      <a:pt x="4564" y="156041"/>
                      <a:pt x="1620" y="148575"/>
                      <a:pt x="1094" y="140899"/>
                    </a:cubicBezTo>
                    <a:cubicBezTo>
                      <a:pt x="-3900" y="65403"/>
                      <a:pt x="9822" y="31597"/>
                      <a:pt x="9822" y="31597"/>
                    </a:cubicBezTo>
                    <a:lnTo>
                      <a:pt x="311073" y="0"/>
                    </a:lnTo>
                    <a:cubicBezTo>
                      <a:pt x="311073" y="0"/>
                      <a:pt x="320957" y="18138"/>
                      <a:pt x="331893" y="41797"/>
                    </a:cubicBezTo>
                    <a:cubicBezTo>
                      <a:pt x="339831" y="58936"/>
                      <a:pt x="348348" y="78914"/>
                      <a:pt x="354079" y="97000"/>
                    </a:cubicBezTo>
                    <a:cubicBezTo>
                      <a:pt x="354079" y="97000"/>
                      <a:pt x="354079" y="97000"/>
                      <a:pt x="354079" y="97000"/>
                    </a:cubicBezTo>
                    <a:cubicBezTo>
                      <a:pt x="357496" y="107830"/>
                      <a:pt x="359967" y="117977"/>
                      <a:pt x="360703" y="126389"/>
                    </a:cubicBezTo>
                    <a:cubicBezTo>
                      <a:pt x="363069" y="153307"/>
                      <a:pt x="292619" y="188321"/>
                      <a:pt x="212864" y="208457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43"/>
              <p:cNvSpPr/>
              <p:nvPr/>
            </p:nvSpPr>
            <p:spPr>
              <a:xfrm>
                <a:off x="4414408" y="1814621"/>
                <a:ext cx="329677" cy="947313"/>
              </a:xfrm>
              <a:custGeom>
                <a:rect b="b" l="l" r="r" t="t"/>
                <a:pathLst>
                  <a:path extrusionOk="0" h="947313" w="329677">
                    <a:moveTo>
                      <a:pt x="328590" y="109541"/>
                    </a:moveTo>
                    <a:cubicBezTo>
                      <a:pt x="322334" y="216530"/>
                      <a:pt x="271389" y="414315"/>
                      <a:pt x="251778" y="491547"/>
                    </a:cubicBezTo>
                    <a:cubicBezTo>
                      <a:pt x="234376" y="560104"/>
                      <a:pt x="160720" y="795584"/>
                      <a:pt x="112930" y="917557"/>
                    </a:cubicBezTo>
                    <a:cubicBezTo>
                      <a:pt x="112246" y="919292"/>
                      <a:pt x="111563" y="921027"/>
                      <a:pt x="110932" y="922709"/>
                    </a:cubicBezTo>
                    <a:cubicBezTo>
                      <a:pt x="108303" y="929386"/>
                      <a:pt x="104518" y="941426"/>
                      <a:pt x="102205" y="947314"/>
                    </a:cubicBezTo>
                    <a:cubicBezTo>
                      <a:pt x="92583" y="945895"/>
                      <a:pt x="82437" y="944265"/>
                      <a:pt x="72763" y="942898"/>
                    </a:cubicBezTo>
                    <a:cubicBezTo>
                      <a:pt x="47843" y="939375"/>
                      <a:pt x="25078" y="936536"/>
                      <a:pt x="0" y="934118"/>
                    </a:cubicBezTo>
                    <a:cubicBezTo>
                      <a:pt x="736" y="929334"/>
                      <a:pt x="1525" y="915822"/>
                      <a:pt x="2366" y="910459"/>
                    </a:cubicBezTo>
                    <a:cubicBezTo>
                      <a:pt x="2629" y="908724"/>
                      <a:pt x="2892" y="906990"/>
                      <a:pt x="3207" y="905202"/>
                    </a:cubicBezTo>
                    <a:cubicBezTo>
                      <a:pt x="12302" y="846844"/>
                      <a:pt x="26339" y="757468"/>
                      <a:pt x="39220" y="677450"/>
                    </a:cubicBezTo>
                    <a:cubicBezTo>
                      <a:pt x="60671" y="544647"/>
                      <a:pt x="92794" y="472883"/>
                      <a:pt x="92794" y="472883"/>
                    </a:cubicBezTo>
                    <a:cubicBezTo>
                      <a:pt x="92794" y="472883"/>
                      <a:pt x="108566" y="445123"/>
                      <a:pt x="116347" y="366472"/>
                    </a:cubicBezTo>
                    <a:cubicBezTo>
                      <a:pt x="122761" y="301280"/>
                      <a:pt x="124812" y="120109"/>
                      <a:pt x="129333" y="50448"/>
                    </a:cubicBezTo>
                    <a:cubicBezTo>
                      <a:pt x="130279" y="36410"/>
                      <a:pt x="129333" y="1080"/>
                      <a:pt x="129333" y="1080"/>
                    </a:cubicBezTo>
                    <a:cubicBezTo>
                      <a:pt x="129333" y="1080"/>
                      <a:pt x="297886" y="-10434"/>
                      <a:pt x="324962" y="41720"/>
                    </a:cubicBezTo>
                    <a:cubicBezTo>
                      <a:pt x="327065" y="45768"/>
                      <a:pt x="328432" y="50237"/>
                      <a:pt x="328905" y="55074"/>
                    </a:cubicBezTo>
                    <a:cubicBezTo>
                      <a:pt x="330114" y="67219"/>
                      <a:pt x="329852" y="86146"/>
                      <a:pt x="328485" y="109594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43"/>
              <p:cNvSpPr/>
              <p:nvPr/>
            </p:nvSpPr>
            <p:spPr>
              <a:xfrm>
                <a:off x="4416879" y="2719823"/>
                <a:ext cx="110564" cy="17507"/>
              </a:xfrm>
              <a:custGeom>
                <a:rect b="b" l="l" r="r" t="t"/>
                <a:pathLst>
                  <a:path extrusionOk="0" h="17507" w="110564">
                    <a:moveTo>
                      <a:pt x="110511" y="12355"/>
                    </a:moveTo>
                    <a:cubicBezTo>
                      <a:pt x="109828" y="14090"/>
                      <a:pt x="109144" y="15825"/>
                      <a:pt x="108514" y="17507"/>
                    </a:cubicBezTo>
                    <a:lnTo>
                      <a:pt x="13301" y="6730"/>
                    </a:lnTo>
                    <a:lnTo>
                      <a:pt x="7676" y="6099"/>
                    </a:lnTo>
                    <a:lnTo>
                      <a:pt x="0" y="5257"/>
                    </a:lnTo>
                    <a:cubicBezTo>
                      <a:pt x="263" y="3523"/>
                      <a:pt x="526" y="1788"/>
                      <a:pt x="841" y="0"/>
                    </a:cubicBezTo>
                    <a:lnTo>
                      <a:pt x="7781" y="789"/>
                    </a:lnTo>
                    <a:lnTo>
                      <a:pt x="14563" y="1577"/>
                    </a:lnTo>
                    <a:lnTo>
                      <a:pt x="110564" y="12408"/>
                    </a:lnTo>
                    <a:close/>
                  </a:path>
                </a:pathLst>
              </a:custGeom>
              <a:solidFill>
                <a:srgbClr val="4C436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43"/>
              <p:cNvSpPr/>
              <p:nvPr/>
            </p:nvSpPr>
            <p:spPr>
              <a:xfrm>
                <a:off x="4576629" y="1848975"/>
                <a:ext cx="79680" cy="106574"/>
              </a:xfrm>
              <a:custGeom>
                <a:rect b="b" l="l" r="r" t="t"/>
                <a:pathLst>
                  <a:path extrusionOk="0" h="106574" w="79680">
                    <a:moveTo>
                      <a:pt x="2915" y="106575"/>
                    </a:moveTo>
                    <a:cubicBezTo>
                      <a:pt x="1601" y="106575"/>
                      <a:pt x="392" y="105681"/>
                      <a:pt x="76" y="104314"/>
                    </a:cubicBezTo>
                    <a:cubicBezTo>
                      <a:pt x="-292" y="102737"/>
                      <a:pt x="707" y="101160"/>
                      <a:pt x="2284" y="100791"/>
                    </a:cubicBezTo>
                    <a:cubicBezTo>
                      <a:pt x="2547" y="100739"/>
                      <a:pt x="19266" y="96691"/>
                      <a:pt x="36300" y="82653"/>
                    </a:cubicBezTo>
                    <a:cubicBezTo>
                      <a:pt x="59170" y="63832"/>
                      <a:pt x="71788" y="36966"/>
                      <a:pt x="73838" y="2740"/>
                    </a:cubicBezTo>
                    <a:cubicBezTo>
                      <a:pt x="73943" y="1110"/>
                      <a:pt x="75310" y="-99"/>
                      <a:pt x="76940" y="6"/>
                    </a:cubicBezTo>
                    <a:cubicBezTo>
                      <a:pt x="78570" y="112"/>
                      <a:pt x="79779" y="1478"/>
                      <a:pt x="79674" y="3108"/>
                    </a:cubicBezTo>
                    <a:cubicBezTo>
                      <a:pt x="76940" y="48007"/>
                      <a:pt x="56489" y="73716"/>
                      <a:pt x="39770" y="87385"/>
                    </a:cubicBezTo>
                    <a:cubicBezTo>
                      <a:pt x="21632" y="102211"/>
                      <a:pt x="4335" y="106364"/>
                      <a:pt x="3599" y="106522"/>
                    </a:cubicBezTo>
                    <a:cubicBezTo>
                      <a:pt x="3389" y="106522"/>
                      <a:pt x="3178" y="106575"/>
                      <a:pt x="2915" y="106575"/>
                    </a:cubicBezTo>
                    <a:close/>
                  </a:path>
                </a:pathLst>
              </a:custGeom>
              <a:solidFill>
                <a:srgbClr val="4C436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43"/>
              <p:cNvSpPr/>
              <p:nvPr/>
            </p:nvSpPr>
            <p:spPr>
              <a:xfrm>
                <a:off x="4729907" y="1749137"/>
                <a:ext cx="244317" cy="1062165"/>
              </a:xfrm>
              <a:custGeom>
                <a:rect b="b" l="l" r="r" t="t"/>
                <a:pathLst>
                  <a:path extrusionOk="0" h="1062165" w="244317">
                    <a:moveTo>
                      <a:pt x="66612" y="394314"/>
                    </a:moveTo>
                    <a:cubicBezTo>
                      <a:pt x="91006" y="469127"/>
                      <a:pt x="88798" y="506507"/>
                      <a:pt x="88798" y="506507"/>
                    </a:cubicBezTo>
                    <a:cubicBezTo>
                      <a:pt x="88798" y="506507"/>
                      <a:pt x="69714" y="583213"/>
                      <a:pt x="90060" y="716174"/>
                    </a:cubicBezTo>
                    <a:cubicBezTo>
                      <a:pt x="105359" y="816013"/>
                      <a:pt x="114665" y="955072"/>
                      <a:pt x="118398" y="1018161"/>
                    </a:cubicBezTo>
                    <a:cubicBezTo>
                      <a:pt x="118503" y="1020054"/>
                      <a:pt x="118608" y="1021894"/>
                      <a:pt x="118713" y="1023682"/>
                    </a:cubicBezTo>
                    <a:cubicBezTo>
                      <a:pt x="119712" y="1041294"/>
                      <a:pt x="120238" y="1051704"/>
                      <a:pt x="120238" y="1051704"/>
                    </a:cubicBezTo>
                    <a:lnTo>
                      <a:pt x="217553" y="1062166"/>
                    </a:lnTo>
                    <a:cubicBezTo>
                      <a:pt x="217553" y="1062166"/>
                      <a:pt x="218342" y="1050810"/>
                      <a:pt x="219656" y="1031147"/>
                    </a:cubicBezTo>
                    <a:cubicBezTo>
                      <a:pt x="219761" y="1029412"/>
                      <a:pt x="219919" y="1027572"/>
                      <a:pt x="220024" y="1025679"/>
                    </a:cubicBezTo>
                    <a:cubicBezTo>
                      <a:pt x="227752" y="909017"/>
                      <a:pt x="250570" y="547726"/>
                      <a:pt x="242684" y="466919"/>
                    </a:cubicBezTo>
                    <a:cubicBezTo>
                      <a:pt x="236532" y="403935"/>
                      <a:pt x="193842" y="118981"/>
                      <a:pt x="164978" y="28291"/>
                    </a:cubicBezTo>
                    <a:cubicBezTo>
                      <a:pt x="144369" y="-36271"/>
                      <a:pt x="0" y="29868"/>
                      <a:pt x="0" y="29868"/>
                    </a:cubicBezTo>
                    <a:cubicBezTo>
                      <a:pt x="0" y="29868"/>
                      <a:pt x="42217" y="319448"/>
                      <a:pt x="66612" y="394261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43"/>
              <p:cNvSpPr/>
              <p:nvPr/>
            </p:nvSpPr>
            <p:spPr>
              <a:xfrm>
                <a:off x="4848304" y="2767298"/>
                <a:ext cx="101626" cy="13038"/>
              </a:xfrm>
              <a:custGeom>
                <a:rect b="b" l="l" r="r" t="t"/>
                <a:pathLst>
                  <a:path extrusionOk="0" h="13038" w="101626">
                    <a:moveTo>
                      <a:pt x="0" y="0"/>
                    </a:moveTo>
                    <a:cubicBezTo>
                      <a:pt x="105" y="1893"/>
                      <a:pt x="210" y="3733"/>
                      <a:pt x="315" y="5520"/>
                    </a:cubicBezTo>
                    <a:lnTo>
                      <a:pt x="101258" y="13038"/>
                    </a:lnTo>
                    <a:cubicBezTo>
                      <a:pt x="101364" y="11303"/>
                      <a:pt x="101521" y="9463"/>
                      <a:pt x="101626" y="757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436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43"/>
              <p:cNvSpPr/>
              <p:nvPr/>
            </p:nvSpPr>
            <p:spPr>
              <a:xfrm>
                <a:off x="4428024" y="1834457"/>
                <a:ext cx="155949" cy="888941"/>
              </a:xfrm>
              <a:custGeom>
                <a:rect b="b" l="l" r="r" t="t"/>
                <a:pathLst>
                  <a:path extrusionOk="0" h="888941" w="155949">
                    <a:moveTo>
                      <a:pt x="153254" y="14"/>
                    </a:moveTo>
                    <a:cubicBezTo>
                      <a:pt x="151625" y="-144"/>
                      <a:pt x="150152" y="1065"/>
                      <a:pt x="149995" y="2695"/>
                    </a:cubicBezTo>
                    <a:cubicBezTo>
                      <a:pt x="149679" y="5744"/>
                      <a:pt x="119975" y="308994"/>
                      <a:pt x="107357" y="427601"/>
                    </a:cubicBezTo>
                    <a:cubicBezTo>
                      <a:pt x="105044" y="434436"/>
                      <a:pt x="67085" y="548890"/>
                      <a:pt x="55992" y="610245"/>
                    </a:cubicBezTo>
                    <a:cubicBezTo>
                      <a:pt x="46055" y="665290"/>
                      <a:pt x="14826" y="816126"/>
                      <a:pt x="0" y="887312"/>
                    </a:cubicBezTo>
                    <a:cubicBezTo>
                      <a:pt x="1893" y="887943"/>
                      <a:pt x="3838" y="888416"/>
                      <a:pt x="5783" y="888942"/>
                    </a:cubicBezTo>
                    <a:cubicBezTo>
                      <a:pt x="20557" y="817914"/>
                      <a:pt x="51891" y="666552"/>
                      <a:pt x="61880" y="611349"/>
                    </a:cubicBezTo>
                    <a:cubicBezTo>
                      <a:pt x="73183" y="548838"/>
                      <a:pt x="112772" y="430440"/>
                      <a:pt x="113140" y="429231"/>
                    </a:cubicBezTo>
                    <a:cubicBezTo>
                      <a:pt x="113193" y="429021"/>
                      <a:pt x="113245" y="428810"/>
                      <a:pt x="113298" y="428600"/>
                    </a:cubicBezTo>
                    <a:cubicBezTo>
                      <a:pt x="125863" y="310203"/>
                      <a:pt x="155673" y="6375"/>
                      <a:pt x="155936" y="3326"/>
                    </a:cubicBezTo>
                    <a:cubicBezTo>
                      <a:pt x="156093" y="1696"/>
                      <a:pt x="154884" y="224"/>
                      <a:pt x="153254" y="66"/>
                    </a:cubicBezTo>
                    <a:close/>
                  </a:path>
                </a:pathLst>
              </a:custGeom>
              <a:solidFill>
                <a:srgbClr val="4C436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43"/>
              <p:cNvSpPr/>
              <p:nvPr/>
            </p:nvSpPr>
            <p:spPr>
              <a:xfrm>
                <a:off x="4740857" y="1815715"/>
                <a:ext cx="46079" cy="63075"/>
              </a:xfrm>
              <a:custGeom>
                <a:rect b="b" l="l" r="r" t="t"/>
                <a:pathLst>
                  <a:path extrusionOk="0" h="63075" w="46079">
                    <a:moveTo>
                      <a:pt x="3035" y="63075"/>
                    </a:moveTo>
                    <a:cubicBezTo>
                      <a:pt x="1931" y="63075"/>
                      <a:pt x="932" y="62497"/>
                      <a:pt x="354" y="61446"/>
                    </a:cubicBezTo>
                    <a:cubicBezTo>
                      <a:pt x="-435" y="59974"/>
                      <a:pt x="143" y="58186"/>
                      <a:pt x="1615" y="57397"/>
                    </a:cubicBezTo>
                    <a:cubicBezTo>
                      <a:pt x="2089" y="57134"/>
                      <a:pt x="33791" y="39943"/>
                      <a:pt x="40100" y="2510"/>
                    </a:cubicBezTo>
                    <a:cubicBezTo>
                      <a:pt x="40363" y="880"/>
                      <a:pt x="41940" y="-224"/>
                      <a:pt x="43570" y="39"/>
                    </a:cubicBezTo>
                    <a:cubicBezTo>
                      <a:pt x="45200" y="302"/>
                      <a:pt x="46304" y="1879"/>
                      <a:pt x="46041" y="3509"/>
                    </a:cubicBezTo>
                    <a:cubicBezTo>
                      <a:pt x="39206" y="44043"/>
                      <a:pt x="5821" y="61971"/>
                      <a:pt x="4402" y="62707"/>
                    </a:cubicBezTo>
                    <a:cubicBezTo>
                      <a:pt x="3981" y="62918"/>
                      <a:pt x="3508" y="63075"/>
                      <a:pt x="3035" y="63075"/>
                    </a:cubicBezTo>
                    <a:close/>
                  </a:path>
                </a:pathLst>
              </a:custGeom>
              <a:solidFill>
                <a:srgbClr val="4C436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43"/>
              <p:cNvSpPr/>
              <p:nvPr/>
            </p:nvSpPr>
            <p:spPr>
              <a:xfrm>
                <a:off x="4756223" y="1865045"/>
                <a:ext cx="114379" cy="907720"/>
              </a:xfrm>
              <a:custGeom>
                <a:rect b="b" l="l" r="r" t="t"/>
                <a:pathLst>
                  <a:path extrusionOk="0" h="907720" w="114379">
                    <a:moveTo>
                      <a:pt x="111113" y="907668"/>
                    </a:moveTo>
                    <a:cubicBezTo>
                      <a:pt x="109641" y="907563"/>
                      <a:pt x="108485" y="906354"/>
                      <a:pt x="108380" y="904882"/>
                    </a:cubicBezTo>
                    <a:cubicBezTo>
                      <a:pt x="108169" y="901779"/>
                      <a:pt x="88244" y="594114"/>
                      <a:pt x="81567" y="523980"/>
                    </a:cubicBezTo>
                    <a:cubicBezTo>
                      <a:pt x="75153" y="456422"/>
                      <a:pt x="84773" y="359264"/>
                      <a:pt x="85667" y="350432"/>
                    </a:cubicBezTo>
                    <a:cubicBezTo>
                      <a:pt x="63060" y="281349"/>
                      <a:pt x="707" y="6438"/>
                      <a:pt x="76" y="3651"/>
                    </a:cubicBezTo>
                    <a:cubicBezTo>
                      <a:pt x="-292" y="2022"/>
                      <a:pt x="707" y="444"/>
                      <a:pt x="2337" y="76"/>
                    </a:cubicBezTo>
                    <a:cubicBezTo>
                      <a:pt x="3967" y="-292"/>
                      <a:pt x="5544" y="707"/>
                      <a:pt x="5912" y="2337"/>
                    </a:cubicBezTo>
                    <a:cubicBezTo>
                      <a:pt x="6543" y="5123"/>
                      <a:pt x="69212" y="281349"/>
                      <a:pt x="91556" y="349170"/>
                    </a:cubicBezTo>
                    <a:cubicBezTo>
                      <a:pt x="91713" y="349591"/>
                      <a:pt x="91713" y="350011"/>
                      <a:pt x="91713" y="350432"/>
                    </a:cubicBezTo>
                    <a:cubicBezTo>
                      <a:pt x="91608" y="351431"/>
                      <a:pt x="80883" y="453530"/>
                      <a:pt x="87560" y="523454"/>
                    </a:cubicBezTo>
                    <a:cubicBezTo>
                      <a:pt x="94237" y="593694"/>
                      <a:pt x="114215" y="901412"/>
                      <a:pt x="114373" y="904513"/>
                    </a:cubicBezTo>
                    <a:cubicBezTo>
                      <a:pt x="114478" y="906143"/>
                      <a:pt x="113216" y="907615"/>
                      <a:pt x="111587" y="907720"/>
                    </a:cubicBezTo>
                    <a:cubicBezTo>
                      <a:pt x="111429" y="907720"/>
                      <a:pt x="111271" y="907720"/>
                      <a:pt x="111166" y="907720"/>
                    </a:cubicBezTo>
                    <a:close/>
                  </a:path>
                </a:pathLst>
              </a:custGeom>
              <a:solidFill>
                <a:srgbClr val="4C436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9" name="Google Shape;1559;p43"/>
            <p:cNvGrpSpPr/>
            <p:nvPr/>
          </p:nvGrpSpPr>
          <p:grpSpPr>
            <a:xfrm>
              <a:off x="3358015" y="935500"/>
              <a:ext cx="284552" cy="372804"/>
              <a:chOff x="4477353" y="1247333"/>
              <a:chExt cx="379403" cy="497072"/>
            </a:xfrm>
          </p:grpSpPr>
          <p:sp>
            <p:nvSpPr>
              <p:cNvPr id="1560" name="Google Shape;1560;p43"/>
              <p:cNvSpPr/>
              <p:nvPr/>
            </p:nvSpPr>
            <p:spPr>
              <a:xfrm>
                <a:off x="4477491" y="1250106"/>
                <a:ext cx="377069" cy="476711"/>
              </a:xfrm>
              <a:custGeom>
                <a:rect b="b" l="l" r="r" t="t"/>
                <a:pathLst>
                  <a:path extrusionOk="0" h="476711" w="377069">
                    <a:moveTo>
                      <a:pt x="377017" y="454190"/>
                    </a:moveTo>
                    <a:cubicBezTo>
                      <a:pt x="307303" y="472907"/>
                      <a:pt x="210724" y="481003"/>
                      <a:pt x="77290" y="474484"/>
                    </a:cubicBezTo>
                    <a:cubicBezTo>
                      <a:pt x="79341" y="397252"/>
                      <a:pt x="64830" y="312870"/>
                      <a:pt x="64568" y="310978"/>
                    </a:cubicBezTo>
                    <a:cubicBezTo>
                      <a:pt x="62728" y="298780"/>
                      <a:pt x="59626" y="284007"/>
                      <a:pt x="55420" y="267761"/>
                    </a:cubicBezTo>
                    <a:cubicBezTo>
                      <a:pt x="53947" y="262031"/>
                      <a:pt x="52370" y="256090"/>
                      <a:pt x="50636" y="250044"/>
                    </a:cubicBezTo>
                    <a:cubicBezTo>
                      <a:pt x="48953" y="244103"/>
                      <a:pt x="47113" y="238004"/>
                      <a:pt x="45220" y="231800"/>
                    </a:cubicBezTo>
                    <a:cubicBezTo>
                      <a:pt x="43433" y="225965"/>
                      <a:pt x="41487" y="220076"/>
                      <a:pt x="39489" y="214083"/>
                    </a:cubicBezTo>
                    <a:cubicBezTo>
                      <a:pt x="38228" y="210298"/>
                      <a:pt x="36913" y="206460"/>
                      <a:pt x="35599" y="202622"/>
                    </a:cubicBezTo>
                    <a:cubicBezTo>
                      <a:pt x="34811" y="200361"/>
                      <a:pt x="34022" y="198100"/>
                      <a:pt x="33233" y="195892"/>
                    </a:cubicBezTo>
                    <a:cubicBezTo>
                      <a:pt x="33076" y="195524"/>
                      <a:pt x="32918" y="195104"/>
                      <a:pt x="32813" y="194683"/>
                    </a:cubicBezTo>
                    <a:cubicBezTo>
                      <a:pt x="32182" y="192948"/>
                      <a:pt x="31551" y="191266"/>
                      <a:pt x="30920" y="189531"/>
                    </a:cubicBezTo>
                    <a:cubicBezTo>
                      <a:pt x="29501" y="185745"/>
                      <a:pt x="28081" y="181907"/>
                      <a:pt x="26609" y="178175"/>
                    </a:cubicBezTo>
                    <a:cubicBezTo>
                      <a:pt x="23192" y="169237"/>
                      <a:pt x="19564" y="160405"/>
                      <a:pt x="15884" y="151782"/>
                    </a:cubicBezTo>
                    <a:cubicBezTo>
                      <a:pt x="-7144" y="98262"/>
                      <a:pt x="-10929" y="37906"/>
                      <a:pt x="44327" y="19453"/>
                    </a:cubicBezTo>
                    <a:cubicBezTo>
                      <a:pt x="48322" y="18086"/>
                      <a:pt x="52318" y="16824"/>
                      <a:pt x="56156" y="15615"/>
                    </a:cubicBezTo>
                    <a:cubicBezTo>
                      <a:pt x="82285" y="7360"/>
                      <a:pt x="104051" y="1893"/>
                      <a:pt x="110149" y="421"/>
                    </a:cubicBezTo>
                    <a:cubicBezTo>
                      <a:pt x="111254" y="158"/>
                      <a:pt x="111832" y="0"/>
                      <a:pt x="111832" y="0"/>
                    </a:cubicBezTo>
                    <a:lnTo>
                      <a:pt x="227864" y="9516"/>
                    </a:lnTo>
                    <a:lnTo>
                      <a:pt x="238904" y="10410"/>
                    </a:lnTo>
                    <a:cubicBezTo>
                      <a:pt x="255097" y="12197"/>
                      <a:pt x="268346" y="14195"/>
                      <a:pt x="279229" y="16561"/>
                    </a:cubicBezTo>
                    <a:cubicBezTo>
                      <a:pt x="288797" y="18664"/>
                      <a:pt x="296526" y="21030"/>
                      <a:pt x="302782" y="23816"/>
                    </a:cubicBezTo>
                    <a:cubicBezTo>
                      <a:pt x="330278" y="35961"/>
                      <a:pt x="330489" y="56044"/>
                      <a:pt x="337639" y="94213"/>
                    </a:cubicBezTo>
                    <a:cubicBezTo>
                      <a:pt x="337744" y="94844"/>
                      <a:pt x="337902" y="95528"/>
                      <a:pt x="338007" y="96211"/>
                    </a:cubicBezTo>
                    <a:cubicBezTo>
                      <a:pt x="338007" y="96421"/>
                      <a:pt x="338112" y="96632"/>
                      <a:pt x="338112" y="96842"/>
                    </a:cubicBezTo>
                    <a:cubicBezTo>
                      <a:pt x="339374" y="103309"/>
                      <a:pt x="340846" y="109723"/>
                      <a:pt x="342528" y="116084"/>
                    </a:cubicBezTo>
                    <a:cubicBezTo>
                      <a:pt x="344421" y="123182"/>
                      <a:pt x="346524" y="130227"/>
                      <a:pt x="348679" y="137061"/>
                    </a:cubicBezTo>
                    <a:cubicBezTo>
                      <a:pt x="353306" y="151414"/>
                      <a:pt x="358301" y="165136"/>
                      <a:pt x="362717" y="177859"/>
                    </a:cubicBezTo>
                    <a:cubicBezTo>
                      <a:pt x="364872" y="184010"/>
                      <a:pt x="366818" y="189951"/>
                      <a:pt x="368553" y="195577"/>
                    </a:cubicBezTo>
                    <a:cubicBezTo>
                      <a:pt x="370498" y="202043"/>
                      <a:pt x="372075" y="208142"/>
                      <a:pt x="373127" y="213820"/>
                    </a:cubicBezTo>
                    <a:cubicBezTo>
                      <a:pt x="374336" y="220339"/>
                      <a:pt x="374809" y="226280"/>
                      <a:pt x="374283" y="231538"/>
                    </a:cubicBezTo>
                    <a:cubicBezTo>
                      <a:pt x="374073" y="233483"/>
                      <a:pt x="373758" y="235376"/>
                      <a:pt x="373285" y="237111"/>
                    </a:cubicBezTo>
                    <a:cubicBezTo>
                      <a:pt x="372075" y="241422"/>
                      <a:pt x="370498" y="245680"/>
                      <a:pt x="368605" y="249781"/>
                    </a:cubicBezTo>
                    <a:cubicBezTo>
                      <a:pt x="365714" y="256142"/>
                      <a:pt x="362191" y="262188"/>
                      <a:pt x="358616" y="267499"/>
                    </a:cubicBezTo>
                    <a:cubicBezTo>
                      <a:pt x="352202" y="277120"/>
                      <a:pt x="345630" y="284585"/>
                      <a:pt x="342213" y="288213"/>
                    </a:cubicBezTo>
                    <a:cubicBezTo>
                      <a:pt x="340741" y="289790"/>
                      <a:pt x="339847" y="290684"/>
                      <a:pt x="339847" y="290684"/>
                    </a:cubicBezTo>
                    <a:cubicBezTo>
                      <a:pt x="339847" y="290789"/>
                      <a:pt x="339847" y="290947"/>
                      <a:pt x="339847" y="291052"/>
                    </a:cubicBezTo>
                    <a:cubicBezTo>
                      <a:pt x="339952" y="291998"/>
                      <a:pt x="340057" y="292997"/>
                      <a:pt x="340215" y="294049"/>
                    </a:cubicBezTo>
                    <a:cubicBezTo>
                      <a:pt x="340741" y="298097"/>
                      <a:pt x="341424" y="302881"/>
                      <a:pt x="342318" y="308296"/>
                    </a:cubicBezTo>
                    <a:cubicBezTo>
                      <a:pt x="342686" y="310662"/>
                      <a:pt x="354620" y="381164"/>
                      <a:pt x="377070" y="454190"/>
                    </a:cubicBezTo>
                    <a:close/>
                  </a:path>
                </a:pathLst>
              </a:custGeom>
              <a:solidFill>
                <a:srgbClr val="3C54A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43"/>
              <p:cNvSpPr/>
              <p:nvPr/>
            </p:nvSpPr>
            <p:spPr>
              <a:xfrm>
                <a:off x="4551574" y="1649777"/>
                <a:ext cx="305182" cy="94628"/>
              </a:xfrm>
              <a:custGeom>
                <a:rect b="b" l="l" r="r" t="t"/>
                <a:pathLst>
                  <a:path extrusionOk="0" h="94628" w="305182">
                    <a:moveTo>
                      <a:pt x="302829" y="35225"/>
                    </a:moveTo>
                    <a:lnTo>
                      <a:pt x="287740" y="0"/>
                    </a:lnTo>
                    <a:cubicBezTo>
                      <a:pt x="287740" y="0"/>
                      <a:pt x="135905" y="59199"/>
                      <a:pt x="2366" y="22502"/>
                    </a:cubicBezTo>
                    <a:lnTo>
                      <a:pt x="0" y="85276"/>
                    </a:lnTo>
                    <a:cubicBezTo>
                      <a:pt x="0" y="85276"/>
                      <a:pt x="336739" y="126704"/>
                      <a:pt x="302776" y="35172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43"/>
              <p:cNvSpPr/>
              <p:nvPr/>
            </p:nvSpPr>
            <p:spPr>
              <a:xfrm>
                <a:off x="4541585" y="1427965"/>
                <a:ext cx="304352" cy="17980"/>
              </a:xfrm>
              <a:custGeom>
                <a:rect b="b" l="l" r="r" t="t"/>
                <a:pathLst>
                  <a:path extrusionOk="0" h="17980" w="304352">
                    <a:moveTo>
                      <a:pt x="304353" y="17718"/>
                    </a:moveTo>
                    <a:lnTo>
                      <a:pt x="0" y="17980"/>
                    </a:lnTo>
                    <a:cubicBezTo>
                      <a:pt x="6992" y="13669"/>
                      <a:pt x="13669" y="7623"/>
                      <a:pt x="19610" y="263"/>
                    </a:cubicBezTo>
                    <a:lnTo>
                      <a:pt x="298517" y="0"/>
                    </a:lnTo>
                    <a:cubicBezTo>
                      <a:pt x="300673" y="6151"/>
                      <a:pt x="302618" y="12092"/>
                      <a:pt x="304353" y="17718"/>
                    </a:cubicBezTo>
                    <a:close/>
                  </a:path>
                </a:pathLst>
              </a:custGeom>
              <a:solidFill>
                <a:srgbClr val="222A6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43"/>
              <p:cNvSpPr/>
              <p:nvPr/>
            </p:nvSpPr>
            <p:spPr>
              <a:xfrm>
                <a:off x="4516875" y="1463874"/>
                <a:ext cx="335006" cy="18032"/>
              </a:xfrm>
              <a:custGeom>
                <a:rect b="b" l="l" r="r" t="t"/>
                <a:pathLst>
                  <a:path extrusionOk="0" h="18032" w="335006">
                    <a:moveTo>
                      <a:pt x="334794" y="17770"/>
                    </a:moveTo>
                    <a:lnTo>
                      <a:pt x="5730" y="18033"/>
                    </a:lnTo>
                    <a:cubicBezTo>
                      <a:pt x="3943" y="12197"/>
                      <a:pt x="1998" y="6309"/>
                      <a:pt x="0" y="315"/>
                    </a:cubicBezTo>
                    <a:lnTo>
                      <a:pt x="333637" y="0"/>
                    </a:lnTo>
                    <a:cubicBezTo>
                      <a:pt x="334846" y="6519"/>
                      <a:pt x="335319" y="12460"/>
                      <a:pt x="334794" y="17718"/>
                    </a:cubicBezTo>
                    <a:close/>
                  </a:path>
                </a:pathLst>
              </a:custGeom>
              <a:solidFill>
                <a:srgbClr val="222A6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43"/>
              <p:cNvSpPr/>
              <p:nvPr/>
            </p:nvSpPr>
            <p:spPr>
              <a:xfrm>
                <a:off x="4528074" y="1499835"/>
                <a:ext cx="317969" cy="17980"/>
              </a:xfrm>
              <a:custGeom>
                <a:rect b="b" l="l" r="r" t="t"/>
                <a:pathLst>
                  <a:path extrusionOk="0" h="17980" w="317969">
                    <a:moveTo>
                      <a:pt x="317917" y="0"/>
                    </a:moveTo>
                    <a:cubicBezTo>
                      <a:pt x="315026" y="6362"/>
                      <a:pt x="311503" y="12408"/>
                      <a:pt x="307928" y="17718"/>
                    </a:cubicBezTo>
                    <a:lnTo>
                      <a:pt x="4784" y="17980"/>
                    </a:lnTo>
                    <a:cubicBezTo>
                      <a:pt x="3312" y="12250"/>
                      <a:pt x="1735" y="6309"/>
                      <a:pt x="0" y="263"/>
                    </a:cubicBezTo>
                    <a:lnTo>
                      <a:pt x="317970" y="0"/>
                    </a:lnTo>
                    <a:close/>
                  </a:path>
                </a:pathLst>
              </a:custGeom>
              <a:solidFill>
                <a:srgbClr val="222A6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43"/>
              <p:cNvSpPr/>
              <p:nvPr/>
            </p:nvSpPr>
            <p:spPr>
              <a:xfrm>
                <a:off x="4592701" y="1247333"/>
                <a:ext cx="124171" cy="82528"/>
              </a:xfrm>
              <a:custGeom>
                <a:rect b="b" l="l" r="r" t="t"/>
                <a:pathLst>
                  <a:path extrusionOk="0" h="82528" w="124171">
                    <a:moveTo>
                      <a:pt x="93832" y="82529"/>
                    </a:moveTo>
                    <a:cubicBezTo>
                      <a:pt x="94936" y="82529"/>
                      <a:pt x="95988" y="82476"/>
                      <a:pt x="97039" y="82318"/>
                    </a:cubicBezTo>
                    <a:cubicBezTo>
                      <a:pt x="106976" y="81109"/>
                      <a:pt x="114336" y="76640"/>
                      <a:pt x="118858" y="69070"/>
                    </a:cubicBezTo>
                    <a:cubicBezTo>
                      <a:pt x="132106" y="47041"/>
                      <a:pt x="116492" y="6086"/>
                      <a:pt x="115808" y="4351"/>
                    </a:cubicBezTo>
                    <a:cubicBezTo>
                      <a:pt x="115283" y="2984"/>
                      <a:pt x="113705" y="2300"/>
                      <a:pt x="112338" y="2826"/>
                    </a:cubicBezTo>
                    <a:cubicBezTo>
                      <a:pt x="110971" y="3352"/>
                      <a:pt x="110288" y="4929"/>
                      <a:pt x="110814" y="6296"/>
                    </a:cubicBezTo>
                    <a:cubicBezTo>
                      <a:pt x="110971" y="6716"/>
                      <a:pt x="126165" y="46568"/>
                      <a:pt x="114284" y="66336"/>
                    </a:cubicBezTo>
                    <a:cubicBezTo>
                      <a:pt x="110603" y="72487"/>
                      <a:pt x="104715" y="76009"/>
                      <a:pt x="96409" y="77008"/>
                    </a:cubicBezTo>
                    <a:cubicBezTo>
                      <a:pt x="61552" y="81214"/>
                      <a:pt x="5402" y="1985"/>
                      <a:pt x="4876" y="1144"/>
                    </a:cubicBezTo>
                    <a:cubicBezTo>
                      <a:pt x="4035" y="-66"/>
                      <a:pt x="2353" y="-381"/>
                      <a:pt x="1144" y="513"/>
                    </a:cubicBezTo>
                    <a:cubicBezTo>
                      <a:pt x="-66" y="1354"/>
                      <a:pt x="-381" y="3036"/>
                      <a:pt x="513" y="4245"/>
                    </a:cubicBezTo>
                    <a:cubicBezTo>
                      <a:pt x="2826" y="7505"/>
                      <a:pt x="56031" y="82529"/>
                      <a:pt x="93885" y="82529"/>
                    </a:cubicBezTo>
                    <a:close/>
                  </a:path>
                </a:pathLst>
              </a:custGeom>
              <a:solidFill>
                <a:srgbClr val="F0EFE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43"/>
              <p:cNvSpPr/>
              <p:nvPr/>
            </p:nvSpPr>
            <p:spPr>
              <a:xfrm>
                <a:off x="4780168" y="1273870"/>
                <a:ext cx="39798" cy="92320"/>
              </a:xfrm>
              <a:custGeom>
                <a:rect b="b" l="l" r="r" t="t"/>
                <a:pathLst>
                  <a:path extrusionOk="0" h="92320" w="39798">
                    <a:moveTo>
                      <a:pt x="0" y="0"/>
                    </a:moveTo>
                    <a:cubicBezTo>
                      <a:pt x="2839" y="25604"/>
                      <a:pt x="17507" y="65823"/>
                      <a:pt x="39799" y="92321"/>
                    </a:cubicBezTo>
                    <a:cubicBezTo>
                      <a:pt x="38116" y="85959"/>
                      <a:pt x="36592" y="79545"/>
                      <a:pt x="35383" y="73078"/>
                    </a:cubicBezTo>
                    <a:cubicBezTo>
                      <a:pt x="35383" y="72868"/>
                      <a:pt x="35278" y="72658"/>
                      <a:pt x="35225" y="72447"/>
                    </a:cubicBezTo>
                    <a:cubicBezTo>
                      <a:pt x="35120" y="71764"/>
                      <a:pt x="34962" y="71133"/>
                      <a:pt x="34857" y="70450"/>
                    </a:cubicBezTo>
                    <a:cubicBezTo>
                      <a:pt x="27707" y="32228"/>
                      <a:pt x="27497" y="12197"/>
                      <a:pt x="0" y="53"/>
                    </a:cubicBezTo>
                    <a:close/>
                  </a:path>
                </a:pathLst>
              </a:custGeom>
              <a:solidFill>
                <a:srgbClr val="E0958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43"/>
              <p:cNvSpPr/>
              <p:nvPr/>
            </p:nvSpPr>
            <p:spPr>
              <a:xfrm>
                <a:off x="4477353" y="1265721"/>
                <a:ext cx="115599" cy="187408"/>
              </a:xfrm>
              <a:custGeom>
                <a:rect b="b" l="l" r="r" t="t"/>
                <a:pathLst>
                  <a:path extrusionOk="0" h="187408" w="115599">
                    <a:moveTo>
                      <a:pt x="115440" y="84960"/>
                    </a:moveTo>
                    <a:cubicBezTo>
                      <a:pt x="112758" y="136010"/>
                      <a:pt x="69542" y="192738"/>
                      <a:pt x="35632" y="187007"/>
                    </a:cubicBezTo>
                    <a:cubicBezTo>
                      <a:pt x="34685" y="184378"/>
                      <a:pt x="33792" y="181697"/>
                      <a:pt x="32793" y="179068"/>
                    </a:cubicBezTo>
                    <a:cubicBezTo>
                      <a:pt x="32162" y="177333"/>
                      <a:pt x="31531" y="175651"/>
                      <a:pt x="30900" y="173916"/>
                    </a:cubicBezTo>
                    <a:cubicBezTo>
                      <a:pt x="26221" y="161140"/>
                      <a:pt x="21174" y="148417"/>
                      <a:pt x="15864" y="136168"/>
                    </a:cubicBezTo>
                    <a:cubicBezTo>
                      <a:pt x="-7164" y="82647"/>
                      <a:pt x="-10897" y="22292"/>
                      <a:pt x="44359" y="3838"/>
                    </a:cubicBezTo>
                    <a:cubicBezTo>
                      <a:pt x="48355" y="2471"/>
                      <a:pt x="52351" y="1209"/>
                      <a:pt x="56188" y="0"/>
                    </a:cubicBezTo>
                    <a:cubicBezTo>
                      <a:pt x="87049" y="6309"/>
                      <a:pt x="118489" y="26235"/>
                      <a:pt x="115387" y="85013"/>
                    </a:cubicBezTo>
                    <a:close/>
                  </a:path>
                </a:pathLst>
              </a:custGeom>
              <a:solidFill>
                <a:srgbClr val="E0958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43"/>
              <p:cNvSpPr/>
              <p:nvPr/>
            </p:nvSpPr>
            <p:spPr>
              <a:xfrm>
                <a:off x="4648593" y="1535474"/>
                <a:ext cx="171005" cy="22823"/>
              </a:xfrm>
              <a:custGeom>
                <a:rect b="b" l="l" r="r" t="t"/>
                <a:pathLst>
                  <a:path extrusionOk="0" h="22823" w="171005">
                    <a:moveTo>
                      <a:pt x="402" y="21509"/>
                    </a:moveTo>
                    <a:cubicBezTo>
                      <a:pt x="875" y="22350"/>
                      <a:pt x="1769" y="22824"/>
                      <a:pt x="2715" y="22824"/>
                    </a:cubicBezTo>
                    <a:cubicBezTo>
                      <a:pt x="3188" y="22824"/>
                      <a:pt x="3609" y="22719"/>
                      <a:pt x="4029" y="22456"/>
                    </a:cubicBezTo>
                    <a:cubicBezTo>
                      <a:pt x="4450" y="22193"/>
                      <a:pt x="48034" y="-2359"/>
                      <a:pt x="101187" y="7945"/>
                    </a:cubicBezTo>
                    <a:cubicBezTo>
                      <a:pt x="128210" y="13203"/>
                      <a:pt x="151185" y="12624"/>
                      <a:pt x="169008" y="8629"/>
                    </a:cubicBezTo>
                    <a:cubicBezTo>
                      <a:pt x="168850" y="7577"/>
                      <a:pt x="168745" y="6578"/>
                      <a:pt x="168640" y="5632"/>
                    </a:cubicBezTo>
                    <a:cubicBezTo>
                      <a:pt x="168640" y="5474"/>
                      <a:pt x="168640" y="5369"/>
                      <a:pt x="168640" y="5264"/>
                    </a:cubicBezTo>
                    <a:cubicBezTo>
                      <a:pt x="168640" y="5264"/>
                      <a:pt x="169533" y="4423"/>
                      <a:pt x="171005" y="2793"/>
                    </a:cubicBezTo>
                    <a:cubicBezTo>
                      <a:pt x="153551" y="7262"/>
                      <a:pt x="130208" y="8103"/>
                      <a:pt x="102238" y="2688"/>
                    </a:cubicBezTo>
                    <a:cubicBezTo>
                      <a:pt x="47035" y="-8038"/>
                      <a:pt x="3188" y="16725"/>
                      <a:pt x="1348" y="17829"/>
                    </a:cubicBezTo>
                    <a:cubicBezTo>
                      <a:pt x="86" y="18565"/>
                      <a:pt x="-387" y="20195"/>
                      <a:pt x="349" y="21509"/>
                    </a:cubicBezTo>
                    <a:close/>
                  </a:path>
                </a:pathLst>
              </a:custGeom>
              <a:solidFill>
                <a:srgbClr val="222A6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43"/>
              <p:cNvSpPr/>
              <p:nvPr/>
            </p:nvSpPr>
            <p:spPr>
              <a:xfrm>
                <a:off x="4631050" y="1350822"/>
                <a:ext cx="144587" cy="53484"/>
              </a:xfrm>
              <a:custGeom>
                <a:rect b="b" l="l" r="r" t="t"/>
                <a:pathLst>
                  <a:path extrusionOk="0" h="53484" w="144587">
                    <a:moveTo>
                      <a:pt x="103115" y="53485"/>
                    </a:moveTo>
                    <a:cubicBezTo>
                      <a:pt x="137078" y="53485"/>
                      <a:pt x="144439" y="16840"/>
                      <a:pt x="144543" y="16472"/>
                    </a:cubicBezTo>
                    <a:cubicBezTo>
                      <a:pt x="144807" y="15000"/>
                      <a:pt x="143860" y="13633"/>
                      <a:pt x="142441" y="13318"/>
                    </a:cubicBezTo>
                    <a:cubicBezTo>
                      <a:pt x="140968" y="13055"/>
                      <a:pt x="139601" y="14001"/>
                      <a:pt x="139286" y="15421"/>
                    </a:cubicBezTo>
                    <a:cubicBezTo>
                      <a:pt x="139023" y="16788"/>
                      <a:pt x="132609" y="48070"/>
                      <a:pt x="103115" y="48070"/>
                    </a:cubicBezTo>
                    <a:cubicBezTo>
                      <a:pt x="72201" y="48070"/>
                      <a:pt x="4906" y="963"/>
                      <a:pt x="4222" y="490"/>
                    </a:cubicBezTo>
                    <a:cubicBezTo>
                      <a:pt x="3013" y="-351"/>
                      <a:pt x="1331" y="-89"/>
                      <a:pt x="490" y="1121"/>
                    </a:cubicBezTo>
                    <a:cubicBezTo>
                      <a:pt x="-352" y="2330"/>
                      <a:pt x="-88" y="4012"/>
                      <a:pt x="1121" y="4853"/>
                    </a:cubicBezTo>
                    <a:cubicBezTo>
                      <a:pt x="3960" y="6851"/>
                      <a:pt x="70466" y="53485"/>
                      <a:pt x="103063" y="53432"/>
                    </a:cubicBezTo>
                    <a:close/>
                  </a:path>
                </a:pathLst>
              </a:custGeom>
              <a:solidFill>
                <a:srgbClr val="222A6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70" name="Google Shape;1570;p43"/>
            <p:cNvSpPr/>
            <p:nvPr/>
          </p:nvSpPr>
          <p:spPr>
            <a:xfrm>
              <a:off x="3442820" y="882140"/>
              <a:ext cx="84815" cy="84800"/>
            </a:xfrm>
            <a:custGeom>
              <a:rect b="b" l="l" r="r" t="t"/>
              <a:pathLst>
                <a:path extrusionOk="0" h="113067" w="113087">
                  <a:moveTo>
                    <a:pt x="113035" y="84434"/>
                  </a:moveTo>
                  <a:cubicBezTo>
                    <a:pt x="95107" y="146472"/>
                    <a:pt x="15299" y="90638"/>
                    <a:pt x="9989" y="75497"/>
                  </a:cubicBezTo>
                  <a:cubicBezTo>
                    <a:pt x="13722" y="35488"/>
                    <a:pt x="0" y="0"/>
                    <a:pt x="0" y="0"/>
                  </a:cubicBezTo>
                  <a:lnTo>
                    <a:pt x="97420" y="12250"/>
                  </a:lnTo>
                  <a:cubicBezTo>
                    <a:pt x="97788" y="14931"/>
                    <a:pt x="98156" y="17612"/>
                    <a:pt x="98524" y="20346"/>
                  </a:cubicBezTo>
                  <a:cubicBezTo>
                    <a:pt x="100207" y="32806"/>
                    <a:pt x="101994" y="45582"/>
                    <a:pt x="105254" y="58778"/>
                  </a:cubicBezTo>
                  <a:cubicBezTo>
                    <a:pt x="106779" y="65035"/>
                    <a:pt x="110774" y="77915"/>
                    <a:pt x="113088" y="84434"/>
                  </a:cubicBezTo>
                  <a:close/>
                </a:path>
              </a:pathLst>
            </a:custGeom>
            <a:solidFill>
              <a:srgbClr val="E0958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43"/>
            <p:cNvSpPr/>
            <p:nvPr/>
          </p:nvSpPr>
          <p:spPr>
            <a:xfrm>
              <a:off x="3453191" y="894719"/>
              <a:ext cx="68531" cy="31544"/>
            </a:xfrm>
            <a:custGeom>
              <a:rect b="b" l="l" r="r" t="t"/>
              <a:pathLst>
                <a:path extrusionOk="0" h="42059" w="91374">
                  <a:moveTo>
                    <a:pt x="91322" y="42007"/>
                  </a:moveTo>
                  <a:cubicBezTo>
                    <a:pt x="41586" y="42007"/>
                    <a:pt x="0" y="0"/>
                    <a:pt x="0" y="0"/>
                  </a:cubicBezTo>
                  <a:lnTo>
                    <a:pt x="84645" y="3628"/>
                  </a:lnTo>
                  <a:cubicBezTo>
                    <a:pt x="86327" y="16088"/>
                    <a:pt x="88115" y="28863"/>
                    <a:pt x="91374" y="42060"/>
                  </a:cubicBezTo>
                  <a:close/>
                </a:path>
              </a:pathLst>
            </a:custGeom>
            <a:solidFill>
              <a:srgbClr val="221B3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72" name="Google Shape;1572;p43"/>
            <p:cNvGrpSpPr/>
            <p:nvPr/>
          </p:nvGrpSpPr>
          <p:grpSpPr>
            <a:xfrm>
              <a:off x="3395254" y="741970"/>
              <a:ext cx="167032" cy="179592"/>
              <a:chOff x="4527005" y="989293"/>
              <a:chExt cx="222709" cy="239456"/>
            </a:xfrm>
          </p:grpSpPr>
          <p:sp>
            <p:nvSpPr>
              <p:cNvPr id="1573" name="Google Shape;1573;p43"/>
              <p:cNvSpPr/>
              <p:nvPr/>
            </p:nvSpPr>
            <p:spPr>
              <a:xfrm>
                <a:off x="4527005" y="989293"/>
                <a:ext cx="195107" cy="179373"/>
              </a:xfrm>
              <a:custGeom>
                <a:rect b="b" l="l" r="r" t="t"/>
                <a:pathLst>
                  <a:path extrusionOk="0" h="179373" w="195107">
                    <a:moveTo>
                      <a:pt x="192018" y="119493"/>
                    </a:moveTo>
                    <a:cubicBezTo>
                      <a:pt x="192018" y="119493"/>
                      <a:pt x="208316" y="47203"/>
                      <a:pt x="166047" y="17236"/>
                    </a:cubicBezTo>
                    <a:cubicBezTo>
                      <a:pt x="123777" y="-12731"/>
                      <a:pt x="31035" y="-4477"/>
                      <a:pt x="7903" y="48728"/>
                    </a:cubicBezTo>
                    <a:cubicBezTo>
                      <a:pt x="-15230" y="101933"/>
                      <a:pt x="14843" y="167336"/>
                      <a:pt x="66628" y="178219"/>
                    </a:cubicBezTo>
                    <a:cubicBezTo>
                      <a:pt x="118467" y="189102"/>
                      <a:pt x="192018" y="119493"/>
                      <a:pt x="192018" y="119493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43"/>
              <p:cNvSpPr/>
              <p:nvPr/>
            </p:nvSpPr>
            <p:spPr>
              <a:xfrm>
                <a:off x="4692684" y="1094248"/>
                <a:ext cx="41049" cy="66744"/>
              </a:xfrm>
              <a:custGeom>
                <a:rect b="b" l="l" r="r" t="t"/>
                <a:pathLst>
                  <a:path extrusionOk="0" h="66744" w="41049">
                    <a:moveTo>
                      <a:pt x="0" y="22845"/>
                    </a:moveTo>
                    <a:cubicBezTo>
                      <a:pt x="0" y="22845"/>
                      <a:pt x="1945" y="-919"/>
                      <a:pt x="21135" y="28"/>
                    </a:cubicBezTo>
                    <a:cubicBezTo>
                      <a:pt x="40324" y="974"/>
                      <a:pt x="54677" y="60804"/>
                      <a:pt x="19926" y="66744"/>
                    </a:cubicBezTo>
                    <a:lnTo>
                      <a:pt x="0" y="22845"/>
                    </a:lnTo>
                    <a:close/>
                  </a:path>
                </a:pathLst>
              </a:custGeom>
              <a:solidFill>
                <a:srgbClr val="C5696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43"/>
              <p:cNvSpPr/>
              <p:nvPr/>
            </p:nvSpPr>
            <p:spPr>
              <a:xfrm>
                <a:off x="4688227" y="1142498"/>
                <a:ext cx="61487" cy="61487"/>
              </a:xfrm>
              <a:custGeom>
                <a:rect b="b" l="l" r="r" t="t"/>
                <a:pathLst>
                  <a:path extrusionOk="0" h="61487" w="61487">
                    <a:moveTo>
                      <a:pt x="1881" y="41311"/>
                    </a:moveTo>
                    <a:cubicBezTo>
                      <a:pt x="-3955" y="25381"/>
                      <a:pt x="4246" y="7716"/>
                      <a:pt x="20177" y="1881"/>
                    </a:cubicBezTo>
                    <a:cubicBezTo>
                      <a:pt x="36106" y="-3955"/>
                      <a:pt x="53772" y="4246"/>
                      <a:pt x="59607" y="20177"/>
                    </a:cubicBezTo>
                    <a:cubicBezTo>
                      <a:pt x="65443" y="36107"/>
                      <a:pt x="57241" y="53772"/>
                      <a:pt x="41312" y="59607"/>
                    </a:cubicBezTo>
                    <a:cubicBezTo>
                      <a:pt x="25381" y="65443"/>
                      <a:pt x="7716" y="57241"/>
                      <a:pt x="1881" y="41311"/>
                    </a:cubicBezTo>
                    <a:close/>
                    <a:moveTo>
                      <a:pt x="6192" y="39734"/>
                    </a:moveTo>
                    <a:cubicBezTo>
                      <a:pt x="11134" y="53298"/>
                      <a:pt x="26222" y="60238"/>
                      <a:pt x="39734" y="55296"/>
                    </a:cubicBezTo>
                    <a:cubicBezTo>
                      <a:pt x="53298" y="50354"/>
                      <a:pt x="60238" y="35265"/>
                      <a:pt x="55296" y="21754"/>
                    </a:cubicBezTo>
                    <a:cubicBezTo>
                      <a:pt x="50354" y="8190"/>
                      <a:pt x="35265" y="1250"/>
                      <a:pt x="21754" y="6192"/>
                    </a:cubicBezTo>
                    <a:cubicBezTo>
                      <a:pt x="8189" y="11134"/>
                      <a:pt x="1250" y="26223"/>
                      <a:pt x="6192" y="39734"/>
                    </a:cubicBezTo>
                    <a:close/>
                  </a:path>
                </a:pathLst>
              </a:custGeom>
              <a:solidFill>
                <a:srgbClr val="3C54A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43"/>
              <p:cNvSpPr/>
              <p:nvPr/>
            </p:nvSpPr>
            <p:spPr>
              <a:xfrm>
                <a:off x="4564525" y="1019305"/>
                <a:ext cx="156760" cy="189588"/>
              </a:xfrm>
              <a:custGeom>
                <a:rect b="b" l="l" r="r" t="t"/>
                <a:pathLst>
                  <a:path extrusionOk="0" h="189588" w="156760">
                    <a:moveTo>
                      <a:pt x="26270" y="164348"/>
                    </a:moveTo>
                    <a:cubicBezTo>
                      <a:pt x="41307" y="186061"/>
                      <a:pt x="110074" y="199099"/>
                      <a:pt x="132786" y="181119"/>
                    </a:cubicBezTo>
                    <a:cubicBezTo>
                      <a:pt x="146561" y="170236"/>
                      <a:pt x="156813" y="152518"/>
                      <a:pt x="156760" y="118766"/>
                    </a:cubicBezTo>
                    <a:cubicBezTo>
                      <a:pt x="156760" y="118608"/>
                      <a:pt x="156760" y="118398"/>
                      <a:pt x="156760" y="118240"/>
                    </a:cubicBezTo>
                    <a:cubicBezTo>
                      <a:pt x="156760" y="116242"/>
                      <a:pt x="156760" y="114297"/>
                      <a:pt x="156655" y="112352"/>
                    </a:cubicBezTo>
                    <a:cubicBezTo>
                      <a:pt x="156550" y="108882"/>
                      <a:pt x="156392" y="105464"/>
                      <a:pt x="156129" y="102257"/>
                    </a:cubicBezTo>
                    <a:cubicBezTo>
                      <a:pt x="156077" y="101521"/>
                      <a:pt x="156024" y="100733"/>
                      <a:pt x="155919" y="99997"/>
                    </a:cubicBezTo>
                    <a:cubicBezTo>
                      <a:pt x="155709" y="97999"/>
                      <a:pt x="155498" y="96106"/>
                      <a:pt x="155235" y="94266"/>
                    </a:cubicBezTo>
                    <a:cubicBezTo>
                      <a:pt x="154920" y="92005"/>
                      <a:pt x="154552" y="89850"/>
                      <a:pt x="154131" y="87852"/>
                    </a:cubicBezTo>
                    <a:cubicBezTo>
                      <a:pt x="147349" y="55624"/>
                      <a:pt x="140462" y="19295"/>
                      <a:pt x="106394" y="6362"/>
                    </a:cubicBezTo>
                    <a:cubicBezTo>
                      <a:pt x="72378" y="-6572"/>
                      <a:pt x="25587" y="-946"/>
                      <a:pt x="6344" y="34016"/>
                    </a:cubicBezTo>
                    <a:cubicBezTo>
                      <a:pt x="6344" y="34016"/>
                      <a:pt x="-7009" y="63668"/>
                      <a:pt x="5030" y="109670"/>
                    </a:cubicBezTo>
                    <a:cubicBezTo>
                      <a:pt x="17070" y="155673"/>
                      <a:pt x="15387" y="148575"/>
                      <a:pt x="26218" y="164243"/>
                    </a:cubicBezTo>
                    <a:close/>
                  </a:path>
                </a:pathLst>
              </a:custGeom>
              <a:solidFill>
                <a:srgbClr val="E0958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43"/>
              <p:cNvSpPr/>
              <p:nvPr/>
            </p:nvSpPr>
            <p:spPr>
              <a:xfrm>
                <a:off x="4648607" y="1150195"/>
                <a:ext cx="40205" cy="14121"/>
              </a:xfrm>
              <a:custGeom>
                <a:rect b="b" l="l" r="r" t="t"/>
                <a:pathLst>
                  <a:path extrusionOk="0" h="14121" w="40205">
                    <a:moveTo>
                      <a:pt x="31197" y="13794"/>
                    </a:moveTo>
                    <a:cubicBezTo>
                      <a:pt x="13269" y="16318"/>
                      <a:pt x="704" y="3437"/>
                      <a:pt x="546" y="3332"/>
                    </a:cubicBezTo>
                    <a:cubicBezTo>
                      <a:pt x="-190" y="2543"/>
                      <a:pt x="-190" y="1282"/>
                      <a:pt x="598" y="546"/>
                    </a:cubicBezTo>
                    <a:cubicBezTo>
                      <a:pt x="1387" y="-190"/>
                      <a:pt x="2649" y="-190"/>
                      <a:pt x="3385" y="598"/>
                    </a:cubicBezTo>
                    <a:cubicBezTo>
                      <a:pt x="4016" y="1229"/>
                      <a:pt x="18053" y="15477"/>
                      <a:pt x="37506" y="8116"/>
                    </a:cubicBezTo>
                    <a:cubicBezTo>
                      <a:pt x="38557" y="7748"/>
                      <a:pt x="39661" y="8222"/>
                      <a:pt x="40082" y="9273"/>
                    </a:cubicBezTo>
                    <a:cubicBezTo>
                      <a:pt x="40450" y="10324"/>
                      <a:pt x="39976" y="11429"/>
                      <a:pt x="38925" y="11849"/>
                    </a:cubicBezTo>
                    <a:cubicBezTo>
                      <a:pt x="36244" y="12848"/>
                      <a:pt x="33667" y="13532"/>
                      <a:pt x="31144" y="13847"/>
                    </a:cubicBezTo>
                    <a:close/>
                  </a:path>
                </a:pathLst>
              </a:custGeom>
              <a:solidFill>
                <a:srgbClr val="221B2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43"/>
              <p:cNvSpPr/>
              <p:nvPr/>
            </p:nvSpPr>
            <p:spPr>
              <a:xfrm>
                <a:off x="4640504" y="1103786"/>
                <a:ext cx="8780" cy="13733"/>
              </a:xfrm>
              <a:custGeom>
                <a:rect b="b" l="l" r="r" t="t"/>
                <a:pathLst>
                  <a:path extrusionOk="0" h="13733" w="8780">
                    <a:moveTo>
                      <a:pt x="26" y="7156"/>
                    </a:moveTo>
                    <a:cubicBezTo>
                      <a:pt x="289" y="10941"/>
                      <a:pt x="2445" y="13886"/>
                      <a:pt x="4863" y="13728"/>
                    </a:cubicBezTo>
                    <a:cubicBezTo>
                      <a:pt x="7282" y="13570"/>
                      <a:pt x="9017" y="10363"/>
                      <a:pt x="8754" y="6578"/>
                    </a:cubicBezTo>
                    <a:cubicBezTo>
                      <a:pt x="8491" y="2792"/>
                      <a:pt x="6335" y="-152"/>
                      <a:pt x="3917" y="6"/>
                    </a:cubicBezTo>
                    <a:cubicBezTo>
                      <a:pt x="1499" y="164"/>
                      <a:pt x="-236" y="3371"/>
                      <a:pt x="26" y="7156"/>
                    </a:cubicBezTo>
                    <a:close/>
                  </a:path>
                </a:pathLst>
              </a:custGeom>
              <a:solidFill>
                <a:srgbClr val="221B2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43"/>
              <p:cNvSpPr/>
              <p:nvPr/>
            </p:nvSpPr>
            <p:spPr>
              <a:xfrm>
                <a:off x="4682721" y="1102944"/>
                <a:ext cx="8779" cy="13734"/>
              </a:xfrm>
              <a:custGeom>
                <a:rect b="b" l="l" r="r" t="t"/>
                <a:pathLst>
                  <a:path extrusionOk="0" h="13734" w="8779">
                    <a:moveTo>
                      <a:pt x="26" y="7156"/>
                    </a:moveTo>
                    <a:cubicBezTo>
                      <a:pt x="289" y="10942"/>
                      <a:pt x="2445" y="13886"/>
                      <a:pt x="4863" y="13728"/>
                    </a:cubicBezTo>
                    <a:cubicBezTo>
                      <a:pt x="7282" y="13570"/>
                      <a:pt x="9017" y="10363"/>
                      <a:pt x="8754" y="6578"/>
                    </a:cubicBezTo>
                    <a:cubicBezTo>
                      <a:pt x="8491" y="2792"/>
                      <a:pt x="6335" y="-152"/>
                      <a:pt x="3917" y="6"/>
                    </a:cubicBezTo>
                    <a:cubicBezTo>
                      <a:pt x="1498" y="164"/>
                      <a:pt x="-236" y="3371"/>
                      <a:pt x="26" y="7156"/>
                    </a:cubicBezTo>
                    <a:close/>
                  </a:path>
                </a:pathLst>
              </a:custGeom>
              <a:solidFill>
                <a:srgbClr val="221B2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43"/>
              <p:cNvSpPr/>
              <p:nvPr/>
            </p:nvSpPr>
            <p:spPr>
              <a:xfrm>
                <a:off x="4549103" y="1037488"/>
                <a:ext cx="44951" cy="76065"/>
              </a:xfrm>
              <a:custGeom>
                <a:rect b="b" l="l" r="r" t="t"/>
                <a:pathLst>
                  <a:path extrusionOk="0" h="76065" w="44951">
                    <a:moveTo>
                      <a:pt x="44951" y="4319"/>
                    </a:moveTo>
                    <a:cubicBezTo>
                      <a:pt x="44951" y="4319"/>
                      <a:pt x="42375" y="57892"/>
                      <a:pt x="30335" y="71509"/>
                    </a:cubicBezTo>
                    <a:cubicBezTo>
                      <a:pt x="18348" y="85126"/>
                      <a:pt x="0" y="63886"/>
                      <a:pt x="0" y="63886"/>
                    </a:cubicBezTo>
                    <a:cubicBezTo>
                      <a:pt x="0" y="63886"/>
                      <a:pt x="10252" y="-19760"/>
                      <a:pt x="44951" y="4371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43"/>
              <p:cNvSpPr/>
              <p:nvPr/>
            </p:nvSpPr>
            <p:spPr>
              <a:xfrm>
                <a:off x="4575262" y="1015656"/>
                <a:ext cx="81251" cy="59802"/>
              </a:xfrm>
              <a:custGeom>
                <a:rect b="b" l="l" r="r" t="t"/>
                <a:pathLst>
                  <a:path extrusionOk="0" h="59802" w="81251">
                    <a:moveTo>
                      <a:pt x="81251" y="12166"/>
                    </a:moveTo>
                    <a:cubicBezTo>
                      <a:pt x="81251" y="12166"/>
                      <a:pt x="63481" y="60324"/>
                      <a:pt x="25259" y="59799"/>
                    </a:cubicBezTo>
                    <a:cubicBezTo>
                      <a:pt x="-12962" y="59273"/>
                      <a:pt x="3546" y="23417"/>
                      <a:pt x="3546" y="23417"/>
                    </a:cubicBezTo>
                    <a:cubicBezTo>
                      <a:pt x="3546" y="23417"/>
                      <a:pt x="63113" y="-20693"/>
                      <a:pt x="81251" y="12166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43"/>
              <p:cNvSpPr/>
              <p:nvPr/>
            </p:nvSpPr>
            <p:spPr>
              <a:xfrm>
                <a:off x="4643066" y="1006472"/>
                <a:ext cx="76153" cy="55008"/>
              </a:xfrm>
              <a:custGeom>
                <a:rect b="b" l="l" r="r" t="t"/>
                <a:pathLst>
                  <a:path extrusionOk="0" h="55008" w="76153">
                    <a:moveTo>
                      <a:pt x="2985" y="20351"/>
                    </a:moveTo>
                    <a:cubicBezTo>
                      <a:pt x="2985" y="20351"/>
                      <a:pt x="34266" y="69035"/>
                      <a:pt x="66915" y="51002"/>
                    </a:cubicBezTo>
                    <a:cubicBezTo>
                      <a:pt x="99564" y="32969"/>
                      <a:pt x="36948" y="-6987"/>
                      <a:pt x="14131" y="1056"/>
                    </a:cubicBezTo>
                    <a:cubicBezTo>
                      <a:pt x="-8687" y="9100"/>
                      <a:pt x="2985" y="20351"/>
                      <a:pt x="2985" y="20351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43"/>
              <p:cNvSpPr/>
              <p:nvPr/>
            </p:nvSpPr>
            <p:spPr>
              <a:xfrm>
                <a:off x="4698550" y="1119354"/>
                <a:ext cx="22734" cy="19024"/>
              </a:xfrm>
              <a:custGeom>
                <a:rect b="b" l="l" r="r" t="t"/>
                <a:pathLst>
                  <a:path extrusionOk="0" h="19024" w="22734">
                    <a:moveTo>
                      <a:pt x="22735" y="18243"/>
                    </a:moveTo>
                    <a:cubicBezTo>
                      <a:pt x="22735" y="16245"/>
                      <a:pt x="22735" y="14300"/>
                      <a:pt x="22630" y="12355"/>
                    </a:cubicBezTo>
                    <a:cubicBezTo>
                      <a:pt x="22524" y="8885"/>
                      <a:pt x="22367" y="5468"/>
                      <a:pt x="22104" y="2261"/>
                    </a:cubicBezTo>
                    <a:cubicBezTo>
                      <a:pt x="22051" y="1525"/>
                      <a:pt x="21999" y="736"/>
                      <a:pt x="21894" y="0"/>
                    </a:cubicBezTo>
                    <a:cubicBezTo>
                      <a:pt x="21368" y="105"/>
                      <a:pt x="20790" y="210"/>
                      <a:pt x="20264" y="315"/>
                    </a:cubicBezTo>
                    <a:cubicBezTo>
                      <a:pt x="8119" y="2734"/>
                      <a:pt x="-924" y="8727"/>
                      <a:pt x="75" y="13564"/>
                    </a:cubicBezTo>
                    <a:cubicBezTo>
                      <a:pt x="1022" y="18296"/>
                      <a:pt x="11063" y="20294"/>
                      <a:pt x="22735" y="18191"/>
                    </a:cubicBezTo>
                    <a:close/>
                  </a:path>
                </a:pathLst>
              </a:custGeom>
              <a:solidFill>
                <a:srgbClr val="C5696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43"/>
              <p:cNvSpPr/>
              <p:nvPr/>
            </p:nvSpPr>
            <p:spPr>
              <a:xfrm>
                <a:off x="4603127" y="1130911"/>
                <a:ext cx="44102" cy="19786"/>
              </a:xfrm>
              <a:custGeom>
                <a:rect b="b" l="l" r="r" t="t"/>
                <a:pathLst>
                  <a:path extrusionOk="0" h="19786" w="44102">
                    <a:moveTo>
                      <a:pt x="75" y="14310"/>
                    </a:moveTo>
                    <a:cubicBezTo>
                      <a:pt x="1074" y="19199"/>
                      <a:pt x="11694" y="21197"/>
                      <a:pt x="23839" y="18726"/>
                    </a:cubicBezTo>
                    <a:cubicBezTo>
                      <a:pt x="35984" y="16307"/>
                      <a:pt x="45026" y="10366"/>
                      <a:pt x="44028" y="5477"/>
                    </a:cubicBezTo>
                    <a:cubicBezTo>
                      <a:pt x="43029" y="588"/>
                      <a:pt x="32409" y="-1410"/>
                      <a:pt x="20264" y="1061"/>
                    </a:cubicBezTo>
                    <a:cubicBezTo>
                      <a:pt x="8119" y="3479"/>
                      <a:pt x="-924" y="9420"/>
                      <a:pt x="75" y="14310"/>
                    </a:cubicBezTo>
                    <a:close/>
                  </a:path>
                </a:pathLst>
              </a:custGeom>
              <a:solidFill>
                <a:srgbClr val="C5696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43"/>
              <p:cNvSpPr/>
              <p:nvPr/>
            </p:nvSpPr>
            <p:spPr>
              <a:xfrm>
                <a:off x="4618258" y="1074856"/>
                <a:ext cx="26414" cy="18328"/>
              </a:xfrm>
              <a:custGeom>
                <a:rect b="b" l="l" r="r" t="t"/>
                <a:pathLst>
                  <a:path extrusionOk="0" h="18328" w="26414">
                    <a:moveTo>
                      <a:pt x="22798" y="19"/>
                    </a:moveTo>
                    <a:cubicBezTo>
                      <a:pt x="22798" y="19"/>
                      <a:pt x="9234" y="-927"/>
                      <a:pt x="1505" y="10377"/>
                    </a:cubicBezTo>
                    <a:cubicBezTo>
                      <a:pt x="-2806" y="16686"/>
                      <a:pt x="2872" y="21522"/>
                      <a:pt x="9339" y="15739"/>
                    </a:cubicBezTo>
                    <a:cubicBezTo>
                      <a:pt x="13860" y="11691"/>
                      <a:pt x="16489" y="9851"/>
                      <a:pt x="22745" y="8168"/>
                    </a:cubicBezTo>
                    <a:cubicBezTo>
                      <a:pt x="29002" y="6486"/>
                      <a:pt x="26057" y="-86"/>
                      <a:pt x="22745" y="72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43"/>
              <p:cNvSpPr/>
              <p:nvPr/>
            </p:nvSpPr>
            <p:spPr>
              <a:xfrm>
                <a:off x="4678251" y="1066431"/>
                <a:ext cx="29219" cy="11551"/>
              </a:xfrm>
              <a:custGeom>
                <a:rect b="b" l="l" r="r" t="t"/>
                <a:pathLst>
                  <a:path extrusionOk="0" h="11551" w="29219">
                    <a:moveTo>
                      <a:pt x="1815" y="3293"/>
                    </a:moveTo>
                    <a:cubicBezTo>
                      <a:pt x="1815" y="3293"/>
                      <a:pt x="13434" y="-3752"/>
                      <a:pt x="25474" y="2767"/>
                    </a:cubicBezTo>
                    <a:cubicBezTo>
                      <a:pt x="32203" y="6395"/>
                      <a:pt x="29364" y="13335"/>
                      <a:pt x="20952" y="11126"/>
                    </a:cubicBezTo>
                    <a:cubicBezTo>
                      <a:pt x="15117" y="9602"/>
                      <a:pt x="11909" y="9129"/>
                      <a:pt x="5548" y="10496"/>
                    </a:cubicBezTo>
                    <a:cubicBezTo>
                      <a:pt x="-814" y="11862"/>
                      <a:pt x="-1182" y="4660"/>
                      <a:pt x="1815" y="3293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43"/>
              <p:cNvSpPr/>
              <p:nvPr/>
            </p:nvSpPr>
            <p:spPr>
              <a:xfrm>
                <a:off x="4542188" y="1112105"/>
                <a:ext cx="47292" cy="67878"/>
              </a:xfrm>
              <a:custGeom>
                <a:rect b="b" l="l" r="r" t="t"/>
                <a:pathLst>
                  <a:path extrusionOk="0" h="67878" w="47292">
                    <a:moveTo>
                      <a:pt x="37724" y="8510"/>
                    </a:moveTo>
                    <a:cubicBezTo>
                      <a:pt x="37724" y="8510"/>
                      <a:pt x="22846" y="-7788"/>
                      <a:pt x="5759" y="4725"/>
                    </a:cubicBezTo>
                    <a:cubicBezTo>
                      <a:pt x="-11328" y="17238"/>
                      <a:pt x="11700" y="81010"/>
                      <a:pt x="47293" y="65448"/>
                    </a:cubicBezTo>
                    <a:lnTo>
                      <a:pt x="37724" y="8510"/>
                    </a:lnTo>
                    <a:close/>
                  </a:path>
                </a:pathLst>
              </a:custGeom>
              <a:solidFill>
                <a:srgbClr val="E0958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43"/>
              <p:cNvSpPr/>
              <p:nvPr/>
            </p:nvSpPr>
            <p:spPr>
              <a:xfrm>
                <a:off x="4565769" y="1091962"/>
                <a:ext cx="31726" cy="53313"/>
              </a:xfrm>
              <a:custGeom>
                <a:rect b="b" l="l" r="r" t="t"/>
                <a:pathLst>
                  <a:path extrusionOk="0" h="53313" w="31726">
                    <a:moveTo>
                      <a:pt x="17665" y="0"/>
                    </a:moveTo>
                    <a:cubicBezTo>
                      <a:pt x="17665" y="0"/>
                      <a:pt x="41534" y="55308"/>
                      <a:pt x="27076" y="53258"/>
                    </a:cubicBezTo>
                    <a:cubicBezTo>
                      <a:pt x="12618" y="51155"/>
                      <a:pt x="0" y="17455"/>
                      <a:pt x="0" y="17455"/>
                    </a:cubicBezTo>
                    <a:lnTo>
                      <a:pt x="17665" y="0"/>
                    </a:ln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43"/>
              <p:cNvSpPr/>
              <p:nvPr/>
            </p:nvSpPr>
            <p:spPr>
              <a:xfrm>
                <a:off x="4544754" y="1167276"/>
                <a:ext cx="61433" cy="61473"/>
              </a:xfrm>
              <a:custGeom>
                <a:rect b="b" l="l" r="r" t="t"/>
                <a:pathLst>
                  <a:path extrusionOk="0" h="61473" w="61433">
                    <a:moveTo>
                      <a:pt x="14654" y="4600"/>
                    </a:moveTo>
                    <a:cubicBezTo>
                      <a:pt x="16021" y="5599"/>
                      <a:pt x="16914" y="6703"/>
                      <a:pt x="18281" y="7702"/>
                    </a:cubicBezTo>
                    <a:cubicBezTo>
                      <a:pt x="6189" y="14168"/>
                      <a:pt x="827" y="29257"/>
                      <a:pt x="7136" y="42243"/>
                    </a:cubicBezTo>
                    <a:cubicBezTo>
                      <a:pt x="12446" y="53179"/>
                      <a:pt x="24906" y="59067"/>
                      <a:pt x="36735" y="56175"/>
                    </a:cubicBezTo>
                    <a:cubicBezTo>
                      <a:pt x="52139" y="52390"/>
                      <a:pt x="60499" y="36197"/>
                      <a:pt x="55189" y="21739"/>
                    </a:cubicBezTo>
                    <a:cubicBezTo>
                      <a:pt x="51824" y="12539"/>
                      <a:pt x="43780" y="6387"/>
                      <a:pt x="34790" y="4915"/>
                    </a:cubicBezTo>
                    <a:cubicBezTo>
                      <a:pt x="28902" y="4600"/>
                      <a:pt x="27535" y="2497"/>
                      <a:pt x="26851" y="236"/>
                    </a:cubicBezTo>
                    <a:cubicBezTo>
                      <a:pt x="40731" y="-1499"/>
                      <a:pt x="54505" y="6440"/>
                      <a:pt x="59553" y="20162"/>
                    </a:cubicBezTo>
                    <a:cubicBezTo>
                      <a:pt x="65388" y="36092"/>
                      <a:pt x="57187" y="53757"/>
                      <a:pt x="41256" y="59593"/>
                    </a:cubicBezTo>
                    <a:cubicBezTo>
                      <a:pt x="25327" y="65429"/>
                      <a:pt x="7662" y="57227"/>
                      <a:pt x="1826" y="41297"/>
                    </a:cubicBezTo>
                    <a:cubicBezTo>
                      <a:pt x="-3274" y="27470"/>
                      <a:pt x="2720" y="12118"/>
                      <a:pt x="14706" y="4547"/>
                    </a:cubicBezTo>
                    <a:close/>
                  </a:path>
                </a:pathLst>
              </a:custGeom>
              <a:solidFill>
                <a:srgbClr val="3C54A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43"/>
              <p:cNvSpPr/>
              <p:nvPr/>
            </p:nvSpPr>
            <p:spPr>
              <a:xfrm>
                <a:off x="4549524" y="1134801"/>
                <a:ext cx="29491" cy="20939"/>
              </a:xfrm>
              <a:custGeom>
                <a:rect b="b" l="l" r="r" t="t"/>
                <a:pathLst>
                  <a:path extrusionOk="0" h="20939" w="29491">
                    <a:moveTo>
                      <a:pt x="29284" y="18252"/>
                    </a:moveTo>
                    <a:cubicBezTo>
                      <a:pt x="29757" y="19146"/>
                      <a:pt x="29389" y="20250"/>
                      <a:pt x="28496" y="20723"/>
                    </a:cubicBezTo>
                    <a:cubicBezTo>
                      <a:pt x="28390" y="20776"/>
                      <a:pt x="28232" y="20829"/>
                      <a:pt x="28127" y="20881"/>
                    </a:cubicBezTo>
                    <a:cubicBezTo>
                      <a:pt x="27339" y="21092"/>
                      <a:pt x="26445" y="20723"/>
                      <a:pt x="26024" y="19935"/>
                    </a:cubicBezTo>
                    <a:cubicBezTo>
                      <a:pt x="26024" y="19830"/>
                      <a:pt x="22923" y="13994"/>
                      <a:pt x="17245" y="9315"/>
                    </a:cubicBezTo>
                    <a:cubicBezTo>
                      <a:pt x="14300" y="13363"/>
                      <a:pt x="12092" y="17043"/>
                      <a:pt x="12040" y="17096"/>
                    </a:cubicBezTo>
                    <a:cubicBezTo>
                      <a:pt x="11777" y="17516"/>
                      <a:pt x="11409" y="17779"/>
                      <a:pt x="10936" y="17937"/>
                    </a:cubicBezTo>
                    <a:cubicBezTo>
                      <a:pt x="10463" y="18042"/>
                      <a:pt x="9989" y="17990"/>
                      <a:pt x="9516" y="17727"/>
                    </a:cubicBezTo>
                    <a:cubicBezTo>
                      <a:pt x="8675" y="17201"/>
                      <a:pt x="8412" y="16097"/>
                      <a:pt x="8938" y="15203"/>
                    </a:cubicBezTo>
                    <a:cubicBezTo>
                      <a:pt x="9043" y="15045"/>
                      <a:pt x="11304" y="11365"/>
                      <a:pt x="14300" y="7212"/>
                    </a:cubicBezTo>
                    <a:cubicBezTo>
                      <a:pt x="10883" y="5056"/>
                      <a:pt x="6677" y="3584"/>
                      <a:pt x="1840" y="3689"/>
                    </a:cubicBezTo>
                    <a:cubicBezTo>
                      <a:pt x="841" y="3689"/>
                      <a:pt x="0" y="2901"/>
                      <a:pt x="0" y="1902"/>
                    </a:cubicBezTo>
                    <a:cubicBezTo>
                      <a:pt x="0" y="903"/>
                      <a:pt x="789" y="62"/>
                      <a:pt x="1788" y="9"/>
                    </a:cubicBezTo>
                    <a:cubicBezTo>
                      <a:pt x="19663" y="-464"/>
                      <a:pt x="28969" y="17516"/>
                      <a:pt x="29337" y="18252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43"/>
              <p:cNvSpPr/>
              <p:nvPr/>
            </p:nvSpPr>
            <p:spPr>
              <a:xfrm>
                <a:off x="4663386" y="1172280"/>
                <a:ext cx="17727" cy="6399"/>
              </a:xfrm>
              <a:custGeom>
                <a:rect b="b" l="l" r="r" t="t"/>
                <a:pathLst>
                  <a:path extrusionOk="0" h="6399" w="17727">
                    <a:moveTo>
                      <a:pt x="15313" y="5484"/>
                    </a:moveTo>
                    <a:cubicBezTo>
                      <a:pt x="16102" y="5221"/>
                      <a:pt x="16575" y="5011"/>
                      <a:pt x="16680" y="4958"/>
                    </a:cubicBezTo>
                    <a:cubicBezTo>
                      <a:pt x="17626" y="4485"/>
                      <a:pt x="17994" y="3381"/>
                      <a:pt x="17521" y="2435"/>
                    </a:cubicBezTo>
                    <a:cubicBezTo>
                      <a:pt x="17048" y="1488"/>
                      <a:pt x="15944" y="1120"/>
                      <a:pt x="14998" y="1541"/>
                    </a:cubicBezTo>
                    <a:cubicBezTo>
                      <a:pt x="14735" y="1646"/>
                      <a:pt x="8584" y="4538"/>
                      <a:pt x="3063" y="384"/>
                    </a:cubicBezTo>
                    <a:cubicBezTo>
                      <a:pt x="1749" y="-615"/>
                      <a:pt x="-407" y="384"/>
                      <a:pt x="67" y="2803"/>
                    </a:cubicBezTo>
                    <a:cubicBezTo>
                      <a:pt x="5955" y="7797"/>
                      <a:pt x="12527" y="6430"/>
                      <a:pt x="15313" y="5484"/>
                    </a:cubicBezTo>
                    <a:close/>
                  </a:path>
                </a:pathLst>
              </a:custGeom>
              <a:solidFill>
                <a:srgbClr val="C5696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43"/>
              <p:cNvSpPr/>
              <p:nvPr/>
            </p:nvSpPr>
            <p:spPr>
              <a:xfrm>
                <a:off x="4660621" y="1091917"/>
                <a:ext cx="25265" cy="45101"/>
              </a:xfrm>
              <a:custGeom>
                <a:rect b="b" l="l" r="r" t="t"/>
                <a:pathLst>
                  <a:path extrusionOk="0" h="45101" w="25265">
                    <a:moveTo>
                      <a:pt x="14977" y="44050"/>
                    </a:moveTo>
                    <a:cubicBezTo>
                      <a:pt x="13610" y="44576"/>
                      <a:pt x="12085" y="44944"/>
                      <a:pt x="10455" y="45102"/>
                    </a:cubicBezTo>
                    <a:cubicBezTo>
                      <a:pt x="10350" y="45102"/>
                      <a:pt x="10245" y="45102"/>
                      <a:pt x="10140" y="44997"/>
                    </a:cubicBezTo>
                    <a:cubicBezTo>
                      <a:pt x="7774" y="43314"/>
                      <a:pt x="8825" y="40686"/>
                      <a:pt x="10718" y="40423"/>
                    </a:cubicBezTo>
                    <a:cubicBezTo>
                      <a:pt x="15660" y="39687"/>
                      <a:pt x="18552" y="36480"/>
                      <a:pt x="19919" y="34534"/>
                    </a:cubicBezTo>
                    <a:cubicBezTo>
                      <a:pt x="10508" y="26859"/>
                      <a:pt x="676" y="4199"/>
                      <a:pt x="203" y="3200"/>
                    </a:cubicBezTo>
                    <a:cubicBezTo>
                      <a:pt x="-323" y="2043"/>
                      <a:pt x="203" y="676"/>
                      <a:pt x="1413" y="203"/>
                    </a:cubicBezTo>
                    <a:cubicBezTo>
                      <a:pt x="2622" y="-322"/>
                      <a:pt x="3936" y="203"/>
                      <a:pt x="4409" y="1413"/>
                    </a:cubicBezTo>
                    <a:cubicBezTo>
                      <a:pt x="7459" y="8457"/>
                      <a:pt x="16922" y="27700"/>
                      <a:pt x="24125" y="31958"/>
                    </a:cubicBezTo>
                    <a:cubicBezTo>
                      <a:pt x="25124" y="32537"/>
                      <a:pt x="25544" y="33798"/>
                      <a:pt x="25071" y="34850"/>
                    </a:cubicBezTo>
                    <a:cubicBezTo>
                      <a:pt x="24913" y="35165"/>
                      <a:pt x="22074" y="41474"/>
                      <a:pt x="14977" y="44103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3" name="Google Shape;1593;p43"/>
            <p:cNvGrpSpPr/>
            <p:nvPr/>
          </p:nvGrpSpPr>
          <p:grpSpPr>
            <a:xfrm>
              <a:off x="3270148" y="971159"/>
              <a:ext cx="260417" cy="377596"/>
              <a:chOff x="4360197" y="1294878"/>
              <a:chExt cx="347223" cy="503462"/>
            </a:xfrm>
          </p:grpSpPr>
          <p:sp>
            <p:nvSpPr>
              <p:cNvPr id="1594" name="Google Shape;1594;p43"/>
              <p:cNvSpPr/>
              <p:nvPr/>
            </p:nvSpPr>
            <p:spPr>
              <a:xfrm>
                <a:off x="4360197" y="1294878"/>
                <a:ext cx="222628" cy="445432"/>
              </a:xfrm>
              <a:custGeom>
                <a:rect b="b" l="l" r="r" t="t"/>
                <a:pathLst>
                  <a:path extrusionOk="0" h="445432" w="222628">
                    <a:moveTo>
                      <a:pt x="191430" y="445327"/>
                    </a:moveTo>
                    <a:cubicBezTo>
                      <a:pt x="197319" y="440069"/>
                      <a:pt x="207203" y="424192"/>
                      <a:pt x="212355" y="412783"/>
                    </a:cubicBezTo>
                    <a:cubicBezTo>
                      <a:pt x="220977" y="393857"/>
                      <a:pt x="222502" y="383867"/>
                      <a:pt x="219137" y="369725"/>
                    </a:cubicBezTo>
                    <a:cubicBezTo>
                      <a:pt x="205257" y="361103"/>
                      <a:pt x="141485" y="317676"/>
                      <a:pt x="129340" y="308318"/>
                    </a:cubicBezTo>
                    <a:cubicBezTo>
                      <a:pt x="122926" y="303324"/>
                      <a:pt x="116827" y="298224"/>
                      <a:pt x="111622" y="293282"/>
                    </a:cubicBezTo>
                    <a:cubicBezTo>
                      <a:pt x="108994" y="290811"/>
                      <a:pt x="106575" y="288392"/>
                      <a:pt x="104525" y="286079"/>
                    </a:cubicBezTo>
                    <a:cubicBezTo>
                      <a:pt x="103789" y="285290"/>
                      <a:pt x="103158" y="284502"/>
                      <a:pt x="102579" y="283766"/>
                    </a:cubicBezTo>
                    <a:cubicBezTo>
                      <a:pt x="103473" y="281610"/>
                      <a:pt x="104472" y="279350"/>
                      <a:pt x="105576" y="276984"/>
                    </a:cubicBezTo>
                    <a:cubicBezTo>
                      <a:pt x="107206" y="273356"/>
                      <a:pt x="109046" y="269571"/>
                      <a:pt x="110939" y="265733"/>
                    </a:cubicBezTo>
                    <a:cubicBezTo>
                      <a:pt x="112832" y="261895"/>
                      <a:pt x="114777" y="258004"/>
                      <a:pt x="116775" y="254114"/>
                    </a:cubicBezTo>
                    <a:cubicBezTo>
                      <a:pt x="120770" y="246280"/>
                      <a:pt x="125029" y="238394"/>
                      <a:pt x="129340" y="230508"/>
                    </a:cubicBezTo>
                    <a:cubicBezTo>
                      <a:pt x="137962" y="214683"/>
                      <a:pt x="147005" y="198806"/>
                      <a:pt x="156205" y="182981"/>
                    </a:cubicBezTo>
                    <a:cubicBezTo>
                      <a:pt x="160779" y="175042"/>
                      <a:pt x="165459" y="167156"/>
                      <a:pt x="170190" y="159270"/>
                    </a:cubicBezTo>
                    <a:cubicBezTo>
                      <a:pt x="174869" y="151384"/>
                      <a:pt x="179601" y="143497"/>
                      <a:pt x="184438" y="135664"/>
                    </a:cubicBezTo>
                    <a:lnTo>
                      <a:pt x="198896" y="112163"/>
                    </a:lnTo>
                    <a:lnTo>
                      <a:pt x="206204" y="100439"/>
                    </a:lnTo>
                    <a:lnTo>
                      <a:pt x="213512" y="88925"/>
                    </a:lnTo>
                    <a:lnTo>
                      <a:pt x="213722" y="88557"/>
                    </a:lnTo>
                    <a:cubicBezTo>
                      <a:pt x="214563" y="87243"/>
                      <a:pt x="215299" y="85928"/>
                      <a:pt x="216035" y="84509"/>
                    </a:cubicBezTo>
                    <a:cubicBezTo>
                      <a:pt x="230808" y="56276"/>
                      <a:pt x="219926" y="21367"/>
                      <a:pt x="191693" y="6594"/>
                    </a:cubicBezTo>
                    <a:cubicBezTo>
                      <a:pt x="163461" y="-8180"/>
                      <a:pt x="128551" y="2703"/>
                      <a:pt x="113778" y="30936"/>
                    </a:cubicBezTo>
                    <a:lnTo>
                      <a:pt x="100582" y="56171"/>
                    </a:lnTo>
                    <a:lnTo>
                      <a:pt x="87543" y="81302"/>
                    </a:lnTo>
                    <a:lnTo>
                      <a:pt x="74610" y="106485"/>
                    </a:lnTo>
                    <a:lnTo>
                      <a:pt x="61729" y="131773"/>
                    </a:lnTo>
                    <a:cubicBezTo>
                      <a:pt x="57471" y="140238"/>
                      <a:pt x="53212" y="148702"/>
                      <a:pt x="49006" y="157272"/>
                    </a:cubicBezTo>
                    <a:cubicBezTo>
                      <a:pt x="44800" y="165789"/>
                      <a:pt x="40594" y="174359"/>
                      <a:pt x="36441" y="183033"/>
                    </a:cubicBezTo>
                    <a:cubicBezTo>
                      <a:pt x="32288" y="191708"/>
                      <a:pt x="28187" y="200488"/>
                      <a:pt x="24139" y="209426"/>
                    </a:cubicBezTo>
                    <a:cubicBezTo>
                      <a:pt x="22088" y="213894"/>
                      <a:pt x="20090" y="218416"/>
                      <a:pt x="18093" y="223042"/>
                    </a:cubicBezTo>
                    <a:cubicBezTo>
                      <a:pt x="16095" y="227669"/>
                      <a:pt x="14097" y="232401"/>
                      <a:pt x="12099" y="237343"/>
                    </a:cubicBezTo>
                    <a:cubicBezTo>
                      <a:pt x="10101" y="242285"/>
                      <a:pt x="8156" y="247437"/>
                      <a:pt x="6158" y="253273"/>
                    </a:cubicBezTo>
                    <a:cubicBezTo>
                      <a:pt x="5159" y="256269"/>
                      <a:pt x="4160" y="259319"/>
                      <a:pt x="3161" y="263209"/>
                    </a:cubicBezTo>
                    <a:cubicBezTo>
                      <a:pt x="2688" y="264997"/>
                      <a:pt x="2110" y="267310"/>
                      <a:pt x="1637" y="269676"/>
                    </a:cubicBezTo>
                    <a:cubicBezTo>
                      <a:pt x="1374" y="271095"/>
                      <a:pt x="1111" y="272462"/>
                      <a:pt x="901" y="273882"/>
                    </a:cubicBezTo>
                    <a:lnTo>
                      <a:pt x="690" y="275196"/>
                    </a:lnTo>
                    <a:lnTo>
                      <a:pt x="533" y="276616"/>
                    </a:lnTo>
                    <a:cubicBezTo>
                      <a:pt x="427" y="277562"/>
                      <a:pt x="323" y="278508"/>
                      <a:pt x="217" y="279402"/>
                    </a:cubicBezTo>
                    <a:cubicBezTo>
                      <a:pt x="-98" y="283240"/>
                      <a:pt x="-46" y="286973"/>
                      <a:pt x="217" y="290548"/>
                    </a:cubicBezTo>
                    <a:cubicBezTo>
                      <a:pt x="480" y="294070"/>
                      <a:pt x="1006" y="297383"/>
                      <a:pt x="1637" y="300484"/>
                    </a:cubicBezTo>
                    <a:cubicBezTo>
                      <a:pt x="2268" y="303586"/>
                      <a:pt x="3056" y="306425"/>
                      <a:pt x="3950" y="309159"/>
                    </a:cubicBezTo>
                    <a:cubicBezTo>
                      <a:pt x="4844" y="311788"/>
                      <a:pt x="5790" y="314312"/>
                      <a:pt x="6789" y="316625"/>
                    </a:cubicBezTo>
                    <a:cubicBezTo>
                      <a:pt x="10837" y="325878"/>
                      <a:pt x="15306" y="332660"/>
                      <a:pt x="19723" y="338548"/>
                    </a:cubicBezTo>
                    <a:cubicBezTo>
                      <a:pt x="24139" y="344437"/>
                      <a:pt x="28502" y="349326"/>
                      <a:pt x="32866" y="353848"/>
                    </a:cubicBezTo>
                    <a:cubicBezTo>
                      <a:pt x="37230" y="358316"/>
                      <a:pt x="41488" y="362365"/>
                      <a:pt x="45747" y="366150"/>
                    </a:cubicBezTo>
                    <a:cubicBezTo>
                      <a:pt x="54264" y="373721"/>
                      <a:pt x="62781" y="380292"/>
                      <a:pt x="71245" y="386444"/>
                    </a:cubicBezTo>
                    <a:cubicBezTo>
                      <a:pt x="79710" y="392647"/>
                      <a:pt x="94378" y="399430"/>
                      <a:pt x="102843" y="404897"/>
                    </a:cubicBezTo>
                    <a:cubicBezTo>
                      <a:pt x="108152" y="408315"/>
                      <a:pt x="186331" y="442172"/>
                      <a:pt x="191640" y="445432"/>
                    </a:cubicBezTo>
                    <a:close/>
                    <a:moveTo>
                      <a:pt x="98636" y="277825"/>
                    </a:moveTo>
                    <a:cubicBezTo>
                      <a:pt x="98636" y="277825"/>
                      <a:pt x="98900" y="278298"/>
                      <a:pt x="99057" y="278719"/>
                    </a:cubicBezTo>
                    <a:cubicBezTo>
                      <a:pt x="99057" y="278771"/>
                      <a:pt x="99110" y="278876"/>
                      <a:pt x="99162" y="278982"/>
                    </a:cubicBezTo>
                    <a:cubicBezTo>
                      <a:pt x="98531" y="277930"/>
                      <a:pt x="98374" y="277299"/>
                      <a:pt x="98689" y="277825"/>
                    </a:cubicBezTo>
                    <a:close/>
                  </a:path>
                </a:pathLst>
              </a:custGeom>
              <a:solidFill>
                <a:srgbClr val="E0958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95" name="Google Shape;1595;p43"/>
              <p:cNvGrpSpPr/>
              <p:nvPr/>
            </p:nvGrpSpPr>
            <p:grpSpPr>
              <a:xfrm>
                <a:off x="4525537" y="1655287"/>
                <a:ext cx="181883" cy="143053"/>
                <a:chOff x="4525537" y="1655287"/>
                <a:chExt cx="181883" cy="143053"/>
              </a:xfrm>
            </p:grpSpPr>
            <p:sp>
              <p:nvSpPr>
                <p:cNvPr id="1596" name="Google Shape;1596;p43"/>
                <p:cNvSpPr/>
                <p:nvPr/>
              </p:nvSpPr>
              <p:spPr>
                <a:xfrm>
                  <a:off x="4525537" y="1655287"/>
                  <a:ext cx="181883" cy="143053"/>
                </a:xfrm>
                <a:custGeom>
                  <a:rect b="b" l="l" r="r" t="t"/>
                  <a:pathLst>
                    <a:path extrusionOk="0" h="143053" w="181883">
                      <a:moveTo>
                        <a:pt x="10527" y="17780"/>
                      </a:moveTo>
                      <a:cubicBezTo>
                        <a:pt x="24407" y="1377"/>
                        <a:pt x="47277" y="-4091"/>
                        <a:pt x="67518" y="3112"/>
                      </a:cubicBezTo>
                      <a:cubicBezTo>
                        <a:pt x="86865" y="9999"/>
                        <a:pt x="114940" y="21460"/>
                        <a:pt x="135549" y="35971"/>
                      </a:cubicBezTo>
                      <a:cubicBezTo>
                        <a:pt x="167778" y="58683"/>
                        <a:pt x="188649" y="100585"/>
                        <a:pt x="179870" y="108366"/>
                      </a:cubicBezTo>
                      <a:cubicBezTo>
                        <a:pt x="171090" y="116147"/>
                        <a:pt x="156684" y="72878"/>
                        <a:pt x="137968" y="66937"/>
                      </a:cubicBezTo>
                      <a:cubicBezTo>
                        <a:pt x="137968" y="66937"/>
                        <a:pt x="181657" y="113360"/>
                        <a:pt x="175821" y="125926"/>
                      </a:cubicBezTo>
                      <a:cubicBezTo>
                        <a:pt x="169513" y="139490"/>
                        <a:pt x="146695" y="92173"/>
                        <a:pt x="126980" y="83183"/>
                      </a:cubicBezTo>
                      <a:cubicBezTo>
                        <a:pt x="126980" y="83183"/>
                        <a:pt x="166305" y="129185"/>
                        <a:pt x="159576" y="134653"/>
                      </a:cubicBezTo>
                      <a:cubicBezTo>
                        <a:pt x="149219" y="143065"/>
                        <a:pt x="136811" y="111468"/>
                        <a:pt x="116675" y="104055"/>
                      </a:cubicBezTo>
                      <a:cubicBezTo>
                        <a:pt x="116675" y="104055"/>
                        <a:pt x="146012" y="133391"/>
                        <a:pt x="139703" y="142013"/>
                      </a:cubicBezTo>
                      <a:cubicBezTo>
                        <a:pt x="133341" y="150636"/>
                        <a:pt x="99115" y="102898"/>
                        <a:pt x="74037" y="100480"/>
                      </a:cubicBezTo>
                      <a:cubicBezTo>
                        <a:pt x="48959" y="98061"/>
                        <a:pt x="27562" y="99376"/>
                        <a:pt x="12946" y="81711"/>
                      </a:cubicBezTo>
                      <a:cubicBezTo>
                        <a:pt x="2221" y="68777"/>
                        <a:pt x="-8715" y="40597"/>
                        <a:pt x="10633" y="17728"/>
                      </a:cubicBez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7" name="Google Shape;1597;p43"/>
                <p:cNvSpPr/>
                <p:nvPr/>
              </p:nvSpPr>
              <p:spPr>
                <a:xfrm>
                  <a:off x="4572551" y="1655799"/>
                  <a:ext cx="91269" cy="41136"/>
                </a:xfrm>
                <a:custGeom>
                  <a:rect b="b" l="l" r="r" t="t"/>
                  <a:pathLst>
                    <a:path extrusionOk="0" h="41136" w="91269">
                      <a:moveTo>
                        <a:pt x="0" y="24"/>
                      </a:moveTo>
                      <a:cubicBezTo>
                        <a:pt x="0" y="24"/>
                        <a:pt x="63931" y="-1291"/>
                        <a:pt x="76338" y="15638"/>
                      </a:cubicBezTo>
                      <a:cubicBezTo>
                        <a:pt x="88693" y="32567"/>
                        <a:pt x="91269" y="41137"/>
                        <a:pt x="91269" y="41137"/>
                      </a:cubicBezTo>
                      <a:lnTo>
                        <a:pt x="0" y="24"/>
                      </a:ln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98" name="Google Shape;1598;p43"/>
              <p:cNvGrpSpPr/>
              <p:nvPr/>
            </p:nvGrpSpPr>
            <p:grpSpPr>
              <a:xfrm>
                <a:off x="4431951" y="1573773"/>
                <a:ext cx="30859" cy="29475"/>
                <a:chOff x="4431951" y="1573773"/>
                <a:chExt cx="30859" cy="29475"/>
              </a:xfrm>
            </p:grpSpPr>
            <p:sp>
              <p:nvSpPr>
                <p:cNvPr id="1599" name="Google Shape;1599;p43"/>
                <p:cNvSpPr/>
                <p:nvPr/>
              </p:nvSpPr>
              <p:spPr>
                <a:xfrm>
                  <a:off x="4431951" y="1573773"/>
                  <a:ext cx="30859" cy="29475"/>
                </a:xfrm>
                <a:custGeom>
                  <a:rect b="b" l="l" r="r" t="t"/>
                  <a:pathLst>
                    <a:path extrusionOk="0" h="29475" w="30859">
                      <a:moveTo>
                        <a:pt x="2856" y="29476"/>
                      </a:moveTo>
                      <a:cubicBezTo>
                        <a:pt x="2173" y="29423"/>
                        <a:pt x="1542" y="29160"/>
                        <a:pt x="1016" y="28635"/>
                      </a:cubicBezTo>
                      <a:cubicBezTo>
                        <a:pt x="-246" y="27478"/>
                        <a:pt x="-351" y="25480"/>
                        <a:pt x="806" y="24166"/>
                      </a:cubicBezTo>
                      <a:cubicBezTo>
                        <a:pt x="13318" y="10549"/>
                        <a:pt x="25253" y="1086"/>
                        <a:pt x="25779" y="665"/>
                      </a:cubicBezTo>
                      <a:cubicBezTo>
                        <a:pt x="27146" y="-386"/>
                        <a:pt x="29143" y="-176"/>
                        <a:pt x="30195" y="1191"/>
                      </a:cubicBezTo>
                      <a:cubicBezTo>
                        <a:pt x="31246" y="2558"/>
                        <a:pt x="31036" y="4556"/>
                        <a:pt x="29669" y="5607"/>
                      </a:cubicBezTo>
                      <a:cubicBezTo>
                        <a:pt x="29564" y="5712"/>
                        <a:pt x="17577" y="15175"/>
                        <a:pt x="5485" y="28424"/>
                      </a:cubicBezTo>
                      <a:cubicBezTo>
                        <a:pt x="4801" y="29160"/>
                        <a:pt x="3855" y="29528"/>
                        <a:pt x="2908" y="29423"/>
                      </a:cubicBezTo>
                      <a:close/>
                    </a:path>
                  </a:pathLst>
                </a:custGeom>
                <a:solidFill>
                  <a:srgbClr val="C5696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0" name="Google Shape;1600;p43"/>
                <p:cNvSpPr/>
                <p:nvPr/>
              </p:nvSpPr>
              <p:spPr>
                <a:xfrm>
                  <a:off x="4435490" y="1574285"/>
                  <a:ext cx="25902" cy="7011"/>
                </a:xfrm>
                <a:custGeom>
                  <a:rect b="b" l="l" r="r" t="t"/>
                  <a:pathLst>
                    <a:path extrusionOk="0" h="7011" w="25902">
                      <a:moveTo>
                        <a:pt x="2892" y="6304"/>
                      </a:moveTo>
                      <a:cubicBezTo>
                        <a:pt x="1314" y="6146"/>
                        <a:pt x="53" y="4884"/>
                        <a:pt x="0" y="3254"/>
                      </a:cubicBezTo>
                      <a:cubicBezTo>
                        <a:pt x="0" y="1519"/>
                        <a:pt x="1314" y="47"/>
                        <a:pt x="3049" y="47"/>
                      </a:cubicBezTo>
                      <a:cubicBezTo>
                        <a:pt x="3575" y="47"/>
                        <a:pt x="16088" y="-268"/>
                        <a:pt x="23185" y="731"/>
                      </a:cubicBezTo>
                      <a:cubicBezTo>
                        <a:pt x="24921" y="994"/>
                        <a:pt x="26130" y="2571"/>
                        <a:pt x="25867" y="4306"/>
                      </a:cubicBezTo>
                      <a:cubicBezTo>
                        <a:pt x="25604" y="6041"/>
                        <a:pt x="24027" y="7197"/>
                        <a:pt x="22292" y="6987"/>
                      </a:cubicBezTo>
                      <a:cubicBezTo>
                        <a:pt x="15720" y="6041"/>
                        <a:pt x="3312" y="6356"/>
                        <a:pt x="3207" y="6356"/>
                      </a:cubicBezTo>
                      <a:cubicBezTo>
                        <a:pt x="3102" y="6356"/>
                        <a:pt x="2997" y="6356"/>
                        <a:pt x="2839" y="6356"/>
                      </a:cubicBezTo>
                      <a:close/>
                    </a:path>
                  </a:pathLst>
                </a:custGeom>
                <a:solidFill>
                  <a:srgbClr val="C5696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44"/>
          <p:cNvSpPr txBox="1"/>
          <p:nvPr/>
        </p:nvSpPr>
        <p:spPr>
          <a:xfrm>
            <a:off x="240763" y="312775"/>
            <a:ext cx="387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Bias PPM by Pollster</a:t>
            </a:r>
            <a:endParaRPr/>
          </a:p>
        </p:txBody>
      </p:sp>
      <p:pic>
        <p:nvPicPr>
          <p:cNvPr id="1606" name="Google Shape;16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51000"/>
            <a:ext cx="4352724" cy="274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44"/>
          <p:cNvSpPr txBox="1"/>
          <p:nvPr/>
        </p:nvSpPr>
        <p:spPr>
          <a:xfrm>
            <a:off x="164563" y="745475"/>
            <a:ext cx="4023600" cy="14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Comparing </a:t>
            </a:r>
            <a:r>
              <a:rPr b="1" lang="de" sz="1200">
                <a:solidFill>
                  <a:srgbClr val="0000FF"/>
                </a:solidFill>
                <a:latin typeface="Cantata One"/>
                <a:ea typeface="Cantata One"/>
                <a:cs typeface="Cantata One"/>
                <a:sym typeface="Cantata One"/>
              </a:rPr>
              <a:t>Predictive Plus or Minus Bias</a:t>
            </a:r>
            <a:r>
              <a:rPr b="1" lang="de" sz="1200">
                <a:solidFill>
                  <a:srgbClr val="0000FF"/>
                </a:solidFill>
                <a:latin typeface="Cantata One"/>
                <a:ea typeface="Cantata One"/>
                <a:cs typeface="Cantata One"/>
                <a:sym typeface="Cantata One"/>
              </a:rPr>
              <a:t> </a:t>
            </a: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across Top and Bottom Ranked Pollsters allows users to see that: </a:t>
            </a:r>
            <a:endParaRPr sz="12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Top ranked pollsters have</a:t>
            </a:r>
            <a:r>
              <a:rPr lang="de" sz="1200">
                <a:solidFill>
                  <a:srgbClr val="FF0000"/>
                </a:solidFill>
                <a:latin typeface="Cantata One"/>
                <a:ea typeface="Cantata One"/>
                <a:cs typeface="Cantata One"/>
                <a:sym typeface="Cantata One"/>
              </a:rPr>
              <a:t> </a:t>
            </a:r>
            <a:r>
              <a:rPr b="1" lang="de" sz="1200">
                <a:solidFill>
                  <a:srgbClr val="FF0000"/>
                </a:solidFill>
                <a:latin typeface="Cantata One"/>
                <a:ea typeface="Cantata One"/>
                <a:cs typeface="Cantata One"/>
                <a:sym typeface="Cantata One"/>
              </a:rPr>
              <a:t>small negative</a:t>
            </a:r>
            <a:r>
              <a:rPr b="1" lang="de" sz="1200">
                <a:solidFill>
                  <a:srgbClr val="0000FF"/>
                </a:solidFill>
                <a:latin typeface="Cantata One"/>
                <a:ea typeface="Cantata One"/>
                <a:cs typeface="Cantata One"/>
                <a:sym typeface="Cantata One"/>
              </a:rPr>
              <a:t> </a:t>
            </a: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bias values while </a:t>
            </a: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Bottom ranked pollsters have small positive values.</a:t>
            </a:r>
            <a:endParaRPr b="1" sz="1200">
              <a:solidFill>
                <a:srgbClr val="0000FF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pic>
        <p:nvPicPr>
          <p:cNvPr id="1608" name="Google Shape;160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975" y="2305385"/>
            <a:ext cx="4352724" cy="2720465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44"/>
          <p:cNvSpPr txBox="1"/>
          <p:nvPr/>
        </p:nvSpPr>
        <p:spPr>
          <a:xfrm>
            <a:off x="4571988" y="312775"/>
            <a:ext cx="387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Error</a:t>
            </a: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 PPM by Pollster</a:t>
            </a:r>
            <a:endParaRPr/>
          </a:p>
        </p:txBody>
      </p:sp>
      <p:sp>
        <p:nvSpPr>
          <p:cNvPr id="1610" name="Google Shape;1610;p44"/>
          <p:cNvSpPr txBox="1"/>
          <p:nvPr/>
        </p:nvSpPr>
        <p:spPr>
          <a:xfrm>
            <a:off x="4571988" y="745475"/>
            <a:ext cx="4023600" cy="14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Comparing </a:t>
            </a:r>
            <a:r>
              <a:rPr b="1" lang="de" sz="1200">
                <a:solidFill>
                  <a:srgbClr val="0000FF"/>
                </a:solidFill>
                <a:latin typeface="Cantata One"/>
                <a:ea typeface="Cantata One"/>
                <a:cs typeface="Cantata One"/>
                <a:sym typeface="Cantata One"/>
              </a:rPr>
              <a:t>Predictive Plus or Minus Error </a:t>
            </a: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across Top and Bottom Ranked Pollsters allows users to see that: </a:t>
            </a:r>
            <a:endParaRPr sz="12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Top ranked pollsters have </a:t>
            </a:r>
            <a:r>
              <a:rPr b="1" lang="de" sz="1200">
                <a:solidFill>
                  <a:srgbClr val="FF0000"/>
                </a:solidFill>
                <a:latin typeface="Cantata One"/>
                <a:ea typeface="Cantata One"/>
                <a:cs typeface="Cantata One"/>
                <a:sym typeface="Cantata One"/>
              </a:rPr>
              <a:t>small negative</a:t>
            </a:r>
            <a:r>
              <a:rPr lang="de" sz="1200">
                <a:solidFill>
                  <a:srgbClr val="0000FF"/>
                </a:solidFill>
                <a:latin typeface="Cantata One"/>
                <a:ea typeface="Cantata One"/>
                <a:cs typeface="Cantata One"/>
                <a:sym typeface="Cantata One"/>
              </a:rPr>
              <a:t> </a:t>
            </a: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error values while</a:t>
            </a: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 Bottom ranked pollsters have small positive values.</a:t>
            </a:r>
            <a:endParaRPr b="1" sz="1200">
              <a:solidFill>
                <a:srgbClr val="0000FF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45"/>
          <p:cNvSpPr txBox="1"/>
          <p:nvPr/>
        </p:nvSpPr>
        <p:spPr>
          <a:xfrm>
            <a:off x="0" y="511525"/>
            <a:ext cx="45720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Comparing </a:t>
            </a:r>
            <a:r>
              <a:rPr b="1" lang="de" sz="1200">
                <a:solidFill>
                  <a:srgbClr val="0000FF"/>
                </a:solidFill>
                <a:latin typeface="Cantata One"/>
                <a:ea typeface="Cantata One"/>
                <a:cs typeface="Cantata One"/>
                <a:sym typeface="Cantata One"/>
              </a:rPr>
              <a:t>Numeric Grade </a:t>
            </a: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across Top and </a:t>
            </a: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Bottom Ranked Pollsters allows users to see that: </a:t>
            </a:r>
            <a:endParaRPr sz="12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Top ranked pollsters have </a:t>
            </a:r>
            <a:r>
              <a:rPr b="1" lang="de" sz="1200">
                <a:solidFill>
                  <a:srgbClr val="0000FF"/>
                </a:solidFill>
                <a:latin typeface="Cantata One"/>
                <a:ea typeface="Cantata One"/>
                <a:cs typeface="Cantata One"/>
                <a:sym typeface="Cantata One"/>
              </a:rPr>
              <a:t>higher</a:t>
            </a:r>
            <a:r>
              <a:rPr lang="de" sz="1200">
                <a:solidFill>
                  <a:srgbClr val="0000FF"/>
                </a:solidFill>
                <a:latin typeface="Cantata One"/>
                <a:ea typeface="Cantata One"/>
                <a:cs typeface="Cantata One"/>
                <a:sym typeface="Cantata One"/>
              </a:rPr>
              <a:t> </a:t>
            </a: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numeric grades than Bottom ranked pollsters.</a:t>
            </a:r>
            <a:endParaRPr b="1" sz="1200">
              <a:solidFill>
                <a:srgbClr val="0000FF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sp>
        <p:nvSpPr>
          <p:cNvPr id="1616" name="Google Shape;1616;p45"/>
          <p:cNvSpPr txBox="1"/>
          <p:nvPr/>
        </p:nvSpPr>
        <p:spPr>
          <a:xfrm>
            <a:off x="0" y="91000"/>
            <a:ext cx="439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Numeric Grade</a:t>
            </a: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 by Pollster</a:t>
            </a:r>
            <a:endParaRPr/>
          </a:p>
        </p:txBody>
      </p:sp>
      <p:pic>
        <p:nvPicPr>
          <p:cNvPr id="1617" name="Google Shape;16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36450"/>
            <a:ext cx="4549325" cy="28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813" y="2336454"/>
            <a:ext cx="4512275" cy="2807047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Google Shape;1619;p45"/>
          <p:cNvSpPr txBox="1"/>
          <p:nvPr/>
        </p:nvSpPr>
        <p:spPr>
          <a:xfrm>
            <a:off x="4751400" y="91000"/>
            <a:ext cx="439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POLLSCORE</a:t>
            </a: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 by Pollster</a:t>
            </a:r>
            <a:endParaRPr/>
          </a:p>
        </p:txBody>
      </p:sp>
      <p:sp>
        <p:nvSpPr>
          <p:cNvPr id="1620" name="Google Shape;1620;p45"/>
          <p:cNvSpPr txBox="1"/>
          <p:nvPr/>
        </p:nvSpPr>
        <p:spPr>
          <a:xfrm>
            <a:off x="4751400" y="511525"/>
            <a:ext cx="4217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Comparing </a:t>
            </a:r>
            <a:r>
              <a:rPr b="1" lang="de" sz="1200">
                <a:solidFill>
                  <a:srgbClr val="0000FF"/>
                </a:solidFill>
                <a:latin typeface="Cantata One"/>
                <a:ea typeface="Cantata One"/>
                <a:cs typeface="Cantata One"/>
                <a:sym typeface="Cantata One"/>
              </a:rPr>
              <a:t>POLLSCORE </a:t>
            </a: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across Top and Bottom Ranked Pollsters allows users to see that: </a:t>
            </a:r>
            <a:endParaRPr sz="12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Top ranked pollsters have </a:t>
            </a:r>
            <a:r>
              <a:rPr b="1" lang="de" sz="1200">
                <a:solidFill>
                  <a:srgbClr val="FF0000"/>
                </a:solidFill>
                <a:latin typeface="Cantata One"/>
                <a:ea typeface="Cantata One"/>
                <a:cs typeface="Cantata One"/>
                <a:sym typeface="Cantata One"/>
              </a:rPr>
              <a:t>lower</a:t>
            </a:r>
            <a:r>
              <a:rPr lang="de" sz="1200">
                <a:solidFill>
                  <a:srgbClr val="0000FF"/>
                </a:solidFill>
                <a:latin typeface="Cantata One"/>
                <a:ea typeface="Cantata One"/>
                <a:cs typeface="Cantata One"/>
                <a:sym typeface="Cantata One"/>
              </a:rPr>
              <a:t> </a:t>
            </a: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POLLSCORES</a:t>
            </a: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 than Bottom ranked pollsters.</a:t>
            </a:r>
            <a:endParaRPr b="1" sz="1200">
              <a:solidFill>
                <a:srgbClr val="0000FF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5" name="Google Shape;16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60045"/>
            <a:ext cx="4572001" cy="2883455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46"/>
          <p:cNvSpPr txBox="1"/>
          <p:nvPr/>
        </p:nvSpPr>
        <p:spPr>
          <a:xfrm>
            <a:off x="0" y="733900"/>
            <a:ext cx="4534800" cy="12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Comparing </a:t>
            </a:r>
            <a:r>
              <a:rPr b="1" lang="de" sz="1200">
                <a:solidFill>
                  <a:srgbClr val="0000FF"/>
                </a:solidFill>
                <a:latin typeface="Cantata One"/>
                <a:ea typeface="Cantata One"/>
                <a:cs typeface="Cantata One"/>
                <a:sym typeface="Cantata One"/>
              </a:rPr>
              <a:t>Weighted Average Transparency </a:t>
            </a: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across Top and Bottom Ranked Pollsters allows users to see that: </a:t>
            </a:r>
            <a:endParaRPr sz="12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Top ranked pollsters have </a:t>
            </a:r>
            <a:r>
              <a:rPr b="1" lang="de" sz="1200">
                <a:solidFill>
                  <a:srgbClr val="0000FF"/>
                </a:solidFill>
                <a:latin typeface="Cantata One"/>
                <a:ea typeface="Cantata One"/>
                <a:cs typeface="Cantata One"/>
                <a:sym typeface="Cantata One"/>
              </a:rPr>
              <a:t>much higher</a:t>
            </a:r>
            <a:r>
              <a:rPr lang="de" sz="1200">
                <a:solidFill>
                  <a:srgbClr val="0000FF"/>
                </a:solidFill>
                <a:latin typeface="Cantata One"/>
                <a:ea typeface="Cantata One"/>
                <a:cs typeface="Cantata One"/>
                <a:sym typeface="Cantata One"/>
              </a:rPr>
              <a:t> </a:t>
            </a: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transparency</a:t>
            </a: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 than Bottom ranked pollsters</a:t>
            </a:r>
            <a:endParaRPr b="1" sz="1200">
              <a:solidFill>
                <a:srgbClr val="0000FF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sp>
        <p:nvSpPr>
          <p:cNvPr id="1627" name="Google Shape;1627;p46"/>
          <p:cNvSpPr txBox="1"/>
          <p:nvPr/>
        </p:nvSpPr>
        <p:spPr>
          <a:xfrm>
            <a:off x="0" y="0"/>
            <a:ext cx="457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Weighted Avg. </a:t>
            </a: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Transparency</a:t>
            </a: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 by Pollster</a:t>
            </a:r>
            <a:endParaRPr/>
          </a:p>
        </p:txBody>
      </p:sp>
      <p:pic>
        <p:nvPicPr>
          <p:cNvPr id="1628" name="Google Shape;162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4" y="2260050"/>
            <a:ext cx="4647122" cy="28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46"/>
          <p:cNvSpPr txBox="1"/>
          <p:nvPr/>
        </p:nvSpPr>
        <p:spPr>
          <a:xfrm>
            <a:off x="4519750" y="0"/>
            <a:ext cx="457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Total Number of Polls by Pollster</a:t>
            </a:r>
            <a:endParaRPr/>
          </a:p>
        </p:txBody>
      </p:sp>
      <p:sp>
        <p:nvSpPr>
          <p:cNvPr id="1630" name="Google Shape;1630;p46"/>
          <p:cNvSpPr txBox="1"/>
          <p:nvPr/>
        </p:nvSpPr>
        <p:spPr>
          <a:xfrm>
            <a:off x="4609256" y="733900"/>
            <a:ext cx="4534800" cy="12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Comparing </a:t>
            </a:r>
            <a:r>
              <a:rPr b="1" lang="de" sz="1200">
                <a:solidFill>
                  <a:srgbClr val="0000FF"/>
                </a:solidFill>
                <a:latin typeface="Cantata One"/>
                <a:ea typeface="Cantata One"/>
                <a:cs typeface="Cantata One"/>
                <a:sym typeface="Cantata One"/>
              </a:rPr>
              <a:t>Total Number of Polls</a:t>
            </a:r>
            <a:r>
              <a:rPr b="1" lang="de" sz="1200">
                <a:solidFill>
                  <a:srgbClr val="0000FF"/>
                </a:solidFill>
                <a:latin typeface="Cantata One"/>
                <a:ea typeface="Cantata One"/>
                <a:cs typeface="Cantata One"/>
                <a:sym typeface="Cantata One"/>
              </a:rPr>
              <a:t> </a:t>
            </a: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across Top and Bottom Ranked Pollsters allows users to see that: </a:t>
            </a:r>
            <a:endParaRPr sz="12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Top ranked pollsters have </a:t>
            </a:r>
            <a:r>
              <a:rPr b="1" lang="de" sz="1200">
                <a:solidFill>
                  <a:srgbClr val="0000FF"/>
                </a:solidFill>
                <a:latin typeface="Cantata One"/>
                <a:ea typeface="Cantata One"/>
                <a:cs typeface="Cantata One"/>
                <a:sym typeface="Cantata One"/>
              </a:rPr>
              <a:t>many more</a:t>
            </a:r>
            <a:r>
              <a:rPr lang="de" sz="1200">
                <a:solidFill>
                  <a:srgbClr val="0000FF"/>
                </a:solidFill>
                <a:latin typeface="Cantata One"/>
                <a:ea typeface="Cantata One"/>
                <a:cs typeface="Cantata One"/>
                <a:sym typeface="Cantata One"/>
              </a:rPr>
              <a:t> </a:t>
            </a: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polls </a:t>
            </a: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than Bottom ranked pollsters</a:t>
            </a:r>
            <a:endParaRPr b="1" sz="1200">
              <a:solidFill>
                <a:srgbClr val="0000FF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5" name="Google Shape;16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75" y="1990225"/>
            <a:ext cx="4372775" cy="31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675" y="2129175"/>
            <a:ext cx="4257350" cy="293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7" name="Google Shape;1637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Chloropleth Maps</a:t>
            </a:r>
            <a:endParaRPr/>
          </a:p>
        </p:txBody>
      </p:sp>
      <p:sp>
        <p:nvSpPr>
          <p:cNvPr id="1638" name="Google Shape;1638;p47"/>
          <p:cNvSpPr txBox="1"/>
          <p:nvPr>
            <p:ph idx="1" type="body"/>
          </p:nvPr>
        </p:nvSpPr>
        <p:spPr>
          <a:xfrm>
            <a:off x="720000" y="121574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Show the number of polls and individual questions conducted in any given state. This map shows all polls and questions in the data conducted by the #4 pollster: You.Gov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Time Series</a:t>
            </a:r>
            <a:r>
              <a:rPr lang="de"/>
              <a:t> of a Pollster’s Avg. Bias</a:t>
            </a:r>
            <a:endParaRPr/>
          </a:p>
        </p:txBody>
      </p:sp>
      <p:sp>
        <p:nvSpPr>
          <p:cNvPr id="1644" name="Google Shape;1644;p48"/>
          <p:cNvSpPr txBox="1"/>
          <p:nvPr>
            <p:ph idx="1" type="body"/>
          </p:nvPr>
        </p:nvSpPr>
        <p:spPr>
          <a:xfrm>
            <a:off x="720000" y="121574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This lets us observe is a pollster consistently prefers one party over another (positive bias = Democrat, negative bias = Republican.</a:t>
            </a:r>
            <a:endParaRPr/>
          </a:p>
        </p:txBody>
      </p:sp>
      <p:pic>
        <p:nvPicPr>
          <p:cNvPr id="1645" name="Google Shape;164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584" y="1788450"/>
            <a:ext cx="5126491" cy="31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49"/>
          <p:cNvSpPr txBox="1"/>
          <p:nvPr>
            <p:ph type="title"/>
          </p:nvPr>
        </p:nvSpPr>
        <p:spPr>
          <a:xfrm>
            <a:off x="6479350" y="504175"/>
            <a:ext cx="26646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/>
              <a:t>Average Poll Margin Comparison of Top &amp; Bottom Ranked Pollsters</a:t>
            </a:r>
            <a:endParaRPr sz="2000"/>
          </a:p>
        </p:txBody>
      </p:sp>
      <p:pic>
        <p:nvPicPr>
          <p:cNvPr id="1651" name="Google Shape;1651;p49"/>
          <p:cNvPicPr preferRelativeResize="0"/>
          <p:nvPr/>
        </p:nvPicPr>
        <p:blipFill rotWithShape="1">
          <a:blip r:embed="rId3">
            <a:alphaModFix/>
          </a:blip>
          <a:srcRect b="0" l="0" r="0" t="1826"/>
          <a:stretch/>
        </p:blipFill>
        <p:spPr>
          <a:xfrm>
            <a:off x="0" y="676000"/>
            <a:ext cx="6479349" cy="3992549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Google Shape;1652;p49"/>
          <p:cNvSpPr txBox="1"/>
          <p:nvPr/>
        </p:nvSpPr>
        <p:spPr>
          <a:xfrm>
            <a:off x="6547175" y="2216725"/>
            <a:ext cx="2374800" cy="18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Shows the average predicted margin from polls within the defined scope from each top and bottom pollsters.</a:t>
            </a:r>
            <a:endParaRPr sz="12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50"/>
          <p:cNvSpPr txBox="1"/>
          <p:nvPr>
            <p:ph type="title"/>
          </p:nvPr>
        </p:nvSpPr>
        <p:spPr>
          <a:xfrm>
            <a:off x="6479350" y="504175"/>
            <a:ext cx="26646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/>
              <a:t>Median Sample Size </a:t>
            </a:r>
            <a:r>
              <a:rPr lang="de" sz="2000"/>
              <a:t>Comparison of Top &amp; Bottom Ranked Pollsters</a:t>
            </a:r>
            <a:endParaRPr sz="2000"/>
          </a:p>
        </p:txBody>
      </p:sp>
      <p:sp>
        <p:nvSpPr>
          <p:cNvPr id="1658" name="Google Shape;1658;p50"/>
          <p:cNvSpPr txBox="1"/>
          <p:nvPr/>
        </p:nvSpPr>
        <p:spPr>
          <a:xfrm>
            <a:off x="6479350" y="2216725"/>
            <a:ext cx="2442600" cy="18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Demonstrates that Top pollsters have typically have sample sizes between 500-1000, while Bottom ranked pollsters sample sizes are more variable.</a:t>
            </a:r>
            <a:endParaRPr sz="12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pic>
        <p:nvPicPr>
          <p:cNvPr id="1659" name="Google Shape;1659;p50"/>
          <p:cNvPicPr preferRelativeResize="0"/>
          <p:nvPr/>
        </p:nvPicPr>
        <p:blipFill rotWithShape="1">
          <a:blip r:embed="rId3">
            <a:alphaModFix/>
          </a:blip>
          <a:srcRect b="0" l="0" r="0" t="-1605"/>
          <a:stretch/>
        </p:blipFill>
        <p:spPr>
          <a:xfrm>
            <a:off x="71300" y="835900"/>
            <a:ext cx="6174550" cy="381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51"/>
          <p:cNvSpPr txBox="1"/>
          <p:nvPr>
            <p:ph type="title"/>
          </p:nvPr>
        </p:nvSpPr>
        <p:spPr>
          <a:xfrm>
            <a:off x="6373425" y="504175"/>
            <a:ext cx="27705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/>
              <a:t>Avg. Pct. Partisan</a:t>
            </a:r>
            <a:r>
              <a:rPr lang="de" sz="2000"/>
              <a:t> Comparison of Top &amp; Bottom Ranked Pollsters</a:t>
            </a:r>
            <a:endParaRPr sz="2000"/>
          </a:p>
        </p:txBody>
      </p:sp>
      <p:sp>
        <p:nvSpPr>
          <p:cNvPr id="1665" name="Google Shape;1665;p51"/>
          <p:cNvSpPr txBox="1"/>
          <p:nvPr/>
        </p:nvSpPr>
        <p:spPr>
          <a:xfrm>
            <a:off x="6373425" y="1869175"/>
            <a:ext cx="2548500" cy="18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Demonstrates that Top ranked Pollsters do not participate in partisan polls, while Bottom ranked Pollsters do.</a:t>
            </a:r>
            <a:endParaRPr sz="12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pic>
        <p:nvPicPr>
          <p:cNvPr id="1666" name="Google Shape;16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5" y="613363"/>
            <a:ext cx="6174551" cy="3916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/>
          <p:nvPr>
            <p:ph type="title"/>
          </p:nvPr>
        </p:nvSpPr>
        <p:spPr>
          <a:xfrm>
            <a:off x="5056675" y="2571750"/>
            <a:ext cx="3540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Introduction</a:t>
            </a:r>
            <a:endParaRPr/>
          </a:p>
        </p:txBody>
      </p:sp>
      <p:sp>
        <p:nvSpPr>
          <p:cNvPr id="271" name="Google Shape;271;p25"/>
          <p:cNvSpPr txBox="1"/>
          <p:nvPr>
            <p:ph idx="2" type="title"/>
          </p:nvPr>
        </p:nvSpPr>
        <p:spPr>
          <a:xfrm>
            <a:off x="5056675" y="1729950"/>
            <a:ext cx="143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01.</a:t>
            </a:r>
            <a:endParaRPr/>
          </a:p>
        </p:txBody>
      </p:sp>
      <p:cxnSp>
        <p:nvCxnSpPr>
          <p:cNvPr id="272" name="Google Shape;272;p25"/>
          <p:cNvCxnSpPr/>
          <p:nvPr/>
        </p:nvCxnSpPr>
        <p:spPr>
          <a:xfrm>
            <a:off x="5149800" y="3441475"/>
            <a:ext cx="3994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3" name="Google Shape;273;p25"/>
          <p:cNvGrpSpPr/>
          <p:nvPr/>
        </p:nvGrpSpPr>
        <p:grpSpPr>
          <a:xfrm>
            <a:off x="1077250" y="598749"/>
            <a:ext cx="3084537" cy="4007063"/>
            <a:chOff x="1077250" y="598749"/>
            <a:chExt cx="3084537" cy="4007063"/>
          </a:xfrm>
        </p:grpSpPr>
        <p:grpSp>
          <p:nvGrpSpPr>
            <p:cNvPr id="274" name="Google Shape;274;p25"/>
            <p:cNvGrpSpPr/>
            <p:nvPr/>
          </p:nvGrpSpPr>
          <p:grpSpPr>
            <a:xfrm>
              <a:off x="1220412" y="786964"/>
              <a:ext cx="2941375" cy="3818847"/>
              <a:chOff x="713237" y="786964"/>
              <a:chExt cx="2941375" cy="3818847"/>
            </a:xfrm>
          </p:grpSpPr>
          <p:sp>
            <p:nvSpPr>
              <p:cNvPr id="275" name="Google Shape;275;p25"/>
              <p:cNvSpPr/>
              <p:nvPr/>
            </p:nvSpPr>
            <p:spPr>
              <a:xfrm>
                <a:off x="713237" y="786964"/>
                <a:ext cx="2941375" cy="3432725"/>
              </a:xfrm>
              <a:custGeom>
                <a:rect b="b" l="l" r="r" t="t"/>
                <a:pathLst>
                  <a:path extrusionOk="0" h="137309" w="117655">
                    <a:moveTo>
                      <a:pt x="29668" y="136053"/>
                    </a:moveTo>
                    <a:cubicBezTo>
                      <a:pt x="18968" y="133934"/>
                      <a:pt x="14861" y="129250"/>
                      <a:pt x="9965" y="121882"/>
                    </a:cubicBezTo>
                    <a:cubicBezTo>
                      <a:pt x="5069" y="114514"/>
                      <a:pt x="1263" y="105273"/>
                      <a:pt x="293" y="91846"/>
                    </a:cubicBezTo>
                    <a:cubicBezTo>
                      <a:pt x="-676" y="78419"/>
                      <a:pt x="803" y="55280"/>
                      <a:pt x="4148" y="41320"/>
                    </a:cubicBezTo>
                    <a:cubicBezTo>
                      <a:pt x="7493" y="27360"/>
                      <a:pt x="11600" y="14932"/>
                      <a:pt x="20361" y="8084"/>
                    </a:cubicBezTo>
                    <a:cubicBezTo>
                      <a:pt x="29122" y="1236"/>
                      <a:pt x="46149" y="-738"/>
                      <a:pt x="56716" y="231"/>
                    </a:cubicBezTo>
                    <a:cubicBezTo>
                      <a:pt x="67283" y="1200"/>
                      <a:pt x="78868" y="7259"/>
                      <a:pt x="83764" y="13900"/>
                    </a:cubicBezTo>
                    <a:cubicBezTo>
                      <a:pt x="88660" y="20541"/>
                      <a:pt x="82553" y="34259"/>
                      <a:pt x="86091" y="40076"/>
                    </a:cubicBezTo>
                    <a:cubicBezTo>
                      <a:pt x="89630" y="45893"/>
                      <a:pt x="99905" y="43372"/>
                      <a:pt x="104995" y="48801"/>
                    </a:cubicBezTo>
                    <a:cubicBezTo>
                      <a:pt x="110085" y="54230"/>
                      <a:pt x="115417" y="61065"/>
                      <a:pt x="116629" y="72650"/>
                    </a:cubicBezTo>
                    <a:cubicBezTo>
                      <a:pt x="117841" y="84235"/>
                      <a:pt x="119343" y="107987"/>
                      <a:pt x="112266" y="118312"/>
                    </a:cubicBezTo>
                    <a:cubicBezTo>
                      <a:pt x="105189" y="128637"/>
                      <a:pt x="87932" y="131642"/>
                      <a:pt x="74166" y="134599"/>
                    </a:cubicBezTo>
                    <a:cubicBezTo>
                      <a:pt x="60400" y="137556"/>
                      <a:pt x="40368" y="138173"/>
                      <a:pt x="29668" y="1360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76" name="Google Shape;276;p25"/>
              <p:cNvSpPr/>
              <p:nvPr/>
            </p:nvSpPr>
            <p:spPr>
              <a:xfrm>
                <a:off x="1149680" y="4498111"/>
                <a:ext cx="2380200" cy="107700"/>
              </a:xfrm>
              <a:prstGeom prst="ellipse">
                <a:avLst/>
              </a:pr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77" name="Google Shape;277;p25"/>
              <p:cNvSpPr/>
              <p:nvPr/>
            </p:nvSpPr>
            <p:spPr>
              <a:xfrm>
                <a:off x="1387516" y="3411356"/>
                <a:ext cx="688312" cy="1140793"/>
              </a:xfrm>
              <a:custGeom>
                <a:rect b="b" l="l" r="r" t="t"/>
                <a:pathLst>
                  <a:path extrusionOk="0" h="841914" w="507979">
                    <a:moveTo>
                      <a:pt x="252222" y="596741"/>
                    </a:moveTo>
                    <a:cubicBezTo>
                      <a:pt x="275939" y="550926"/>
                      <a:pt x="212312" y="331661"/>
                      <a:pt x="225076" y="25527"/>
                    </a:cubicBezTo>
                    <a:lnTo>
                      <a:pt x="411099" y="25527"/>
                    </a:lnTo>
                    <a:cubicBezTo>
                      <a:pt x="385953" y="219266"/>
                      <a:pt x="340995" y="571310"/>
                      <a:pt x="341090" y="603885"/>
                    </a:cubicBezTo>
                    <a:cubicBezTo>
                      <a:pt x="341281" y="648938"/>
                      <a:pt x="378143" y="731139"/>
                      <a:pt x="438245" y="756856"/>
                    </a:cubicBezTo>
                    <a:cubicBezTo>
                      <a:pt x="498348" y="782669"/>
                      <a:pt x="525780" y="823246"/>
                      <a:pt x="495681" y="836105"/>
                    </a:cubicBezTo>
                    <a:cubicBezTo>
                      <a:pt x="465582" y="848963"/>
                      <a:pt x="356140" y="837057"/>
                      <a:pt x="345376" y="828485"/>
                    </a:cubicBezTo>
                    <a:cubicBezTo>
                      <a:pt x="334613" y="819912"/>
                      <a:pt x="335756" y="734092"/>
                      <a:pt x="254127" y="716947"/>
                    </a:cubicBezTo>
                    <a:cubicBezTo>
                      <a:pt x="172403" y="699802"/>
                      <a:pt x="224409" y="650367"/>
                      <a:pt x="252222" y="596646"/>
                    </a:cubicBezTo>
                    <a:close/>
                    <a:moveTo>
                      <a:pt x="144685" y="432149"/>
                    </a:moveTo>
                    <a:cubicBezTo>
                      <a:pt x="163544" y="269748"/>
                      <a:pt x="174974" y="136684"/>
                      <a:pt x="184118" y="31528"/>
                    </a:cubicBezTo>
                    <a:lnTo>
                      <a:pt x="0" y="0"/>
                    </a:lnTo>
                    <a:cubicBezTo>
                      <a:pt x="17526" y="189167"/>
                      <a:pt x="57341" y="452914"/>
                      <a:pt x="46482" y="526447"/>
                    </a:cubicBezTo>
                    <a:cubicBezTo>
                      <a:pt x="32671" y="619982"/>
                      <a:pt x="-20669" y="671131"/>
                      <a:pt x="18383" y="710470"/>
                    </a:cubicBezTo>
                    <a:cubicBezTo>
                      <a:pt x="57436" y="749808"/>
                      <a:pt x="102013" y="757523"/>
                      <a:pt x="102870" y="816483"/>
                    </a:cubicBezTo>
                    <a:cubicBezTo>
                      <a:pt x="102965" y="826675"/>
                      <a:pt x="103251" y="834962"/>
                      <a:pt x="103823" y="841915"/>
                    </a:cubicBezTo>
                    <a:lnTo>
                      <a:pt x="248984" y="841915"/>
                    </a:lnTo>
                    <a:cubicBezTo>
                      <a:pt x="181642" y="772097"/>
                      <a:pt x="113919" y="697325"/>
                      <a:pt x="144780" y="432149"/>
                    </a:cubicBezTo>
                    <a:close/>
                  </a:path>
                </a:pathLst>
              </a:custGeom>
              <a:solidFill>
                <a:srgbClr val="844D3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25"/>
              <p:cNvSpPr/>
              <p:nvPr/>
            </p:nvSpPr>
            <p:spPr>
              <a:xfrm>
                <a:off x="1267042" y="881680"/>
                <a:ext cx="828798" cy="949901"/>
              </a:xfrm>
              <a:custGeom>
                <a:rect b="b" l="l" r="r" t="t"/>
                <a:pathLst>
                  <a:path extrusionOk="0" h="701034" w="611659">
                    <a:moveTo>
                      <a:pt x="563566" y="524137"/>
                    </a:moveTo>
                    <a:cubicBezTo>
                      <a:pt x="595951" y="510517"/>
                      <a:pt x="609953" y="471274"/>
                      <a:pt x="611572" y="436126"/>
                    </a:cubicBezTo>
                    <a:cubicBezTo>
                      <a:pt x="613192" y="400979"/>
                      <a:pt x="591856" y="373071"/>
                      <a:pt x="571948" y="344115"/>
                    </a:cubicBezTo>
                    <a:cubicBezTo>
                      <a:pt x="550803" y="313444"/>
                      <a:pt x="557280" y="283726"/>
                      <a:pt x="570615" y="270296"/>
                    </a:cubicBezTo>
                    <a:cubicBezTo>
                      <a:pt x="590046" y="250579"/>
                      <a:pt x="598999" y="222862"/>
                      <a:pt x="590998" y="196287"/>
                    </a:cubicBezTo>
                    <a:cubicBezTo>
                      <a:pt x="582997" y="169712"/>
                      <a:pt x="560709" y="149233"/>
                      <a:pt x="533182" y="145804"/>
                    </a:cubicBezTo>
                    <a:cubicBezTo>
                      <a:pt x="504702" y="142185"/>
                      <a:pt x="490795" y="126850"/>
                      <a:pt x="483366" y="98656"/>
                    </a:cubicBezTo>
                    <a:cubicBezTo>
                      <a:pt x="469078" y="44458"/>
                      <a:pt x="410785" y="16169"/>
                      <a:pt x="356207" y="28933"/>
                    </a:cubicBezTo>
                    <a:cubicBezTo>
                      <a:pt x="332395" y="34457"/>
                      <a:pt x="308868" y="24456"/>
                      <a:pt x="288008" y="11597"/>
                    </a:cubicBezTo>
                    <a:cubicBezTo>
                      <a:pt x="260576" y="-5262"/>
                      <a:pt x="225238" y="-2690"/>
                      <a:pt x="196854" y="12550"/>
                    </a:cubicBezTo>
                    <a:cubicBezTo>
                      <a:pt x="168469" y="27790"/>
                      <a:pt x="147705" y="55888"/>
                      <a:pt x="145705" y="87988"/>
                    </a:cubicBezTo>
                    <a:cubicBezTo>
                      <a:pt x="144085" y="112943"/>
                      <a:pt x="125988" y="132565"/>
                      <a:pt x="101128" y="135041"/>
                    </a:cubicBezTo>
                    <a:cubicBezTo>
                      <a:pt x="76172" y="137518"/>
                      <a:pt x="54836" y="154091"/>
                      <a:pt x="43597" y="176475"/>
                    </a:cubicBezTo>
                    <a:cubicBezTo>
                      <a:pt x="32262" y="198859"/>
                      <a:pt x="33500" y="224862"/>
                      <a:pt x="44359" y="247436"/>
                    </a:cubicBezTo>
                    <a:cubicBezTo>
                      <a:pt x="54646" y="268677"/>
                      <a:pt x="50740" y="284774"/>
                      <a:pt x="37882" y="296966"/>
                    </a:cubicBezTo>
                    <a:cubicBezTo>
                      <a:pt x="21784" y="312206"/>
                      <a:pt x="25594" y="329827"/>
                      <a:pt x="47121" y="347258"/>
                    </a:cubicBezTo>
                    <a:cubicBezTo>
                      <a:pt x="35977" y="355450"/>
                      <a:pt x="28833" y="368118"/>
                      <a:pt x="27499" y="381929"/>
                    </a:cubicBezTo>
                    <a:cubicBezTo>
                      <a:pt x="26166" y="395740"/>
                      <a:pt x="30738" y="409456"/>
                      <a:pt x="40168" y="419648"/>
                    </a:cubicBezTo>
                    <a:cubicBezTo>
                      <a:pt x="49121" y="429364"/>
                      <a:pt x="53693" y="442413"/>
                      <a:pt x="52550" y="455653"/>
                    </a:cubicBezTo>
                    <a:cubicBezTo>
                      <a:pt x="51502" y="468892"/>
                      <a:pt x="44073" y="480037"/>
                      <a:pt x="34453" y="489085"/>
                    </a:cubicBezTo>
                    <a:cubicBezTo>
                      <a:pt x="-2409" y="524042"/>
                      <a:pt x="-10886" y="581097"/>
                      <a:pt x="14831" y="624912"/>
                    </a:cubicBezTo>
                    <a:cubicBezTo>
                      <a:pt x="25594" y="643295"/>
                      <a:pt x="45502" y="654344"/>
                      <a:pt x="66361" y="658059"/>
                    </a:cubicBezTo>
                    <a:cubicBezTo>
                      <a:pt x="87316" y="661774"/>
                      <a:pt x="108081" y="655773"/>
                      <a:pt x="126178" y="644629"/>
                    </a:cubicBezTo>
                    <a:cubicBezTo>
                      <a:pt x="161897" y="622721"/>
                      <a:pt x="209522" y="630817"/>
                      <a:pt x="236192" y="663107"/>
                    </a:cubicBezTo>
                    <a:cubicBezTo>
                      <a:pt x="261243" y="693397"/>
                      <a:pt x="303629" y="699969"/>
                      <a:pt x="336586" y="678633"/>
                    </a:cubicBezTo>
                    <a:cubicBezTo>
                      <a:pt x="358684" y="664345"/>
                      <a:pt x="384496" y="674728"/>
                      <a:pt x="404785" y="691492"/>
                    </a:cubicBezTo>
                    <a:cubicBezTo>
                      <a:pt x="425263" y="708446"/>
                      <a:pt x="457077" y="700921"/>
                      <a:pt x="477365" y="683681"/>
                    </a:cubicBezTo>
                    <a:cubicBezTo>
                      <a:pt x="497653" y="666441"/>
                      <a:pt x="504321" y="638818"/>
                      <a:pt x="496606" y="613291"/>
                    </a:cubicBezTo>
                    <a:cubicBezTo>
                      <a:pt x="490319" y="592527"/>
                      <a:pt x="495748" y="569953"/>
                      <a:pt x="508798" y="552617"/>
                    </a:cubicBezTo>
                    <a:cubicBezTo>
                      <a:pt x="521847" y="535282"/>
                      <a:pt x="543659" y="532424"/>
                      <a:pt x="563662" y="524042"/>
                    </a:cubicBezTo>
                    <a:close/>
                  </a:path>
                </a:pathLst>
              </a:custGeom>
              <a:solidFill>
                <a:srgbClr val="801E07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25"/>
              <p:cNvSpPr/>
              <p:nvPr/>
            </p:nvSpPr>
            <p:spPr>
              <a:xfrm>
                <a:off x="1570992" y="1378919"/>
                <a:ext cx="150917" cy="219285"/>
              </a:xfrm>
              <a:custGeom>
                <a:rect b="b" l="l" r="r" t="t"/>
                <a:pathLst>
                  <a:path extrusionOk="0" h="161834" w="111378">
                    <a:moveTo>
                      <a:pt x="0" y="0"/>
                    </a:moveTo>
                    <a:lnTo>
                      <a:pt x="17717" y="115062"/>
                    </a:lnTo>
                    <a:cubicBezTo>
                      <a:pt x="17717" y="115062"/>
                      <a:pt x="87440" y="174784"/>
                      <a:pt x="104013" y="159258"/>
                    </a:cubicBezTo>
                    <a:cubicBezTo>
                      <a:pt x="120587" y="143732"/>
                      <a:pt x="104013" y="10001"/>
                      <a:pt x="104013" y="1000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44D3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25"/>
              <p:cNvSpPr/>
              <p:nvPr/>
            </p:nvSpPr>
            <p:spPr>
              <a:xfrm>
                <a:off x="1570449" y="1364080"/>
                <a:ext cx="156967" cy="144034"/>
              </a:xfrm>
              <a:custGeom>
                <a:rect b="b" l="l" r="r" t="t"/>
                <a:pathLst>
                  <a:path extrusionOk="0" h="106298" w="115843">
                    <a:moveTo>
                      <a:pt x="109271" y="106299"/>
                    </a:moveTo>
                    <a:cubicBezTo>
                      <a:pt x="98984" y="104966"/>
                      <a:pt x="40786" y="96774"/>
                      <a:pt x="12592" y="48768"/>
                    </a:cubicBezTo>
                    <a:cubicBezTo>
                      <a:pt x="5639" y="36957"/>
                      <a:pt x="2019" y="25241"/>
                      <a:pt x="19" y="14954"/>
                    </a:cubicBezTo>
                    <a:cubicBezTo>
                      <a:pt x="19" y="14097"/>
                      <a:pt x="-457" y="8954"/>
                      <a:pt x="3353" y="4572"/>
                    </a:cubicBezTo>
                    <a:cubicBezTo>
                      <a:pt x="6591" y="857"/>
                      <a:pt x="10782" y="95"/>
                      <a:pt x="11925" y="0"/>
                    </a:cubicBezTo>
                    <a:lnTo>
                      <a:pt x="115843" y="16954"/>
                    </a:lnTo>
                    <a:lnTo>
                      <a:pt x="109366" y="106204"/>
                    </a:ln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25"/>
              <p:cNvSpPr/>
              <p:nvPr/>
            </p:nvSpPr>
            <p:spPr>
              <a:xfrm>
                <a:off x="1504301" y="952785"/>
                <a:ext cx="346093" cy="472227"/>
              </a:xfrm>
              <a:custGeom>
                <a:rect b="b" l="l" r="r" t="t"/>
                <a:pathLst>
                  <a:path extrusionOk="0" h="348507" w="255419">
                    <a:moveTo>
                      <a:pt x="130576" y="348488"/>
                    </a:moveTo>
                    <a:lnTo>
                      <a:pt x="130576" y="348488"/>
                    </a:lnTo>
                    <a:cubicBezTo>
                      <a:pt x="194012" y="349631"/>
                      <a:pt x="247067" y="300387"/>
                      <a:pt x="249734" y="248666"/>
                    </a:cubicBezTo>
                    <a:lnTo>
                      <a:pt x="255258" y="126556"/>
                    </a:lnTo>
                    <a:cubicBezTo>
                      <a:pt x="258592" y="61690"/>
                      <a:pt x="209824" y="5874"/>
                      <a:pt x="145149" y="445"/>
                    </a:cubicBezTo>
                    <a:lnTo>
                      <a:pt x="145149" y="445"/>
                    </a:lnTo>
                    <a:cubicBezTo>
                      <a:pt x="78855" y="-5175"/>
                      <a:pt x="9037" y="43117"/>
                      <a:pt x="3417" y="109315"/>
                    </a:cubicBezTo>
                    <a:lnTo>
                      <a:pt x="83" y="207613"/>
                    </a:lnTo>
                    <a:cubicBezTo>
                      <a:pt x="-2488" y="283623"/>
                      <a:pt x="54757" y="342106"/>
                      <a:pt x="130576" y="348488"/>
                    </a:cubicBezTo>
                    <a:close/>
                  </a:path>
                </a:pathLst>
              </a:custGeom>
              <a:solidFill>
                <a:srgbClr val="844D3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25"/>
              <p:cNvSpPr/>
              <p:nvPr/>
            </p:nvSpPr>
            <p:spPr>
              <a:xfrm>
                <a:off x="1424307" y="1142689"/>
                <a:ext cx="133801" cy="133801"/>
              </a:xfrm>
              <a:custGeom>
                <a:rect b="b" l="l" r="r" t="t"/>
                <a:pathLst>
                  <a:path extrusionOk="0" h="98746" w="98746">
                    <a:moveTo>
                      <a:pt x="176" y="45230"/>
                    </a:moveTo>
                    <a:cubicBezTo>
                      <a:pt x="-2110" y="72376"/>
                      <a:pt x="18083" y="96284"/>
                      <a:pt x="45230" y="98570"/>
                    </a:cubicBezTo>
                    <a:cubicBezTo>
                      <a:pt x="72376" y="100856"/>
                      <a:pt x="96284" y="80663"/>
                      <a:pt x="98570" y="53516"/>
                    </a:cubicBezTo>
                    <a:cubicBezTo>
                      <a:pt x="100856" y="26370"/>
                      <a:pt x="80663" y="2462"/>
                      <a:pt x="53516" y="176"/>
                    </a:cubicBezTo>
                    <a:cubicBezTo>
                      <a:pt x="26370" y="-2110"/>
                      <a:pt x="2462" y="18083"/>
                      <a:pt x="176" y="45230"/>
                    </a:cubicBezTo>
                    <a:close/>
                  </a:path>
                </a:pathLst>
              </a:custGeom>
              <a:solidFill>
                <a:srgbClr val="844D3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25"/>
              <p:cNvSpPr/>
              <p:nvPr/>
            </p:nvSpPr>
            <p:spPr>
              <a:xfrm>
                <a:off x="1464652" y="1181167"/>
                <a:ext cx="53588" cy="55579"/>
              </a:xfrm>
              <a:custGeom>
                <a:rect b="b" l="l" r="r" t="t"/>
                <a:pathLst>
                  <a:path extrusionOk="0" h="41018" w="39548">
                    <a:moveTo>
                      <a:pt x="35543" y="40923"/>
                    </a:moveTo>
                    <a:cubicBezTo>
                      <a:pt x="35543" y="40923"/>
                      <a:pt x="35353" y="40923"/>
                      <a:pt x="35163" y="40923"/>
                    </a:cubicBezTo>
                    <a:cubicBezTo>
                      <a:pt x="32972" y="40733"/>
                      <a:pt x="31352" y="38828"/>
                      <a:pt x="31543" y="36637"/>
                    </a:cubicBezTo>
                    <a:cubicBezTo>
                      <a:pt x="31543" y="36542"/>
                      <a:pt x="32591" y="22064"/>
                      <a:pt x="24304" y="13777"/>
                    </a:cubicBezTo>
                    <a:cubicBezTo>
                      <a:pt x="19732" y="9205"/>
                      <a:pt x="12969" y="7300"/>
                      <a:pt x="4206" y="7967"/>
                    </a:cubicBezTo>
                    <a:cubicBezTo>
                      <a:pt x="2111" y="8157"/>
                      <a:pt x="110" y="6538"/>
                      <a:pt x="15" y="4347"/>
                    </a:cubicBezTo>
                    <a:cubicBezTo>
                      <a:pt x="-175" y="2156"/>
                      <a:pt x="1444" y="251"/>
                      <a:pt x="3635" y="156"/>
                    </a:cubicBezTo>
                    <a:cubicBezTo>
                      <a:pt x="14779" y="-701"/>
                      <a:pt x="23732" y="1966"/>
                      <a:pt x="30019" y="8348"/>
                    </a:cubicBezTo>
                    <a:cubicBezTo>
                      <a:pt x="40877" y="19206"/>
                      <a:pt x="39544" y="36637"/>
                      <a:pt x="39449" y="37399"/>
                    </a:cubicBezTo>
                    <a:cubicBezTo>
                      <a:pt x="39258" y="39494"/>
                      <a:pt x="37544" y="41018"/>
                      <a:pt x="35543" y="41018"/>
                    </a:cubicBezTo>
                    <a:close/>
                  </a:path>
                </a:pathLst>
              </a:custGeom>
              <a:solidFill>
                <a:srgbClr val="24223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25"/>
              <p:cNvSpPr/>
              <p:nvPr/>
            </p:nvSpPr>
            <p:spPr>
              <a:xfrm>
                <a:off x="1470613" y="910968"/>
                <a:ext cx="425463" cy="268164"/>
              </a:xfrm>
              <a:custGeom>
                <a:rect b="b" l="l" r="r" t="t"/>
                <a:pathLst>
                  <a:path extrusionOk="0" h="197907" w="313995">
                    <a:moveTo>
                      <a:pt x="307179" y="93227"/>
                    </a:moveTo>
                    <a:cubicBezTo>
                      <a:pt x="286319" y="36744"/>
                      <a:pt x="206785" y="3026"/>
                      <a:pt x="146682" y="263"/>
                    </a:cubicBezTo>
                    <a:cubicBezTo>
                      <a:pt x="113250" y="-1261"/>
                      <a:pt x="97533" y="4073"/>
                      <a:pt x="84579" y="9979"/>
                    </a:cubicBezTo>
                    <a:cubicBezTo>
                      <a:pt x="78388" y="12741"/>
                      <a:pt x="76483" y="19409"/>
                      <a:pt x="77055" y="27791"/>
                    </a:cubicBezTo>
                    <a:cubicBezTo>
                      <a:pt x="54195" y="30934"/>
                      <a:pt x="25334" y="45602"/>
                      <a:pt x="7522" y="94656"/>
                    </a:cubicBezTo>
                    <a:cubicBezTo>
                      <a:pt x="-25434" y="185429"/>
                      <a:pt x="60576" y="185429"/>
                      <a:pt x="60576" y="185429"/>
                    </a:cubicBezTo>
                    <a:cubicBezTo>
                      <a:pt x="60576" y="185429"/>
                      <a:pt x="102486" y="156854"/>
                      <a:pt x="113345" y="98180"/>
                    </a:cubicBezTo>
                    <a:cubicBezTo>
                      <a:pt x="146873" y="97037"/>
                      <a:pt x="286128" y="98085"/>
                      <a:pt x="278318" y="197907"/>
                    </a:cubicBezTo>
                    <a:cubicBezTo>
                      <a:pt x="278318" y="197907"/>
                      <a:pt x="332706" y="162188"/>
                      <a:pt x="307179" y="93227"/>
                    </a:cubicBezTo>
                    <a:close/>
                  </a:path>
                </a:pathLst>
              </a:custGeom>
              <a:solidFill>
                <a:srgbClr val="801E07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25"/>
              <p:cNvSpPr/>
              <p:nvPr/>
            </p:nvSpPr>
            <p:spPr>
              <a:xfrm>
                <a:off x="1670858" y="1198410"/>
                <a:ext cx="21940" cy="35363"/>
              </a:xfrm>
              <a:custGeom>
                <a:rect b="b" l="l" r="r" t="t"/>
                <a:pathLst>
                  <a:path extrusionOk="0" h="26098" w="16192">
                    <a:moveTo>
                      <a:pt x="8096" y="0"/>
                    </a:moveTo>
                    <a:cubicBezTo>
                      <a:pt x="3620" y="0"/>
                      <a:pt x="0" y="5810"/>
                      <a:pt x="0" y="13049"/>
                    </a:cubicBezTo>
                    <a:cubicBezTo>
                      <a:pt x="0" y="20288"/>
                      <a:pt x="3620" y="26099"/>
                      <a:pt x="8096" y="26099"/>
                    </a:cubicBezTo>
                    <a:cubicBezTo>
                      <a:pt x="12573" y="26099"/>
                      <a:pt x="16193" y="20288"/>
                      <a:pt x="16193" y="13049"/>
                    </a:cubicBezTo>
                    <a:cubicBezTo>
                      <a:pt x="16193" y="5810"/>
                      <a:pt x="12573" y="0"/>
                      <a:pt x="8096" y="0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25"/>
              <p:cNvSpPr/>
              <p:nvPr/>
            </p:nvSpPr>
            <p:spPr>
              <a:xfrm>
                <a:off x="1777176" y="1198410"/>
                <a:ext cx="21940" cy="35363"/>
              </a:xfrm>
              <a:custGeom>
                <a:rect b="b" l="l" r="r" t="t"/>
                <a:pathLst>
                  <a:path extrusionOk="0" h="26098" w="16192">
                    <a:moveTo>
                      <a:pt x="8096" y="0"/>
                    </a:moveTo>
                    <a:cubicBezTo>
                      <a:pt x="3620" y="0"/>
                      <a:pt x="0" y="5810"/>
                      <a:pt x="0" y="13049"/>
                    </a:cubicBezTo>
                    <a:cubicBezTo>
                      <a:pt x="0" y="20288"/>
                      <a:pt x="3620" y="26099"/>
                      <a:pt x="8096" y="26099"/>
                    </a:cubicBezTo>
                    <a:cubicBezTo>
                      <a:pt x="12573" y="26099"/>
                      <a:pt x="16193" y="20288"/>
                      <a:pt x="16193" y="13049"/>
                    </a:cubicBezTo>
                    <a:cubicBezTo>
                      <a:pt x="16193" y="5810"/>
                      <a:pt x="12573" y="0"/>
                      <a:pt x="8096" y="0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25"/>
              <p:cNvSpPr/>
              <p:nvPr/>
            </p:nvSpPr>
            <p:spPr>
              <a:xfrm>
                <a:off x="1626538" y="1120649"/>
                <a:ext cx="74616" cy="42935"/>
              </a:xfrm>
              <a:custGeom>
                <a:rect b="b" l="l" r="r" t="t"/>
                <a:pathLst>
                  <a:path extrusionOk="0" h="31686" w="55067">
                    <a:moveTo>
                      <a:pt x="53864" y="23781"/>
                    </a:moveTo>
                    <a:cubicBezTo>
                      <a:pt x="53864" y="23781"/>
                      <a:pt x="21669" y="1397"/>
                      <a:pt x="3095" y="31687"/>
                    </a:cubicBezTo>
                    <a:cubicBezTo>
                      <a:pt x="3095" y="31687"/>
                      <a:pt x="-8049" y="18161"/>
                      <a:pt x="11954" y="6541"/>
                    </a:cubicBezTo>
                    <a:cubicBezTo>
                      <a:pt x="31956" y="-5080"/>
                      <a:pt x="61388" y="-2317"/>
                      <a:pt x="53864" y="23781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25"/>
              <p:cNvSpPr/>
              <p:nvPr/>
            </p:nvSpPr>
            <p:spPr>
              <a:xfrm>
                <a:off x="1747546" y="1119488"/>
                <a:ext cx="74616" cy="42935"/>
              </a:xfrm>
              <a:custGeom>
                <a:rect b="b" l="l" r="r" t="t"/>
                <a:pathLst>
                  <a:path extrusionOk="0" h="31686" w="55067">
                    <a:moveTo>
                      <a:pt x="1203" y="23781"/>
                    </a:moveTo>
                    <a:cubicBezTo>
                      <a:pt x="1203" y="23781"/>
                      <a:pt x="33398" y="1397"/>
                      <a:pt x="51972" y="31687"/>
                    </a:cubicBezTo>
                    <a:cubicBezTo>
                      <a:pt x="51972" y="31687"/>
                      <a:pt x="63116" y="18161"/>
                      <a:pt x="43113" y="6541"/>
                    </a:cubicBezTo>
                    <a:cubicBezTo>
                      <a:pt x="23111" y="-5080"/>
                      <a:pt x="-6321" y="-2317"/>
                      <a:pt x="1203" y="23781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25"/>
              <p:cNvSpPr/>
              <p:nvPr/>
            </p:nvSpPr>
            <p:spPr>
              <a:xfrm>
                <a:off x="2147611" y="1530396"/>
                <a:ext cx="599291" cy="637704"/>
              </a:xfrm>
              <a:custGeom>
                <a:rect b="b" l="l" r="r" t="t"/>
                <a:pathLst>
                  <a:path extrusionOk="0" h="470630" w="442281">
                    <a:moveTo>
                      <a:pt x="0" y="370904"/>
                    </a:moveTo>
                    <a:cubicBezTo>
                      <a:pt x="35623" y="306324"/>
                      <a:pt x="102584" y="187738"/>
                      <a:pt x="163354" y="95822"/>
                    </a:cubicBezTo>
                    <a:cubicBezTo>
                      <a:pt x="251365" y="-37338"/>
                      <a:pt x="264319" y="38386"/>
                      <a:pt x="320135" y="0"/>
                    </a:cubicBezTo>
                    <a:cubicBezTo>
                      <a:pt x="320135" y="0"/>
                      <a:pt x="330898" y="27146"/>
                      <a:pt x="271844" y="41053"/>
                    </a:cubicBezTo>
                    <a:cubicBezTo>
                      <a:pt x="271844" y="41053"/>
                      <a:pt x="400717" y="41053"/>
                      <a:pt x="422148" y="20669"/>
                    </a:cubicBezTo>
                    <a:cubicBezTo>
                      <a:pt x="443579" y="286"/>
                      <a:pt x="447961" y="7810"/>
                      <a:pt x="435007" y="32480"/>
                    </a:cubicBezTo>
                    <a:cubicBezTo>
                      <a:pt x="423005" y="55435"/>
                      <a:pt x="380333" y="99822"/>
                      <a:pt x="249079" y="109347"/>
                    </a:cubicBezTo>
                    <a:cubicBezTo>
                      <a:pt x="230124" y="110681"/>
                      <a:pt x="213550" y="122873"/>
                      <a:pt x="206502" y="140589"/>
                    </a:cubicBezTo>
                    <a:cubicBezTo>
                      <a:pt x="179642" y="208217"/>
                      <a:pt x="111538" y="375190"/>
                      <a:pt x="55435" y="470630"/>
                    </a:cubicBezTo>
                    <a:cubicBezTo>
                      <a:pt x="34576" y="438721"/>
                      <a:pt x="14478" y="405670"/>
                      <a:pt x="0" y="370904"/>
                    </a:cubicBezTo>
                    <a:close/>
                  </a:path>
                </a:pathLst>
              </a:custGeom>
              <a:solidFill>
                <a:srgbClr val="844D3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25"/>
              <p:cNvSpPr/>
              <p:nvPr/>
            </p:nvSpPr>
            <p:spPr>
              <a:xfrm>
                <a:off x="1755887" y="1524321"/>
                <a:ext cx="543745" cy="740348"/>
              </a:xfrm>
              <a:custGeom>
                <a:rect b="b" l="l" r="r" t="t"/>
                <a:pathLst>
                  <a:path extrusionOk="0" h="546382" w="401288">
                    <a:moveTo>
                      <a:pt x="328232" y="305856"/>
                    </a:moveTo>
                    <a:cubicBezTo>
                      <a:pt x="307658" y="342147"/>
                      <a:pt x="290322" y="373484"/>
                      <a:pt x="278797" y="394534"/>
                    </a:cubicBezTo>
                    <a:cubicBezTo>
                      <a:pt x="272415" y="406250"/>
                      <a:pt x="255175" y="405012"/>
                      <a:pt x="250508" y="392534"/>
                    </a:cubicBezTo>
                    <a:cubicBezTo>
                      <a:pt x="229362" y="335193"/>
                      <a:pt x="192215" y="214797"/>
                      <a:pt x="130493" y="110117"/>
                    </a:cubicBezTo>
                    <a:cubicBezTo>
                      <a:pt x="53150" y="-20851"/>
                      <a:pt x="0" y="1437"/>
                      <a:pt x="0" y="1437"/>
                    </a:cubicBezTo>
                    <a:lnTo>
                      <a:pt x="118586" y="390248"/>
                    </a:lnTo>
                    <a:cubicBezTo>
                      <a:pt x="118586" y="390248"/>
                      <a:pt x="188690" y="563317"/>
                      <a:pt x="285179" y="545029"/>
                    </a:cubicBezTo>
                    <a:cubicBezTo>
                      <a:pt x="312420" y="539885"/>
                      <a:pt x="358235" y="457208"/>
                      <a:pt x="401288" y="365864"/>
                    </a:cubicBezTo>
                    <a:cubicBezTo>
                      <a:pt x="362141" y="361006"/>
                      <a:pt x="340043" y="330716"/>
                      <a:pt x="328327" y="306047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25"/>
              <p:cNvSpPr/>
              <p:nvPr/>
            </p:nvSpPr>
            <p:spPr>
              <a:xfrm>
                <a:off x="1326099" y="1478657"/>
                <a:ext cx="610377" cy="885524"/>
              </a:xfrm>
              <a:custGeom>
                <a:rect b="b" l="l" r="r" t="t"/>
                <a:pathLst>
                  <a:path extrusionOk="0" h="653523" w="450463">
                    <a:moveTo>
                      <a:pt x="68485" y="632746"/>
                    </a:moveTo>
                    <a:cubicBezTo>
                      <a:pt x="149352" y="642652"/>
                      <a:pt x="300133" y="658368"/>
                      <a:pt x="398621" y="652082"/>
                    </a:cubicBezTo>
                    <a:cubicBezTo>
                      <a:pt x="368236" y="583883"/>
                      <a:pt x="386525" y="451009"/>
                      <a:pt x="394525" y="403098"/>
                    </a:cubicBezTo>
                    <a:cubicBezTo>
                      <a:pt x="396240" y="393001"/>
                      <a:pt x="402146" y="384048"/>
                      <a:pt x="411004" y="379000"/>
                    </a:cubicBezTo>
                    <a:cubicBezTo>
                      <a:pt x="468725" y="346043"/>
                      <a:pt x="454152" y="271462"/>
                      <a:pt x="424053" y="231267"/>
                    </a:cubicBezTo>
                    <a:cubicBezTo>
                      <a:pt x="391859" y="188309"/>
                      <a:pt x="367189" y="54102"/>
                      <a:pt x="312515" y="32671"/>
                    </a:cubicBezTo>
                    <a:cubicBezTo>
                      <a:pt x="305181" y="29813"/>
                      <a:pt x="301085" y="23813"/>
                      <a:pt x="299085" y="16002"/>
                    </a:cubicBezTo>
                    <a:cubicBezTo>
                      <a:pt x="296894" y="29051"/>
                      <a:pt x="281178" y="45910"/>
                      <a:pt x="281178" y="45910"/>
                    </a:cubicBezTo>
                    <a:cubicBezTo>
                      <a:pt x="281178" y="45910"/>
                      <a:pt x="200406" y="5239"/>
                      <a:pt x="179546" y="0"/>
                    </a:cubicBezTo>
                    <a:cubicBezTo>
                      <a:pt x="178118" y="2667"/>
                      <a:pt x="176594" y="5048"/>
                      <a:pt x="175069" y="6858"/>
                    </a:cubicBezTo>
                    <a:cubicBezTo>
                      <a:pt x="153638" y="32671"/>
                      <a:pt x="72009" y="15430"/>
                      <a:pt x="72009" y="15430"/>
                    </a:cubicBezTo>
                    <a:lnTo>
                      <a:pt x="0" y="263081"/>
                    </a:lnTo>
                    <a:cubicBezTo>
                      <a:pt x="0" y="263081"/>
                      <a:pt x="133445" y="416052"/>
                      <a:pt x="68485" y="632555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25"/>
              <p:cNvSpPr/>
              <p:nvPr/>
            </p:nvSpPr>
            <p:spPr>
              <a:xfrm>
                <a:off x="1529961" y="1473626"/>
                <a:ext cx="177075" cy="128934"/>
              </a:xfrm>
              <a:custGeom>
                <a:rect b="b" l="l" r="r" t="t"/>
                <a:pathLst>
                  <a:path extrusionOk="0" h="95154" w="130683">
                    <a:moveTo>
                      <a:pt x="0" y="22765"/>
                    </a:moveTo>
                    <a:lnTo>
                      <a:pt x="30099" y="0"/>
                    </a:lnTo>
                    <a:lnTo>
                      <a:pt x="130683" y="49720"/>
                    </a:lnTo>
                    <a:lnTo>
                      <a:pt x="101632" y="95155"/>
                    </a:lnTo>
                    <a:lnTo>
                      <a:pt x="0" y="22765"/>
                    </a:lnTo>
                    <a:close/>
                  </a:path>
                </a:pathLst>
              </a:custGeom>
              <a:solidFill>
                <a:srgbClr val="4C436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1706985" y="1500462"/>
                <a:ext cx="56658" cy="88021"/>
              </a:xfrm>
              <a:custGeom>
                <a:rect b="b" l="l" r="r" t="t"/>
                <a:pathLst>
                  <a:path extrusionOk="0" h="64960" w="41814">
                    <a:moveTo>
                      <a:pt x="0" y="29908"/>
                    </a:moveTo>
                    <a:lnTo>
                      <a:pt x="17907" y="0"/>
                    </a:lnTo>
                    <a:lnTo>
                      <a:pt x="41815" y="19241"/>
                    </a:lnTo>
                    <a:lnTo>
                      <a:pt x="38957" y="64960"/>
                    </a:lnTo>
                    <a:lnTo>
                      <a:pt x="0" y="29908"/>
                    </a:lnTo>
                    <a:close/>
                  </a:path>
                </a:pathLst>
              </a:custGeom>
              <a:solidFill>
                <a:srgbClr val="4C436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25"/>
              <p:cNvSpPr/>
              <p:nvPr/>
            </p:nvSpPr>
            <p:spPr>
              <a:xfrm>
                <a:off x="1272940" y="2269078"/>
                <a:ext cx="721967" cy="1532762"/>
              </a:xfrm>
              <a:custGeom>
                <a:rect b="b" l="l" r="r" t="t"/>
                <a:pathLst>
                  <a:path extrusionOk="0" h="1131190" w="532817">
                    <a:moveTo>
                      <a:pt x="444056" y="80677"/>
                    </a:moveTo>
                    <a:cubicBezTo>
                      <a:pt x="432340" y="61627"/>
                      <a:pt x="426053" y="35052"/>
                      <a:pt x="423100" y="5810"/>
                    </a:cubicBezTo>
                    <a:cubicBezTo>
                      <a:pt x="323755" y="37910"/>
                      <a:pt x="191929" y="16478"/>
                      <a:pt x="119443" y="0"/>
                    </a:cubicBezTo>
                    <a:cubicBezTo>
                      <a:pt x="114490" y="28099"/>
                      <a:pt x="106394" y="57436"/>
                      <a:pt x="94298" y="87916"/>
                    </a:cubicBezTo>
                    <a:cubicBezTo>
                      <a:pt x="-33909" y="409289"/>
                      <a:pt x="34862" y="572453"/>
                      <a:pt x="30480" y="686276"/>
                    </a:cubicBezTo>
                    <a:cubicBezTo>
                      <a:pt x="27432" y="766667"/>
                      <a:pt x="15335" y="885825"/>
                      <a:pt x="3239" y="1047274"/>
                    </a:cubicBezTo>
                    <a:lnTo>
                      <a:pt x="0" y="1092803"/>
                    </a:lnTo>
                    <a:cubicBezTo>
                      <a:pt x="2095" y="1094327"/>
                      <a:pt x="4381" y="1095566"/>
                      <a:pt x="7144" y="1096518"/>
                    </a:cubicBezTo>
                    <a:cubicBezTo>
                      <a:pt x="69247" y="1118140"/>
                      <a:pt x="133826" y="1129475"/>
                      <a:pt x="198596" y="1131189"/>
                    </a:cubicBezTo>
                    <a:cubicBezTo>
                      <a:pt x="203168" y="1131284"/>
                      <a:pt x="206978" y="1127951"/>
                      <a:pt x="207645" y="1123474"/>
                    </a:cubicBezTo>
                    <a:cubicBezTo>
                      <a:pt x="215741" y="1067086"/>
                      <a:pt x="247364" y="871157"/>
                      <a:pt x="247364" y="874395"/>
                    </a:cubicBezTo>
                    <a:cubicBezTo>
                      <a:pt x="247364" y="877634"/>
                      <a:pt x="246412" y="1066610"/>
                      <a:pt x="253556" y="1121950"/>
                    </a:cubicBezTo>
                    <a:cubicBezTo>
                      <a:pt x="254127" y="1126617"/>
                      <a:pt x="258318" y="1130046"/>
                      <a:pt x="263081" y="1129665"/>
                    </a:cubicBezTo>
                    <a:cubicBezTo>
                      <a:pt x="333280" y="1124522"/>
                      <a:pt x="402717" y="1108043"/>
                      <a:pt x="468440" y="1080611"/>
                    </a:cubicBezTo>
                    <a:lnTo>
                      <a:pt x="474345" y="1033844"/>
                    </a:lnTo>
                    <a:cubicBezTo>
                      <a:pt x="493967" y="880205"/>
                      <a:pt x="511969" y="742759"/>
                      <a:pt x="511969" y="742759"/>
                    </a:cubicBezTo>
                    <a:cubicBezTo>
                      <a:pt x="537782" y="429196"/>
                      <a:pt x="560642" y="270320"/>
                      <a:pt x="443960" y="80677"/>
                    </a:cubicBezTo>
                    <a:close/>
                  </a:path>
                </a:pathLst>
              </a:custGeom>
              <a:solidFill>
                <a:srgbClr val="4C436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25"/>
              <p:cNvSpPr/>
              <p:nvPr/>
            </p:nvSpPr>
            <p:spPr>
              <a:xfrm>
                <a:off x="996505" y="1497139"/>
                <a:ext cx="427261" cy="760540"/>
              </a:xfrm>
              <a:custGeom>
                <a:rect b="b" l="l" r="r" t="t"/>
                <a:pathLst>
                  <a:path extrusionOk="0" h="561284" w="315322">
                    <a:moveTo>
                      <a:pt x="80531" y="561285"/>
                    </a:moveTo>
                    <a:cubicBezTo>
                      <a:pt x="109868" y="560428"/>
                      <a:pt x="150254" y="550046"/>
                      <a:pt x="183306" y="507278"/>
                    </a:cubicBezTo>
                    <a:cubicBezTo>
                      <a:pt x="167875" y="473846"/>
                      <a:pt x="150635" y="440699"/>
                      <a:pt x="130633" y="412124"/>
                    </a:cubicBezTo>
                    <a:lnTo>
                      <a:pt x="302464" y="164474"/>
                    </a:lnTo>
                    <a:lnTo>
                      <a:pt x="315322" y="1977"/>
                    </a:lnTo>
                    <a:cubicBezTo>
                      <a:pt x="315322" y="1977"/>
                      <a:pt x="233693" y="-18787"/>
                      <a:pt x="192164" y="74272"/>
                    </a:cubicBezTo>
                    <a:cubicBezTo>
                      <a:pt x="150635" y="167331"/>
                      <a:pt x="-6908" y="376310"/>
                      <a:pt x="235" y="429269"/>
                    </a:cubicBezTo>
                    <a:cubicBezTo>
                      <a:pt x="3283" y="451748"/>
                      <a:pt x="39193" y="504897"/>
                      <a:pt x="80436" y="561285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25"/>
              <p:cNvSpPr/>
              <p:nvPr/>
            </p:nvSpPr>
            <p:spPr>
              <a:xfrm>
                <a:off x="1270617" y="2977953"/>
                <a:ext cx="415198" cy="828073"/>
              </a:xfrm>
              <a:custGeom>
                <a:rect b="b" l="l" r="r" t="t"/>
                <a:pathLst>
                  <a:path extrusionOk="0" h="611124" w="306419">
                    <a:moveTo>
                      <a:pt x="201359" y="611029"/>
                    </a:moveTo>
                    <a:lnTo>
                      <a:pt x="200120" y="611029"/>
                    </a:lnTo>
                    <a:cubicBezTo>
                      <a:pt x="193929" y="610648"/>
                      <a:pt x="47816" y="603123"/>
                      <a:pt x="0" y="572072"/>
                    </a:cubicBezTo>
                    <a:lnTo>
                      <a:pt x="3429" y="566833"/>
                    </a:lnTo>
                    <a:cubicBezTo>
                      <a:pt x="47434" y="595408"/>
                      <a:pt x="183547" y="603790"/>
                      <a:pt x="199073" y="604647"/>
                    </a:cubicBezTo>
                    <a:cubicBezTo>
                      <a:pt x="219075" y="579501"/>
                      <a:pt x="270320" y="231172"/>
                      <a:pt x="300228" y="0"/>
                    </a:cubicBezTo>
                    <a:lnTo>
                      <a:pt x="306419" y="762"/>
                    </a:lnTo>
                    <a:cubicBezTo>
                      <a:pt x="298704" y="60674"/>
                      <a:pt x="229838" y="586550"/>
                      <a:pt x="202311" y="610267"/>
                    </a:cubicBezTo>
                    <a:lnTo>
                      <a:pt x="201359" y="611124"/>
                    </a:ln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25"/>
              <p:cNvSpPr/>
              <p:nvPr/>
            </p:nvSpPr>
            <p:spPr>
              <a:xfrm>
                <a:off x="1614990" y="3729020"/>
                <a:ext cx="294007" cy="69307"/>
              </a:xfrm>
              <a:custGeom>
                <a:rect b="b" l="l" r="r" t="t"/>
                <a:pathLst>
                  <a:path extrusionOk="0" h="51149" w="216979">
                    <a:moveTo>
                      <a:pt x="30956" y="51149"/>
                    </a:moveTo>
                    <a:cubicBezTo>
                      <a:pt x="19336" y="51149"/>
                      <a:pt x="8763" y="49911"/>
                      <a:pt x="0" y="47149"/>
                    </a:cubicBezTo>
                    <a:lnTo>
                      <a:pt x="1905" y="41148"/>
                    </a:lnTo>
                    <a:cubicBezTo>
                      <a:pt x="60960" y="59912"/>
                      <a:pt x="213169" y="572"/>
                      <a:pt x="214694" y="0"/>
                    </a:cubicBezTo>
                    <a:lnTo>
                      <a:pt x="216979" y="5906"/>
                    </a:lnTo>
                    <a:cubicBezTo>
                      <a:pt x="211550" y="8001"/>
                      <a:pt x="100870" y="51149"/>
                      <a:pt x="30861" y="51149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25"/>
              <p:cNvSpPr/>
              <p:nvPr/>
            </p:nvSpPr>
            <p:spPr>
              <a:xfrm>
                <a:off x="1308810" y="2362365"/>
                <a:ext cx="206751" cy="163974"/>
              </a:xfrm>
              <a:custGeom>
                <a:rect b="b" l="l" r="r" t="t"/>
                <a:pathLst>
                  <a:path extrusionOk="0" h="121014" w="152584">
                    <a:moveTo>
                      <a:pt x="122587" y="108394"/>
                    </a:moveTo>
                    <a:cubicBezTo>
                      <a:pt x="128397" y="102298"/>
                      <a:pt x="71342" y="71438"/>
                      <a:pt x="71342" y="71438"/>
                    </a:cubicBezTo>
                    <a:cubicBezTo>
                      <a:pt x="71342" y="71438"/>
                      <a:pt x="139160" y="103823"/>
                      <a:pt x="147542" y="96583"/>
                    </a:cubicBezTo>
                    <a:cubicBezTo>
                      <a:pt x="155924" y="89344"/>
                      <a:pt x="100013" y="56864"/>
                      <a:pt x="100013" y="56864"/>
                    </a:cubicBezTo>
                    <a:cubicBezTo>
                      <a:pt x="100013" y="56864"/>
                      <a:pt x="146971" y="79534"/>
                      <a:pt x="152114" y="73628"/>
                    </a:cubicBezTo>
                    <a:cubicBezTo>
                      <a:pt x="153543" y="72009"/>
                      <a:pt x="151352" y="68771"/>
                      <a:pt x="150400" y="67437"/>
                    </a:cubicBezTo>
                    <a:cubicBezTo>
                      <a:pt x="141542" y="54578"/>
                      <a:pt x="100394" y="34004"/>
                      <a:pt x="67723" y="19050"/>
                    </a:cubicBezTo>
                    <a:cubicBezTo>
                      <a:pt x="85916" y="18098"/>
                      <a:pt x="118777" y="15526"/>
                      <a:pt x="115824" y="9239"/>
                    </a:cubicBezTo>
                    <a:cubicBezTo>
                      <a:pt x="111823" y="571"/>
                      <a:pt x="41434" y="0"/>
                      <a:pt x="41434" y="0"/>
                    </a:cubicBezTo>
                    <a:cubicBezTo>
                      <a:pt x="41434" y="0"/>
                      <a:pt x="31814" y="3238"/>
                      <a:pt x="28194" y="1715"/>
                    </a:cubicBezTo>
                    <a:cubicBezTo>
                      <a:pt x="26384" y="3905"/>
                      <a:pt x="24479" y="6001"/>
                      <a:pt x="22669" y="8192"/>
                    </a:cubicBezTo>
                    <a:cubicBezTo>
                      <a:pt x="21622" y="13525"/>
                      <a:pt x="19431" y="18574"/>
                      <a:pt x="16478" y="23146"/>
                    </a:cubicBezTo>
                    <a:cubicBezTo>
                      <a:pt x="11620" y="30575"/>
                      <a:pt x="5143" y="36767"/>
                      <a:pt x="0" y="44101"/>
                    </a:cubicBezTo>
                    <a:cubicBezTo>
                      <a:pt x="1429" y="46577"/>
                      <a:pt x="3048" y="49244"/>
                      <a:pt x="5048" y="52197"/>
                    </a:cubicBezTo>
                    <a:cubicBezTo>
                      <a:pt x="36195" y="99060"/>
                      <a:pt x="87154" y="123730"/>
                      <a:pt x="90202" y="120777"/>
                    </a:cubicBezTo>
                    <a:cubicBezTo>
                      <a:pt x="91535" y="119539"/>
                      <a:pt x="85153" y="111823"/>
                      <a:pt x="55245" y="86201"/>
                    </a:cubicBezTo>
                    <a:cubicBezTo>
                      <a:pt x="55245" y="86201"/>
                      <a:pt x="116776" y="114490"/>
                      <a:pt x="122587" y="108394"/>
                    </a:cubicBezTo>
                    <a:close/>
                  </a:path>
                </a:pathLst>
              </a:custGeom>
              <a:solidFill>
                <a:srgbClr val="844D3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25"/>
              <p:cNvSpPr/>
              <p:nvPr/>
            </p:nvSpPr>
            <p:spPr>
              <a:xfrm>
                <a:off x="1105593" y="2184306"/>
                <a:ext cx="241607" cy="248834"/>
              </a:xfrm>
              <a:custGeom>
                <a:rect b="b" l="l" r="r" t="t"/>
                <a:pathLst>
                  <a:path extrusionOk="0" h="183641" w="178308">
                    <a:moveTo>
                      <a:pt x="102775" y="0"/>
                    </a:moveTo>
                    <a:lnTo>
                      <a:pt x="178308" y="133160"/>
                    </a:lnTo>
                    <a:lnTo>
                      <a:pt x="155067" y="183642"/>
                    </a:lnTo>
                    <a:cubicBezTo>
                      <a:pt x="155067" y="183642"/>
                      <a:pt x="29051" y="103632"/>
                      <a:pt x="0" y="54102"/>
                    </a:cubicBezTo>
                    <a:lnTo>
                      <a:pt x="102775" y="95"/>
                    </a:lnTo>
                    <a:close/>
                  </a:path>
                </a:pathLst>
              </a:custGeom>
              <a:solidFill>
                <a:srgbClr val="844D3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25"/>
              <p:cNvSpPr/>
              <p:nvPr/>
            </p:nvSpPr>
            <p:spPr>
              <a:xfrm>
                <a:off x="1705824" y="2524164"/>
                <a:ext cx="1759267" cy="275680"/>
              </a:xfrm>
              <a:custGeom>
                <a:rect b="b" l="l" r="r" t="t"/>
                <a:pathLst>
                  <a:path extrusionOk="0" h="203454" w="1298352">
                    <a:moveTo>
                      <a:pt x="0" y="98298"/>
                    </a:moveTo>
                    <a:lnTo>
                      <a:pt x="882301" y="0"/>
                    </a:lnTo>
                    <a:lnTo>
                      <a:pt x="1298353" y="61722"/>
                    </a:lnTo>
                    <a:lnTo>
                      <a:pt x="1259491" y="134874"/>
                    </a:lnTo>
                    <a:lnTo>
                      <a:pt x="804577" y="203454"/>
                    </a:lnTo>
                    <a:lnTo>
                      <a:pt x="262890" y="187452"/>
                    </a:lnTo>
                    <a:lnTo>
                      <a:pt x="0" y="98298"/>
                    </a:lnTo>
                    <a:close/>
                  </a:path>
                </a:pathLst>
              </a:custGeom>
              <a:solidFill>
                <a:srgbClr val="3C54A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25"/>
              <p:cNvSpPr/>
              <p:nvPr/>
            </p:nvSpPr>
            <p:spPr>
              <a:xfrm>
                <a:off x="2265423" y="2243562"/>
                <a:ext cx="345441" cy="415165"/>
              </a:xfrm>
              <a:custGeom>
                <a:rect b="b" l="l" r="r" t="t"/>
                <a:pathLst>
                  <a:path extrusionOk="0" h="306395" w="254938">
                    <a:moveTo>
                      <a:pt x="5135" y="16550"/>
                    </a:moveTo>
                    <a:cubicBezTo>
                      <a:pt x="18375" y="-9930"/>
                      <a:pt x="49331" y="3310"/>
                      <a:pt x="49331" y="3310"/>
                    </a:cubicBezTo>
                    <a:lnTo>
                      <a:pt x="99909" y="27980"/>
                    </a:lnTo>
                    <a:cubicBezTo>
                      <a:pt x="99909" y="27980"/>
                      <a:pt x="100195" y="28075"/>
                      <a:pt x="100195" y="28075"/>
                    </a:cubicBezTo>
                    <a:lnTo>
                      <a:pt x="106672" y="31218"/>
                    </a:lnTo>
                    <a:lnTo>
                      <a:pt x="109529" y="71128"/>
                    </a:lnTo>
                    <a:lnTo>
                      <a:pt x="158107" y="105608"/>
                    </a:lnTo>
                    <a:cubicBezTo>
                      <a:pt x="159154" y="106370"/>
                      <a:pt x="159916" y="107323"/>
                      <a:pt x="160488" y="108466"/>
                    </a:cubicBezTo>
                    <a:lnTo>
                      <a:pt x="231925" y="249436"/>
                    </a:lnTo>
                    <a:lnTo>
                      <a:pt x="254119" y="295156"/>
                    </a:lnTo>
                    <a:cubicBezTo>
                      <a:pt x="256024" y="298966"/>
                      <a:pt x="254500" y="303633"/>
                      <a:pt x="250690" y="305538"/>
                    </a:cubicBezTo>
                    <a:cubicBezTo>
                      <a:pt x="250690" y="305538"/>
                      <a:pt x="248404" y="306395"/>
                      <a:pt x="247165" y="306395"/>
                    </a:cubicBezTo>
                    <a:lnTo>
                      <a:pt x="240307" y="302204"/>
                    </a:lnTo>
                    <a:lnTo>
                      <a:pt x="147629" y="117229"/>
                    </a:lnTo>
                    <a:lnTo>
                      <a:pt x="100385" y="83606"/>
                    </a:lnTo>
                    <a:lnTo>
                      <a:pt x="59618" y="90273"/>
                    </a:lnTo>
                    <a:cubicBezTo>
                      <a:pt x="59618" y="90273"/>
                      <a:pt x="21328" y="72557"/>
                      <a:pt x="14660" y="65984"/>
                    </a:cubicBezTo>
                    <a:cubicBezTo>
                      <a:pt x="8088" y="59317"/>
                      <a:pt x="-8200" y="43124"/>
                      <a:pt x="5040" y="16645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25"/>
              <p:cNvSpPr/>
              <p:nvPr/>
            </p:nvSpPr>
            <p:spPr>
              <a:xfrm>
                <a:off x="2617645" y="2186533"/>
                <a:ext cx="345334" cy="415165"/>
              </a:xfrm>
              <a:custGeom>
                <a:rect b="b" l="l" r="r" t="t"/>
                <a:pathLst>
                  <a:path extrusionOk="0" h="306395" w="254859">
                    <a:moveTo>
                      <a:pt x="59634" y="90178"/>
                    </a:moveTo>
                    <a:cubicBezTo>
                      <a:pt x="59634" y="90178"/>
                      <a:pt x="21343" y="72557"/>
                      <a:pt x="14676" y="65889"/>
                    </a:cubicBezTo>
                    <a:cubicBezTo>
                      <a:pt x="8008" y="59222"/>
                      <a:pt x="-8184" y="43029"/>
                      <a:pt x="5056" y="16550"/>
                    </a:cubicBezTo>
                    <a:cubicBezTo>
                      <a:pt x="18295" y="-9930"/>
                      <a:pt x="49252" y="3310"/>
                      <a:pt x="49252" y="3310"/>
                    </a:cubicBezTo>
                    <a:lnTo>
                      <a:pt x="99829" y="27980"/>
                    </a:lnTo>
                    <a:cubicBezTo>
                      <a:pt x="99829" y="27980"/>
                      <a:pt x="100115" y="28075"/>
                      <a:pt x="100115" y="28075"/>
                    </a:cubicBezTo>
                    <a:lnTo>
                      <a:pt x="106592" y="31218"/>
                    </a:lnTo>
                    <a:lnTo>
                      <a:pt x="109450" y="71128"/>
                    </a:lnTo>
                    <a:lnTo>
                      <a:pt x="158027" y="105608"/>
                    </a:lnTo>
                    <a:cubicBezTo>
                      <a:pt x="159075" y="106370"/>
                      <a:pt x="159837" y="107323"/>
                      <a:pt x="160408" y="108466"/>
                    </a:cubicBezTo>
                    <a:lnTo>
                      <a:pt x="231846" y="249436"/>
                    </a:lnTo>
                    <a:lnTo>
                      <a:pt x="254039" y="295156"/>
                    </a:lnTo>
                    <a:cubicBezTo>
                      <a:pt x="255944" y="298966"/>
                      <a:pt x="254420" y="303633"/>
                      <a:pt x="250610" y="305538"/>
                    </a:cubicBezTo>
                    <a:cubicBezTo>
                      <a:pt x="250610" y="305538"/>
                      <a:pt x="248324" y="306395"/>
                      <a:pt x="247086" y="306395"/>
                    </a:cubicBezTo>
                    <a:lnTo>
                      <a:pt x="240228" y="302204"/>
                    </a:lnTo>
                    <a:lnTo>
                      <a:pt x="147550" y="117229"/>
                    </a:lnTo>
                    <a:lnTo>
                      <a:pt x="100306" y="83606"/>
                    </a:lnTo>
                    <a:lnTo>
                      <a:pt x="59539" y="90273"/>
                    </a:ln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25"/>
              <p:cNvSpPr/>
              <p:nvPr/>
            </p:nvSpPr>
            <p:spPr>
              <a:xfrm>
                <a:off x="2452384" y="2211822"/>
                <a:ext cx="345441" cy="415294"/>
              </a:xfrm>
              <a:custGeom>
                <a:rect b="b" l="l" r="r" t="t"/>
                <a:pathLst>
                  <a:path extrusionOk="0" h="306490" w="254938">
                    <a:moveTo>
                      <a:pt x="59618" y="90178"/>
                    </a:moveTo>
                    <a:cubicBezTo>
                      <a:pt x="59618" y="90178"/>
                      <a:pt x="21328" y="72557"/>
                      <a:pt x="14660" y="65889"/>
                    </a:cubicBezTo>
                    <a:cubicBezTo>
                      <a:pt x="8088" y="59317"/>
                      <a:pt x="-8200" y="43029"/>
                      <a:pt x="5040" y="16550"/>
                    </a:cubicBezTo>
                    <a:cubicBezTo>
                      <a:pt x="18280" y="-9930"/>
                      <a:pt x="49236" y="3310"/>
                      <a:pt x="49236" y="3310"/>
                    </a:cubicBezTo>
                    <a:lnTo>
                      <a:pt x="106672" y="31313"/>
                    </a:lnTo>
                    <a:lnTo>
                      <a:pt x="109529" y="71223"/>
                    </a:lnTo>
                    <a:lnTo>
                      <a:pt x="158107" y="105704"/>
                    </a:lnTo>
                    <a:cubicBezTo>
                      <a:pt x="159154" y="106466"/>
                      <a:pt x="159916" y="107418"/>
                      <a:pt x="160488" y="108561"/>
                    </a:cubicBezTo>
                    <a:lnTo>
                      <a:pt x="231925" y="249531"/>
                    </a:lnTo>
                    <a:lnTo>
                      <a:pt x="254119" y="295251"/>
                    </a:lnTo>
                    <a:cubicBezTo>
                      <a:pt x="256024" y="299061"/>
                      <a:pt x="254500" y="303728"/>
                      <a:pt x="250690" y="305633"/>
                    </a:cubicBezTo>
                    <a:cubicBezTo>
                      <a:pt x="250690" y="305633"/>
                      <a:pt x="248404" y="306491"/>
                      <a:pt x="247165" y="306491"/>
                    </a:cubicBezTo>
                    <a:lnTo>
                      <a:pt x="240307" y="302300"/>
                    </a:lnTo>
                    <a:lnTo>
                      <a:pt x="147629" y="117324"/>
                    </a:lnTo>
                    <a:lnTo>
                      <a:pt x="100385" y="83701"/>
                    </a:lnTo>
                    <a:lnTo>
                      <a:pt x="59618" y="90368"/>
                    </a:ln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25"/>
              <p:cNvSpPr/>
              <p:nvPr/>
            </p:nvSpPr>
            <p:spPr>
              <a:xfrm>
                <a:off x="2263090" y="2511778"/>
                <a:ext cx="1331808" cy="142486"/>
              </a:xfrm>
              <a:custGeom>
                <a:rect b="b" l="l" r="r" t="t"/>
                <a:pathLst>
                  <a:path extrusionOk="0" h="105156" w="982884">
                    <a:moveTo>
                      <a:pt x="934879" y="66294"/>
                    </a:moveTo>
                    <a:lnTo>
                      <a:pt x="982885" y="18288"/>
                    </a:lnTo>
                    <a:lnTo>
                      <a:pt x="928021" y="0"/>
                    </a:lnTo>
                    <a:lnTo>
                      <a:pt x="0" y="89154"/>
                    </a:lnTo>
                    <a:lnTo>
                      <a:pt x="50292" y="105156"/>
                    </a:lnTo>
                    <a:lnTo>
                      <a:pt x="934879" y="66294"/>
                    </a:lnTo>
                    <a:close/>
                  </a:path>
                </a:pathLst>
              </a:custGeom>
              <a:solidFill>
                <a:srgbClr val="4C436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25"/>
              <p:cNvSpPr/>
              <p:nvPr/>
            </p:nvSpPr>
            <p:spPr>
              <a:xfrm>
                <a:off x="1656278" y="2598484"/>
                <a:ext cx="529548" cy="145583"/>
              </a:xfrm>
              <a:custGeom>
                <a:rect b="b" l="l" r="r" t="t"/>
                <a:pathLst>
                  <a:path extrusionOk="0" h="107441" w="390810">
                    <a:moveTo>
                      <a:pt x="0" y="0"/>
                    </a:moveTo>
                    <a:lnTo>
                      <a:pt x="57150" y="0"/>
                    </a:lnTo>
                    <a:lnTo>
                      <a:pt x="390811" y="75438"/>
                    </a:lnTo>
                    <a:lnTo>
                      <a:pt x="336042" y="107442"/>
                    </a:lnTo>
                    <a:lnTo>
                      <a:pt x="82296" y="617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436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25"/>
              <p:cNvSpPr/>
              <p:nvPr/>
            </p:nvSpPr>
            <p:spPr>
              <a:xfrm>
                <a:off x="1619119" y="2598484"/>
                <a:ext cx="712302" cy="371704"/>
              </a:xfrm>
              <a:custGeom>
                <a:rect b="b" l="l" r="r" t="t"/>
                <a:pathLst>
                  <a:path extrusionOk="0" h="274320" w="525684">
                    <a:moveTo>
                      <a:pt x="475393" y="25146"/>
                    </a:moveTo>
                    <a:lnTo>
                      <a:pt x="361093" y="75438"/>
                    </a:lnTo>
                    <a:lnTo>
                      <a:pt x="27432" y="0"/>
                    </a:lnTo>
                    <a:lnTo>
                      <a:pt x="0" y="100584"/>
                    </a:lnTo>
                    <a:lnTo>
                      <a:pt x="525685" y="274320"/>
                    </a:lnTo>
                    <a:lnTo>
                      <a:pt x="525685" y="41148"/>
                    </a:lnTo>
                    <a:lnTo>
                      <a:pt x="475393" y="25146"/>
                    </a:ln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25"/>
              <p:cNvSpPr/>
              <p:nvPr/>
            </p:nvSpPr>
            <p:spPr>
              <a:xfrm>
                <a:off x="1630316" y="1288600"/>
                <a:ext cx="137996" cy="96850"/>
              </a:xfrm>
              <a:custGeom>
                <a:rect b="b" l="l" r="r" t="t"/>
                <a:pathLst>
                  <a:path extrusionOk="0" h="71476" w="101842">
                    <a:moveTo>
                      <a:pt x="2592" y="0"/>
                    </a:moveTo>
                    <a:cubicBezTo>
                      <a:pt x="2592" y="0"/>
                      <a:pt x="51741" y="36957"/>
                      <a:pt x="101842" y="50387"/>
                    </a:cubicBezTo>
                    <a:cubicBezTo>
                      <a:pt x="101842" y="50387"/>
                      <a:pt x="71458" y="85344"/>
                      <a:pt x="31929" y="65246"/>
                    </a:cubicBezTo>
                    <a:cubicBezTo>
                      <a:pt x="7354" y="52769"/>
                      <a:pt x="-6076" y="30385"/>
                      <a:pt x="2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25"/>
              <p:cNvSpPr/>
              <p:nvPr/>
            </p:nvSpPr>
            <p:spPr>
              <a:xfrm>
                <a:off x="1615700" y="1244387"/>
                <a:ext cx="76146" cy="38631"/>
              </a:xfrm>
              <a:custGeom>
                <a:rect b="b" l="l" r="r" t="t"/>
                <a:pathLst>
                  <a:path extrusionOk="0" h="28510" w="56196">
                    <a:moveTo>
                      <a:pt x="55959" y="23018"/>
                    </a:moveTo>
                    <a:cubicBezTo>
                      <a:pt x="53958" y="29210"/>
                      <a:pt x="39957" y="30353"/>
                      <a:pt x="24526" y="25495"/>
                    </a:cubicBezTo>
                    <a:cubicBezTo>
                      <a:pt x="9096" y="20637"/>
                      <a:pt x="-1763" y="11684"/>
                      <a:pt x="237" y="5492"/>
                    </a:cubicBezTo>
                    <a:cubicBezTo>
                      <a:pt x="2238" y="-699"/>
                      <a:pt x="16239" y="-1842"/>
                      <a:pt x="31670" y="3016"/>
                    </a:cubicBezTo>
                    <a:cubicBezTo>
                      <a:pt x="47100" y="7874"/>
                      <a:pt x="57959" y="16827"/>
                      <a:pt x="55959" y="23018"/>
                    </a:cubicBezTo>
                    <a:close/>
                  </a:path>
                </a:pathLst>
              </a:custGeom>
              <a:solidFill>
                <a:srgbClr val="75281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25"/>
              <p:cNvSpPr/>
              <p:nvPr/>
            </p:nvSpPr>
            <p:spPr>
              <a:xfrm>
                <a:off x="1767620" y="1285166"/>
                <a:ext cx="62869" cy="25454"/>
              </a:xfrm>
              <a:custGeom>
                <a:rect b="b" l="l" r="r" t="t"/>
                <a:pathLst>
                  <a:path extrusionOk="0" h="18785" w="46398">
                    <a:moveTo>
                      <a:pt x="46393" y="8345"/>
                    </a:moveTo>
                    <a:cubicBezTo>
                      <a:pt x="46678" y="13488"/>
                      <a:pt x="36487" y="18156"/>
                      <a:pt x="23628" y="18727"/>
                    </a:cubicBezTo>
                    <a:cubicBezTo>
                      <a:pt x="10864" y="19299"/>
                      <a:pt x="292" y="15584"/>
                      <a:pt x="6" y="10440"/>
                    </a:cubicBezTo>
                    <a:cubicBezTo>
                      <a:pt x="-280" y="5297"/>
                      <a:pt x="9912" y="630"/>
                      <a:pt x="22771" y="58"/>
                    </a:cubicBezTo>
                    <a:cubicBezTo>
                      <a:pt x="35534" y="-513"/>
                      <a:pt x="46107" y="3201"/>
                      <a:pt x="46393" y="8345"/>
                    </a:cubicBezTo>
                    <a:close/>
                  </a:path>
                </a:pathLst>
              </a:custGeom>
              <a:solidFill>
                <a:srgbClr val="75281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25"/>
              <p:cNvSpPr/>
              <p:nvPr/>
            </p:nvSpPr>
            <p:spPr>
              <a:xfrm>
                <a:off x="1722883" y="1173747"/>
                <a:ext cx="50631" cy="124305"/>
              </a:xfrm>
              <a:custGeom>
                <a:rect b="b" l="l" r="r" t="t"/>
                <a:pathLst>
                  <a:path extrusionOk="0" h="91738" w="37366">
                    <a:moveTo>
                      <a:pt x="11124" y="91644"/>
                    </a:moveTo>
                    <a:cubicBezTo>
                      <a:pt x="8267" y="91644"/>
                      <a:pt x="5124" y="91453"/>
                      <a:pt x="1885" y="90691"/>
                    </a:cubicBezTo>
                    <a:cubicBezTo>
                      <a:pt x="1695" y="90691"/>
                      <a:pt x="1504" y="90501"/>
                      <a:pt x="1314" y="90310"/>
                    </a:cubicBezTo>
                    <a:cubicBezTo>
                      <a:pt x="-2020" y="85643"/>
                      <a:pt x="1599" y="81357"/>
                      <a:pt x="5409" y="82023"/>
                    </a:cubicBezTo>
                    <a:cubicBezTo>
                      <a:pt x="15220" y="83833"/>
                      <a:pt x="22745" y="79737"/>
                      <a:pt x="26650" y="76880"/>
                    </a:cubicBezTo>
                    <a:cubicBezTo>
                      <a:pt x="13887" y="56306"/>
                      <a:pt x="9886" y="7157"/>
                      <a:pt x="9696" y="4966"/>
                    </a:cubicBezTo>
                    <a:cubicBezTo>
                      <a:pt x="9505" y="2394"/>
                      <a:pt x="11410" y="204"/>
                      <a:pt x="13887" y="13"/>
                    </a:cubicBezTo>
                    <a:cubicBezTo>
                      <a:pt x="16458" y="-177"/>
                      <a:pt x="18649" y="1728"/>
                      <a:pt x="18840" y="4204"/>
                    </a:cubicBezTo>
                    <a:cubicBezTo>
                      <a:pt x="20078" y="19539"/>
                      <a:pt x="25507" y="61926"/>
                      <a:pt x="36270" y="74689"/>
                    </a:cubicBezTo>
                    <a:cubicBezTo>
                      <a:pt x="37794" y="76499"/>
                      <a:pt x="37699" y="79071"/>
                      <a:pt x="36175" y="80785"/>
                    </a:cubicBezTo>
                    <a:cubicBezTo>
                      <a:pt x="35699" y="81261"/>
                      <a:pt x="26269" y="91358"/>
                      <a:pt x="11124" y="91739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25"/>
              <p:cNvSpPr/>
              <p:nvPr/>
            </p:nvSpPr>
            <p:spPr>
              <a:xfrm>
                <a:off x="1732403" y="4383963"/>
                <a:ext cx="121190" cy="167783"/>
              </a:xfrm>
              <a:custGeom>
                <a:rect b="b" l="l" r="r" t="t"/>
                <a:pathLst>
                  <a:path extrusionOk="0" h="123825" w="89439">
                    <a:moveTo>
                      <a:pt x="3429" y="0"/>
                    </a:moveTo>
                    <a:lnTo>
                      <a:pt x="0" y="123825"/>
                    </a:lnTo>
                    <a:lnTo>
                      <a:pt x="89440" y="123825"/>
                    </a:lnTo>
                    <a:cubicBezTo>
                      <a:pt x="80963" y="99536"/>
                      <a:pt x="72390" y="17431"/>
                      <a:pt x="3429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25"/>
              <p:cNvSpPr/>
              <p:nvPr/>
            </p:nvSpPr>
            <p:spPr>
              <a:xfrm>
                <a:off x="1426611" y="4406672"/>
                <a:ext cx="101443" cy="145066"/>
              </a:xfrm>
              <a:custGeom>
                <a:rect b="b" l="l" r="r" t="t"/>
                <a:pathLst>
                  <a:path extrusionOk="0" h="107060" w="74866">
                    <a:moveTo>
                      <a:pt x="18383" y="0"/>
                    </a:moveTo>
                    <a:lnTo>
                      <a:pt x="0" y="107061"/>
                    </a:lnTo>
                    <a:lnTo>
                      <a:pt x="74866" y="107061"/>
                    </a:lnTo>
                    <a:cubicBezTo>
                      <a:pt x="74295" y="100108"/>
                      <a:pt x="74104" y="91821"/>
                      <a:pt x="73914" y="81629"/>
                    </a:cubicBezTo>
                    <a:cubicBezTo>
                      <a:pt x="73342" y="37052"/>
                      <a:pt x="47625" y="21812"/>
                      <a:pt x="18288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5"/>
              <p:cNvSpPr/>
              <p:nvPr/>
            </p:nvSpPr>
            <p:spPr>
              <a:xfrm>
                <a:off x="1393582" y="4219711"/>
                <a:ext cx="685784" cy="332338"/>
              </a:xfrm>
              <a:custGeom>
                <a:rect b="b" l="l" r="r" t="t"/>
                <a:pathLst>
                  <a:path extrusionOk="0" h="245268" w="506114">
                    <a:moveTo>
                      <a:pt x="42766" y="138017"/>
                    </a:moveTo>
                    <a:cubicBezTo>
                      <a:pt x="72103" y="159829"/>
                      <a:pt x="97725" y="175070"/>
                      <a:pt x="98392" y="219646"/>
                    </a:cubicBezTo>
                    <a:cubicBezTo>
                      <a:pt x="98487" y="229838"/>
                      <a:pt x="98773" y="238125"/>
                      <a:pt x="99344" y="245078"/>
                    </a:cubicBezTo>
                    <a:lnTo>
                      <a:pt x="250125" y="245078"/>
                    </a:lnTo>
                    <a:lnTo>
                      <a:pt x="253554" y="121253"/>
                    </a:lnTo>
                    <a:cubicBezTo>
                      <a:pt x="322515" y="138779"/>
                      <a:pt x="331087" y="220885"/>
                      <a:pt x="339565" y="245078"/>
                    </a:cubicBezTo>
                    <a:lnTo>
                      <a:pt x="498918" y="245078"/>
                    </a:lnTo>
                    <a:cubicBezTo>
                      <a:pt x="520540" y="216218"/>
                      <a:pt x="491012" y="187357"/>
                      <a:pt x="442720" y="164211"/>
                    </a:cubicBezTo>
                    <a:cubicBezTo>
                      <a:pt x="428147" y="171736"/>
                      <a:pt x="397572" y="175736"/>
                      <a:pt x="375855" y="165354"/>
                    </a:cubicBezTo>
                    <a:cubicBezTo>
                      <a:pt x="294797" y="126683"/>
                      <a:pt x="247839" y="0"/>
                      <a:pt x="247839" y="0"/>
                    </a:cubicBezTo>
                    <a:cubicBezTo>
                      <a:pt x="228217" y="37910"/>
                      <a:pt x="196499" y="73724"/>
                      <a:pt x="208405" y="97536"/>
                    </a:cubicBezTo>
                    <a:lnTo>
                      <a:pt x="208405" y="97536"/>
                    </a:lnTo>
                    <a:cubicBezTo>
                      <a:pt x="208405" y="97536"/>
                      <a:pt x="229360" y="229076"/>
                      <a:pt x="229360" y="229076"/>
                    </a:cubicBezTo>
                    <a:cubicBezTo>
                      <a:pt x="220026" y="219075"/>
                      <a:pt x="210882" y="208788"/>
                      <a:pt x="202024" y="197549"/>
                    </a:cubicBezTo>
                    <a:cubicBezTo>
                      <a:pt x="202024" y="197549"/>
                      <a:pt x="125824" y="216599"/>
                      <a:pt x="117251" y="174688"/>
                    </a:cubicBezTo>
                    <a:cubicBezTo>
                      <a:pt x="101916" y="99060"/>
                      <a:pt x="18286" y="14859"/>
                      <a:pt x="18286" y="14859"/>
                    </a:cubicBezTo>
                    <a:cubicBezTo>
                      <a:pt x="7047" y="44768"/>
                      <a:pt x="-2669" y="68485"/>
                      <a:pt x="665" y="88583"/>
                    </a:cubicBezTo>
                    <a:lnTo>
                      <a:pt x="665" y="88583"/>
                    </a:lnTo>
                    <a:cubicBezTo>
                      <a:pt x="665" y="88583"/>
                      <a:pt x="4856" y="245269"/>
                      <a:pt x="4856" y="245269"/>
                    </a:cubicBezTo>
                    <a:lnTo>
                      <a:pt x="24573" y="245269"/>
                    </a:lnTo>
                    <a:lnTo>
                      <a:pt x="42956" y="138208"/>
                    </a:ln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25"/>
              <p:cNvSpPr/>
              <p:nvPr/>
            </p:nvSpPr>
            <p:spPr>
              <a:xfrm>
                <a:off x="1879494" y="2796670"/>
                <a:ext cx="724434" cy="1755524"/>
              </a:xfrm>
              <a:custGeom>
                <a:rect b="b" l="l" r="r" t="t"/>
                <a:pathLst>
                  <a:path extrusionOk="0" h="1295590" w="534638">
                    <a:moveTo>
                      <a:pt x="534638" y="155448"/>
                    </a:moveTo>
                    <a:lnTo>
                      <a:pt x="379190" y="0"/>
                    </a:lnTo>
                    <a:lnTo>
                      <a:pt x="0" y="17812"/>
                    </a:lnTo>
                    <a:lnTo>
                      <a:pt x="197929" y="1294638"/>
                    </a:lnTo>
                    <a:lnTo>
                      <a:pt x="199358" y="1295591"/>
                    </a:lnTo>
                    <a:lnTo>
                      <a:pt x="493967" y="1295591"/>
                    </a:lnTo>
                    <a:lnTo>
                      <a:pt x="534638" y="1295591"/>
                    </a:lnTo>
                    <a:lnTo>
                      <a:pt x="534638" y="155448"/>
                    </a:ln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"/>
              <p:cNvSpPr/>
              <p:nvPr/>
            </p:nvSpPr>
            <p:spPr>
              <a:xfrm>
                <a:off x="2331216" y="2796670"/>
                <a:ext cx="1071744" cy="1755524"/>
              </a:xfrm>
              <a:custGeom>
                <a:rect b="b" l="l" r="r" t="t"/>
                <a:pathLst>
                  <a:path extrusionOk="0" h="1295590" w="790955">
                    <a:moveTo>
                      <a:pt x="790956" y="0"/>
                    </a:moveTo>
                    <a:lnTo>
                      <a:pt x="0" y="27432"/>
                    </a:lnTo>
                    <a:lnTo>
                      <a:pt x="160496" y="1295591"/>
                    </a:lnTo>
                    <a:lnTo>
                      <a:pt x="628936" y="1295591"/>
                    </a:lnTo>
                    <a:lnTo>
                      <a:pt x="790956" y="0"/>
                    </a:lnTo>
                    <a:close/>
                  </a:path>
                </a:pathLst>
              </a:custGeom>
              <a:solidFill>
                <a:srgbClr val="3C54A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"/>
              <p:cNvSpPr/>
              <p:nvPr/>
            </p:nvSpPr>
            <p:spPr>
              <a:xfrm>
                <a:off x="2509402" y="3024274"/>
                <a:ext cx="752957" cy="1483974"/>
              </a:xfrm>
              <a:custGeom>
                <a:rect b="b" l="l" r="r" t="t"/>
                <a:pathLst>
                  <a:path extrusionOk="0" h="1095184" w="555688">
                    <a:moveTo>
                      <a:pt x="0" y="26861"/>
                    </a:moveTo>
                    <a:lnTo>
                      <a:pt x="142304" y="1091756"/>
                    </a:lnTo>
                    <a:lnTo>
                      <a:pt x="422053" y="1095185"/>
                    </a:lnTo>
                    <a:lnTo>
                      <a:pt x="555688" y="0"/>
                    </a:lnTo>
                    <a:lnTo>
                      <a:pt x="0" y="26861"/>
                    </a:lnTo>
                    <a:close/>
                  </a:path>
                </a:pathLst>
              </a:custGeom>
              <a:solidFill>
                <a:srgbClr val="E7E7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25"/>
              <p:cNvSpPr/>
              <p:nvPr/>
            </p:nvSpPr>
            <p:spPr>
              <a:xfrm>
                <a:off x="2331216" y="2536551"/>
                <a:ext cx="1263662" cy="433654"/>
              </a:xfrm>
              <a:custGeom>
                <a:rect b="b" l="l" r="r" t="t"/>
                <a:pathLst>
                  <a:path extrusionOk="0" h="320040" w="932592">
                    <a:moveTo>
                      <a:pt x="932593" y="0"/>
                    </a:moveTo>
                    <a:lnTo>
                      <a:pt x="932593" y="224028"/>
                    </a:lnTo>
                    <a:lnTo>
                      <a:pt x="0" y="320040"/>
                    </a:lnTo>
                    <a:lnTo>
                      <a:pt x="0" y="86868"/>
                    </a:lnTo>
                    <a:lnTo>
                      <a:pt x="932593" y="0"/>
                    </a:lnTo>
                    <a:close/>
                  </a:path>
                </a:pathLst>
              </a:custGeom>
              <a:solidFill>
                <a:srgbClr val="222A6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25"/>
              <p:cNvSpPr/>
              <p:nvPr/>
            </p:nvSpPr>
            <p:spPr>
              <a:xfrm>
                <a:off x="2873810" y="1473619"/>
                <a:ext cx="315300" cy="386650"/>
              </a:xfrm>
              <a:custGeom>
                <a:rect b="b" l="l" r="r" t="t"/>
                <a:pathLst>
                  <a:path extrusionOk="0" h="15466" w="12612">
                    <a:moveTo>
                      <a:pt x="573" y="361"/>
                    </a:moveTo>
                    <a:cubicBezTo>
                      <a:pt x="308" y="1341"/>
                      <a:pt x="-304" y="5711"/>
                      <a:pt x="206" y="7957"/>
                    </a:cubicBezTo>
                    <a:cubicBezTo>
                      <a:pt x="717" y="10203"/>
                      <a:pt x="1819" y="12592"/>
                      <a:pt x="3636" y="13837"/>
                    </a:cubicBezTo>
                    <a:cubicBezTo>
                      <a:pt x="5453" y="15083"/>
                      <a:pt x="9659" y="15287"/>
                      <a:pt x="11109" y="15430"/>
                    </a:cubicBezTo>
                    <a:cubicBezTo>
                      <a:pt x="12559" y="15573"/>
                      <a:pt x="12906" y="15144"/>
                      <a:pt x="12334" y="14695"/>
                    </a:cubicBezTo>
                    <a:cubicBezTo>
                      <a:pt x="11762" y="14246"/>
                      <a:pt x="9108" y="13613"/>
                      <a:pt x="7679" y="12735"/>
                    </a:cubicBezTo>
                    <a:cubicBezTo>
                      <a:pt x="6250" y="11857"/>
                      <a:pt x="4738" y="11204"/>
                      <a:pt x="3758" y="9427"/>
                    </a:cubicBezTo>
                    <a:cubicBezTo>
                      <a:pt x="2778" y="7651"/>
                      <a:pt x="2329" y="3587"/>
                      <a:pt x="1798" y="2076"/>
                    </a:cubicBezTo>
                    <a:cubicBezTo>
                      <a:pt x="1267" y="565"/>
                      <a:pt x="838" y="-619"/>
                      <a:pt x="573" y="3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sp>
          <p:nvSpPr>
            <p:cNvPr id="319" name="Google Shape;319;p25"/>
            <p:cNvSpPr/>
            <p:nvPr/>
          </p:nvSpPr>
          <p:spPr>
            <a:xfrm>
              <a:off x="1077250" y="852100"/>
              <a:ext cx="604369" cy="877841"/>
            </a:xfrm>
            <a:custGeom>
              <a:rect b="b" l="l" r="r" t="t"/>
              <a:pathLst>
                <a:path extrusionOk="0" h="818500" w="563514">
                  <a:moveTo>
                    <a:pt x="474622" y="419317"/>
                  </a:moveTo>
                  <a:cubicBezTo>
                    <a:pt x="465097" y="498660"/>
                    <a:pt x="565300" y="436652"/>
                    <a:pt x="563490" y="463799"/>
                  </a:cubicBezTo>
                  <a:cubicBezTo>
                    <a:pt x="550821" y="654299"/>
                    <a:pt x="414233" y="479705"/>
                    <a:pt x="411090" y="600292"/>
                  </a:cubicBezTo>
                  <a:cubicBezTo>
                    <a:pt x="407661" y="732308"/>
                    <a:pt x="420615" y="835274"/>
                    <a:pt x="211065" y="816224"/>
                  </a:cubicBezTo>
                  <a:cubicBezTo>
                    <a:pt x="-45348" y="792887"/>
                    <a:pt x="372" y="630677"/>
                    <a:pt x="7897" y="422555"/>
                  </a:cubicBezTo>
                  <a:cubicBezTo>
                    <a:pt x="20660" y="70130"/>
                    <a:pt x="80572" y="-4641"/>
                    <a:pt x="252403" y="217"/>
                  </a:cubicBezTo>
                  <a:cubicBezTo>
                    <a:pt x="477860" y="6599"/>
                    <a:pt x="505387" y="163285"/>
                    <a:pt x="474622" y="419317"/>
                  </a:cubicBezTo>
                  <a:close/>
                </a:path>
              </a:pathLst>
            </a:custGeom>
            <a:solidFill>
              <a:srgbClr val="4C436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5"/>
            <p:cNvSpPr/>
            <p:nvPr/>
          </p:nvSpPr>
          <p:spPr>
            <a:xfrm flipH="1">
              <a:off x="2634521" y="598749"/>
              <a:ext cx="642111" cy="876898"/>
            </a:xfrm>
            <a:custGeom>
              <a:rect b="b" l="l" r="r" t="t"/>
              <a:pathLst>
                <a:path extrusionOk="0" h="966279" w="707560">
                  <a:moveTo>
                    <a:pt x="600075" y="445216"/>
                  </a:moveTo>
                  <a:cubicBezTo>
                    <a:pt x="580073" y="515891"/>
                    <a:pt x="604171" y="638002"/>
                    <a:pt x="704850" y="654766"/>
                  </a:cubicBezTo>
                  <a:cubicBezTo>
                    <a:pt x="723900" y="657909"/>
                    <a:pt x="638175" y="721441"/>
                    <a:pt x="584168" y="680198"/>
                  </a:cubicBezTo>
                  <a:cubicBezTo>
                    <a:pt x="458629" y="584186"/>
                    <a:pt x="739712" y="956423"/>
                    <a:pt x="438150" y="965948"/>
                  </a:cubicBezTo>
                  <a:cubicBezTo>
                    <a:pt x="98489" y="976711"/>
                    <a:pt x="0" y="723917"/>
                    <a:pt x="0" y="505604"/>
                  </a:cubicBezTo>
                  <a:cubicBezTo>
                    <a:pt x="0" y="287291"/>
                    <a:pt x="0" y="16686"/>
                    <a:pt x="276225" y="779"/>
                  </a:cubicBezTo>
                  <a:cubicBezTo>
                    <a:pt x="564071" y="-15794"/>
                    <a:pt x="659416" y="235190"/>
                    <a:pt x="600075" y="445311"/>
                  </a:cubicBezTo>
                  <a:close/>
                </a:path>
              </a:pathLst>
            </a:custGeom>
            <a:solidFill>
              <a:srgbClr val="4C436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52"/>
          <p:cNvSpPr txBox="1"/>
          <p:nvPr>
            <p:ph type="title"/>
          </p:nvPr>
        </p:nvSpPr>
        <p:spPr>
          <a:xfrm>
            <a:off x="4763175" y="2571750"/>
            <a:ext cx="3846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Interactive Features</a:t>
            </a:r>
            <a:endParaRPr/>
          </a:p>
        </p:txBody>
      </p:sp>
      <p:sp>
        <p:nvSpPr>
          <p:cNvPr id="1672" name="Google Shape;1672;p52"/>
          <p:cNvSpPr txBox="1"/>
          <p:nvPr>
            <p:ph idx="2" type="title"/>
          </p:nvPr>
        </p:nvSpPr>
        <p:spPr>
          <a:xfrm>
            <a:off x="4763175" y="1822650"/>
            <a:ext cx="143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06.</a:t>
            </a:r>
            <a:endParaRPr/>
          </a:p>
        </p:txBody>
      </p:sp>
      <p:cxnSp>
        <p:nvCxnSpPr>
          <p:cNvPr id="1673" name="Google Shape;1673;p52"/>
          <p:cNvCxnSpPr/>
          <p:nvPr/>
        </p:nvCxnSpPr>
        <p:spPr>
          <a:xfrm>
            <a:off x="4821100" y="3792225"/>
            <a:ext cx="4323000" cy="84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74" name="Google Shape;1674;p52"/>
          <p:cNvGrpSpPr/>
          <p:nvPr/>
        </p:nvGrpSpPr>
        <p:grpSpPr>
          <a:xfrm>
            <a:off x="714101" y="443934"/>
            <a:ext cx="3478197" cy="4051528"/>
            <a:chOff x="492050" y="351260"/>
            <a:chExt cx="3637521" cy="4237113"/>
          </a:xfrm>
        </p:grpSpPr>
        <p:sp>
          <p:nvSpPr>
            <p:cNvPr id="1675" name="Google Shape;1675;p52"/>
            <p:cNvSpPr/>
            <p:nvPr/>
          </p:nvSpPr>
          <p:spPr>
            <a:xfrm>
              <a:off x="492050" y="686455"/>
              <a:ext cx="3152923" cy="3577847"/>
            </a:xfrm>
            <a:custGeom>
              <a:rect b="b" l="l" r="r" t="t"/>
              <a:pathLst>
                <a:path extrusionOk="0" h="148520" w="130881">
                  <a:moveTo>
                    <a:pt x="18344" y="147394"/>
                  </a:moveTo>
                  <a:cubicBezTo>
                    <a:pt x="7996" y="143866"/>
                    <a:pt x="5291" y="133753"/>
                    <a:pt x="2469" y="123757"/>
                  </a:cubicBezTo>
                  <a:cubicBezTo>
                    <a:pt x="-353" y="113762"/>
                    <a:pt x="-824" y="98475"/>
                    <a:pt x="1410" y="87421"/>
                  </a:cubicBezTo>
                  <a:cubicBezTo>
                    <a:pt x="3644" y="76367"/>
                    <a:pt x="13934" y="67901"/>
                    <a:pt x="15874" y="57435"/>
                  </a:cubicBezTo>
                  <a:cubicBezTo>
                    <a:pt x="17814" y="46969"/>
                    <a:pt x="11406" y="33623"/>
                    <a:pt x="13052" y="24627"/>
                  </a:cubicBezTo>
                  <a:cubicBezTo>
                    <a:pt x="14698" y="15631"/>
                    <a:pt x="19202" y="7408"/>
                    <a:pt x="25752" y="3460"/>
                  </a:cubicBezTo>
                  <a:cubicBezTo>
                    <a:pt x="32302" y="-487"/>
                    <a:pt x="44120" y="-645"/>
                    <a:pt x="52351" y="942"/>
                  </a:cubicBezTo>
                  <a:cubicBezTo>
                    <a:pt x="60583" y="2530"/>
                    <a:pt x="67697" y="12624"/>
                    <a:pt x="75141" y="12985"/>
                  </a:cubicBezTo>
                  <a:cubicBezTo>
                    <a:pt x="82585" y="13346"/>
                    <a:pt x="89370" y="3989"/>
                    <a:pt x="97013" y="3107"/>
                  </a:cubicBezTo>
                  <a:cubicBezTo>
                    <a:pt x="104657" y="2225"/>
                    <a:pt x="115358" y="3578"/>
                    <a:pt x="121002" y="7694"/>
                  </a:cubicBezTo>
                  <a:cubicBezTo>
                    <a:pt x="126647" y="11810"/>
                    <a:pt x="130939" y="18336"/>
                    <a:pt x="130880" y="27802"/>
                  </a:cubicBezTo>
                  <a:cubicBezTo>
                    <a:pt x="130821" y="37268"/>
                    <a:pt x="120943" y="47029"/>
                    <a:pt x="120649" y="64491"/>
                  </a:cubicBezTo>
                  <a:cubicBezTo>
                    <a:pt x="120355" y="81954"/>
                    <a:pt x="132703" y="118878"/>
                    <a:pt x="129116" y="132577"/>
                  </a:cubicBezTo>
                  <a:cubicBezTo>
                    <a:pt x="125530" y="146277"/>
                    <a:pt x="109890" y="144630"/>
                    <a:pt x="99130" y="146688"/>
                  </a:cubicBezTo>
                  <a:cubicBezTo>
                    <a:pt x="88370" y="148746"/>
                    <a:pt x="78022" y="144806"/>
                    <a:pt x="64558" y="144924"/>
                  </a:cubicBezTo>
                  <a:cubicBezTo>
                    <a:pt x="51094" y="145042"/>
                    <a:pt x="28692" y="150922"/>
                    <a:pt x="18344" y="1473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676" name="Google Shape;1676;p52"/>
            <p:cNvSpPr/>
            <p:nvPr/>
          </p:nvSpPr>
          <p:spPr>
            <a:xfrm>
              <a:off x="882000" y="4471373"/>
              <a:ext cx="1267500" cy="117000"/>
            </a:xfrm>
            <a:prstGeom prst="ellipse">
              <a:avLst/>
            </a:prstGeom>
            <a:solidFill>
              <a:srgbClr val="E7E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677" name="Google Shape;1677;p52"/>
            <p:cNvSpPr/>
            <p:nvPr/>
          </p:nvSpPr>
          <p:spPr>
            <a:xfrm>
              <a:off x="2268300" y="4471373"/>
              <a:ext cx="1267500" cy="117000"/>
            </a:xfrm>
            <a:prstGeom prst="ellipse">
              <a:avLst/>
            </a:prstGeom>
            <a:solidFill>
              <a:srgbClr val="E7E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1678" name="Google Shape;1678;p52"/>
            <p:cNvGrpSpPr/>
            <p:nvPr/>
          </p:nvGrpSpPr>
          <p:grpSpPr>
            <a:xfrm>
              <a:off x="697955" y="870456"/>
              <a:ext cx="1485288" cy="3655891"/>
              <a:chOff x="713229" y="1708935"/>
              <a:chExt cx="1176186" cy="2895068"/>
            </a:xfrm>
          </p:grpSpPr>
          <p:sp>
            <p:nvSpPr>
              <p:cNvPr id="1679" name="Google Shape;1679;p52"/>
              <p:cNvSpPr/>
              <p:nvPr/>
            </p:nvSpPr>
            <p:spPr>
              <a:xfrm>
                <a:off x="1334799" y="3871840"/>
                <a:ext cx="298369" cy="724090"/>
              </a:xfrm>
              <a:custGeom>
                <a:rect b="b" l="l" r="r" t="t"/>
                <a:pathLst>
                  <a:path extrusionOk="0" h="965453" w="397826">
                    <a:moveTo>
                      <a:pt x="201135" y="760190"/>
                    </a:moveTo>
                    <a:lnTo>
                      <a:pt x="199897" y="759047"/>
                    </a:lnTo>
                    <a:cubicBezTo>
                      <a:pt x="219042" y="611600"/>
                      <a:pt x="260381" y="325850"/>
                      <a:pt x="300671" y="22574"/>
                    </a:cubicBezTo>
                    <a:cubicBezTo>
                      <a:pt x="255809" y="20098"/>
                      <a:pt x="210946" y="17050"/>
                      <a:pt x="166083" y="13240"/>
                    </a:cubicBezTo>
                    <a:cubicBezTo>
                      <a:pt x="119506" y="9335"/>
                      <a:pt x="72929" y="4858"/>
                      <a:pt x="26447" y="0"/>
                    </a:cubicBezTo>
                    <a:lnTo>
                      <a:pt x="9016" y="95440"/>
                    </a:lnTo>
                    <a:cubicBezTo>
                      <a:pt x="920" y="140017"/>
                      <a:pt x="-1747" y="185452"/>
                      <a:pt x="1110" y="230791"/>
                    </a:cubicBezTo>
                    <a:lnTo>
                      <a:pt x="40163" y="796004"/>
                    </a:lnTo>
                    <a:cubicBezTo>
                      <a:pt x="39115" y="806482"/>
                      <a:pt x="37305" y="814292"/>
                      <a:pt x="35781" y="822388"/>
                    </a:cubicBezTo>
                    <a:cubicBezTo>
                      <a:pt x="32733" y="838200"/>
                      <a:pt x="41782" y="853821"/>
                      <a:pt x="57022" y="859155"/>
                    </a:cubicBezTo>
                    <a:lnTo>
                      <a:pt x="326484" y="965454"/>
                    </a:lnTo>
                    <a:cubicBezTo>
                      <a:pt x="350201" y="958120"/>
                      <a:pt x="373919" y="950976"/>
                      <a:pt x="397826" y="944785"/>
                    </a:cubicBezTo>
                    <a:cubicBezTo>
                      <a:pt x="304958" y="899636"/>
                      <a:pt x="201230" y="760190"/>
                      <a:pt x="201230" y="760190"/>
                    </a:cubicBezTo>
                    <a:close/>
                  </a:path>
                </a:pathLst>
              </a:custGeom>
              <a:solidFill>
                <a:srgbClr val="E0958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52"/>
              <p:cNvSpPr/>
              <p:nvPr/>
            </p:nvSpPr>
            <p:spPr>
              <a:xfrm>
                <a:off x="1361139" y="4465200"/>
                <a:ext cx="323873" cy="138803"/>
              </a:xfrm>
              <a:custGeom>
                <a:rect b="b" l="l" r="r" t="t"/>
                <a:pathLst>
                  <a:path extrusionOk="0" h="185070" w="431831">
                    <a:moveTo>
                      <a:pt x="1612" y="0"/>
                    </a:moveTo>
                    <a:cubicBezTo>
                      <a:pt x="1612" y="0"/>
                      <a:pt x="-1436" y="33528"/>
                      <a:pt x="850" y="72199"/>
                    </a:cubicBezTo>
                    <a:cubicBezTo>
                      <a:pt x="3136" y="110871"/>
                      <a:pt x="30187" y="185071"/>
                      <a:pt x="30187" y="185071"/>
                    </a:cubicBezTo>
                    <a:lnTo>
                      <a:pt x="45522" y="185071"/>
                    </a:lnTo>
                    <a:cubicBezTo>
                      <a:pt x="45522" y="185071"/>
                      <a:pt x="58762" y="110109"/>
                      <a:pt x="64953" y="107632"/>
                    </a:cubicBezTo>
                    <a:cubicBezTo>
                      <a:pt x="71049" y="105156"/>
                      <a:pt x="189445" y="185071"/>
                      <a:pt x="189445" y="185071"/>
                    </a:cubicBezTo>
                    <a:lnTo>
                      <a:pt x="397662" y="185071"/>
                    </a:lnTo>
                    <a:cubicBezTo>
                      <a:pt x="397662" y="185071"/>
                      <a:pt x="423760" y="185071"/>
                      <a:pt x="431380" y="169354"/>
                    </a:cubicBezTo>
                    <a:cubicBezTo>
                      <a:pt x="439000" y="153638"/>
                      <a:pt x="347655" y="136684"/>
                      <a:pt x="347655" y="136684"/>
                    </a:cubicBezTo>
                    <a:cubicBezTo>
                      <a:pt x="347655" y="136684"/>
                      <a:pt x="308889" y="164211"/>
                      <a:pt x="244595" y="146876"/>
                    </a:cubicBezTo>
                    <a:cubicBezTo>
                      <a:pt x="180301" y="129540"/>
                      <a:pt x="1707" y="0"/>
                      <a:pt x="1707" y="0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1" name="Google Shape;1681;p52"/>
              <p:cNvSpPr/>
              <p:nvPr/>
            </p:nvSpPr>
            <p:spPr>
              <a:xfrm>
                <a:off x="984463" y="4465200"/>
                <a:ext cx="323873" cy="138803"/>
              </a:xfrm>
              <a:custGeom>
                <a:rect b="b" l="l" r="r" t="t"/>
                <a:pathLst>
                  <a:path extrusionOk="0" h="185070" w="431831">
                    <a:moveTo>
                      <a:pt x="430220" y="0"/>
                    </a:moveTo>
                    <a:cubicBezTo>
                      <a:pt x="430220" y="0"/>
                      <a:pt x="433268" y="33528"/>
                      <a:pt x="430982" y="72199"/>
                    </a:cubicBezTo>
                    <a:cubicBezTo>
                      <a:pt x="428696" y="110871"/>
                      <a:pt x="401645" y="185071"/>
                      <a:pt x="401645" y="185071"/>
                    </a:cubicBezTo>
                    <a:lnTo>
                      <a:pt x="386309" y="185071"/>
                    </a:lnTo>
                    <a:cubicBezTo>
                      <a:pt x="386309" y="185071"/>
                      <a:pt x="373070" y="110109"/>
                      <a:pt x="366878" y="107632"/>
                    </a:cubicBezTo>
                    <a:cubicBezTo>
                      <a:pt x="360782" y="105156"/>
                      <a:pt x="242387" y="185071"/>
                      <a:pt x="242387" y="185071"/>
                    </a:cubicBezTo>
                    <a:lnTo>
                      <a:pt x="34170" y="185071"/>
                    </a:lnTo>
                    <a:cubicBezTo>
                      <a:pt x="34170" y="185071"/>
                      <a:pt x="8072" y="185071"/>
                      <a:pt x="452" y="169354"/>
                    </a:cubicBezTo>
                    <a:cubicBezTo>
                      <a:pt x="-7168" y="153638"/>
                      <a:pt x="84176" y="136684"/>
                      <a:pt x="84176" y="136684"/>
                    </a:cubicBezTo>
                    <a:cubicBezTo>
                      <a:pt x="84176" y="136684"/>
                      <a:pt x="122943" y="164211"/>
                      <a:pt x="187237" y="146876"/>
                    </a:cubicBezTo>
                    <a:cubicBezTo>
                      <a:pt x="251531" y="129540"/>
                      <a:pt x="430124" y="0"/>
                      <a:pt x="430124" y="0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82" name="Google Shape;1682;p52"/>
              <p:cNvGrpSpPr/>
              <p:nvPr/>
            </p:nvGrpSpPr>
            <p:grpSpPr>
              <a:xfrm>
                <a:off x="713229" y="1708935"/>
                <a:ext cx="1176186" cy="2895067"/>
                <a:chOff x="713229" y="1708935"/>
                <a:chExt cx="1176186" cy="2895067"/>
              </a:xfrm>
            </p:grpSpPr>
            <p:sp>
              <p:nvSpPr>
                <p:cNvPr id="1683" name="Google Shape;1683;p52"/>
                <p:cNvSpPr/>
                <p:nvPr/>
              </p:nvSpPr>
              <p:spPr>
                <a:xfrm>
                  <a:off x="1036380" y="3841765"/>
                  <a:ext cx="298369" cy="754165"/>
                </a:xfrm>
                <a:custGeom>
                  <a:rect b="b" l="l" r="r" t="t"/>
                  <a:pathLst>
                    <a:path extrusionOk="0" h="1005554" w="397826">
                      <a:moveTo>
                        <a:pt x="370237" y="34290"/>
                      </a:moveTo>
                      <a:cubicBezTo>
                        <a:pt x="276320" y="23908"/>
                        <a:pt x="182499" y="12097"/>
                        <a:pt x="88773" y="0"/>
                      </a:cubicBezTo>
                      <a:cubicBezTo>
                        <a:pt x="131636" y="325946"/>
                        <a:pt x="177355" y="641509"/>
                        <a:pt x="197834" y="799147"/>
                      </a:cubicBezTo>
                      <a:lnTo>
                        <a:pt x="196596" y="800290"/>
                      </a:lnTo>
                      <a:cubicBezTo>
                        <a:pt x="196596" y="800290"/>
                        <a:pt x="92869" y="939736"/>
                        <a:pt x="0" y="984885"/>
                      </a:cubicBezTo>
                      <a:cubicBezTo>
                        <a:pt x="24003" y="991172"/>
                        <a:pt x="47720" y="998220"/>
                        <a:pt x="71342" y="1005554"/>
                      </a:cubicBezTo>
                      <a:lnTo>
                        <a:pt x="340805" y="899255"/>
                      </a:lnTo>
                      <a:cubicBezTo>
                        <a:pt x="356044" y="893921"/>
                        <a:pt x="365093" y="878300"/>
                        <a:pt x="362045" y="862489"/>
                      </a:cubicBezTo>
                      <a:cubicBezTo>
                        <a:pt x="360521" y="854488"/>
                        <a:pt x="358616" y="846677"/>
                        <a:pt x="357664" y="836105"/>
                      </a:cubicBezTo>
                      <a:lnTo>
                        <a:pt x="396716" y="270891"/>
                      </a:lnTo>
                      <a:cubicBezTo>
                        <a:pt x="399574" y="225647"/>
                        <a:pt x="396907" y="180118"/>
                        <a:pt x="388811" y="135541"/>
                      </a:cubicBezTo>
                      <a:lnTo>
                        <a:pt x="370332" y="34290"/>
                      </a:ln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4" name="Google Shape;1684;p52"/>
                <p:cNvSpPr/>
                <p:nvPr/>
              </p:nvSpPr>
              <p:spPr>
                <a:xfrm>
                  <a:off x="1018099" y="2757414"/>
                  <a:ext cx="616727" cy="1210937"/>
                </a:xfrm>
                <a:custGeom>
                  <a:rect b="b" l="l" r="r" t="t"/>
                  <a:pathLst>
                    <a:path extrusionOk="0" h="1614582" w="822303">
                      <a:moveTo>
                        <a:pt x="178679" y="0"/>
                      </a:moveTo>
                      <a:cubicBezTo>
                        <a:pt x="178679" y="0"/>
                        <a:pt x="-11630" y="283750"/>
                        <a:pt x="562" y="526637"/>
                      </a:cubicBezTo>
                      <a:cubicBezTo>
                        <a:pt x="12849" y="769525"/>
                        <a:pt x="100574" y="1614583"/>
                        <a:pt x="100574" y="1614583"/>
                      </a:cubicBezTo>
                      <a:lnTo>
                        <a:pt x="735416" y="1614583"/>
                      </a:lnTo>
                      <a:cubicBezTo>
                        <a:pt x="735416" y="1614583"/>
                        <a:pt x="955824" y="363379"/>
                        <a:pt x="694553" y="81725"/>
                      </a:cubicBezTo>
                      <a:lnTo>
                        <a:pt x="635594" y="95"/>
                      </a:lnTo>
                      <a:lnTo>
                        <a:pt x="178679" y="95"/>
                      </a:lnTo>
                      <a:close/>
                    </a:path>
                  </a:pathLst>
                </a:custGeom>
                <a:solidFill>
                  <a:srgbClr val="4C436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5" name="Google Shape;1685;p52"/>
                <p:cNvSpPr/>
                <p:nvPr/>
              </p:nvSpPr>
              <p:spPr>
                <a:xfrm>
                  <a:off x="1151751" y="2053469"/>
                  <a:ext cx="346614" cy="316754"/>
                </a:xfrm>
                <a:custGeom>
                  <a:rect b="b" l="l" r="r" t="t"/>
                  <a:pathLst>
                    <a:path extrusionOk="0" h="422338" w="462152">
                      <a:moveTo>
                        <a:pt x="95" y="281273"/>
                      </a:moveTo>
                      <a:cubicBezTo>
                        <a:pt x="3239" y="285274"/>
                        <a:pt x="6382" y="289274"/>
                        <a:pt x="9525" y="293370"/>
                      </a:cubicBezTo>
                      <a:cubicBezTo>
                        <a:pt x="15907" y="298704"/>
                        <a:pt x="22384" y="303943"/>
                        <a:pt x="28765" y="309277"/>
                      </a:cubicBezTo>
                      <a:cubicBezTo>
                        <a:pt x="31623" y="311658"/>
                        <a:pt x="59055" y="333756"/>
                        <a:pt x="59341" y="334423"/>
                      </a:cubicBezTo>
                      <a:cubicBezTo>
                        <a:pt x="74200" y="345376"/>
                        <a:pt x="89916" y="355664"/>
                        <a:pt x="105442" y="365570"/>
                      </a:cubicBezTo>
                      <a:cubicBezTo>
                        <a:pt x="139160" y="387191"/>
                        <a:pt x="166688" y="404432"/>
                        <a:pt x="191071" y="412528"/>
                      </a:cubicBezTo>
                      <a:cubicBezTo>
                        <a:pt x="202216" y="416338"/>
                        <a:pt x="213550" y="419386"/>
                        <a:pt x="224980" y="421958"/>
                      </a:cubicBezTo>
                      <a:cubicBezTo>
                        <a:pt x="226695" y="421958"/>
                        <a:pt x="229171" y="422053"/>
                        <a:pt x="232315" y="422243"/>
                      </a:cubicBezTo>
                      <a:cubicBezTo>
                        <a:pt x="239173" y="421862"/>
                        <a:pt x="242506" y="421958"/>
                        <a:pt x="242411" y="422339"/>
                      </a:cubicBezTo>
                      <a:cubicBezTo>
                        <a:pt x="249555" y="420624"/>
                        <a:pt x="256603" y="418624"/>
                        <a:pt x="263557" y="416243"/>
                      </a:cubicBezTo>
                      <a:cubicBezTo>
                        <a:pt x="268605" y="414433"/>
                        <a:pt x="271558" y="413480"/>
                        <a:pt x="272510" y="413290"/>
                      </a:cubicBezTo>
                      <a:cubicBezTo>
                        <a:pt x="282130" y="408527"/>
                        <a:pt x="291655" y="403574"/>
                        <a:pt x="300895" y="398145"/>
                      </a:cubicBezTo>
                      <a:cubicBezTo>
                        <a:pt x="318230" y="388144"/>
                        <a:pt x="334804" y="376809"/>
                        <a:pt x="351282" y="365474"/>
                      </a:cubicBezTo>
                      <a:cubicBezTo>
                        <a:pt x="369094" y="353187"/>
                        <a:pt x="394430" y="331756"/>
                        <a:pt x="423100" y="307658"/>
                      </a:cubicBezTo>
                      <a:cubicBezTo>
                        <a:pt x="436436" y="296513"/>
                        <a:pt x="449390" y="284988"/>
                        <a:pt x="462153" y="273272"/>
                      </a:cubicBezTo>
                      <a:cubicBezTo>
                        <a:pt x="435864" y="257937"/>
                        <a:pt x="407956" y="242030"/>
                        <a:pt x="383857" y="229172"/>
                      </a:cubicBezTo>
                      <a:cubicBezTo>
                        <a:pt x="320802" y="157544"/>
                        <a:pt x="345472" y="0"/>
                        <a:pt x="345472" y="0"/>
                      </a:cubicBezTo>
                      <a:lnTo>
                        <a:pt x="237934" y="20669"/>
                      </a:lnTo>
                      <a:lnTo>
                        <a:pt x="130397" y="0"/>
                      </a:lnTo>
                      <a:cubicBezTo>
                        <a:pt x="130397" y="0"/>
                        <a:pt x="155067" y="157544"/>
                        <a:pt x="92011" y="229172"/>
                      </a:cubicBezTo>
                      <a:cubicBezTo>
                        <a:pt x="63722" y="244316"/>
                        <a:pt x="30099" y="263652"/>
                        <a:pt x="0" y="281273"/>
                      </a:cubicBez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6" name="Google Shape;1686;p52"/>
                <p:cNvSpPr/>
                <p:nvPr/>
              </p:nvSpPr>
              <p:spPr>
                <a:xfrm>
                  <a:off x="1252692" y="2087188"/>
                  <a:ext cx="155162" cy="56783"/>
                </a:xfrm>
                <a:custGeom>
                  <a:rect b="b" l="l" r="r" t="t"/>
                  <a:pathLst>
                    <a:path extrusionOk="0" h="75711" w="206883">
                      <a:moveTo>
                        <a:pt x="206883" y="0"/>
                      </a:moveTo>
                      <a:cubicBezTo>
                        <a:pt x="206407" y="10573"/>
                        <a:pt x="206121" y="22384"/>
                        <a:pt x="206312" y="34957"/>
                      </a:cubicBezTo>
                      <a:cubicBezTo>
                        <a:pt x="201835" y="38481"/>
                        <a:pt x="197358" y="42005"/>
                        <a:pt x="192786" y="45529"/>
                      </a:cubicBezTo>
                      <a:cubicBezTo>
                        <a:pt x="140018" y="85725"/>
                        <a:pt x="66675" y="85820"/>
                        <a:pt x="13716" y="45529"/>
                      </a:cubicBezTo>
                      <a:cubicBezTo>
                        <a:pt x="9239" y="42196"/>
                        <a:pt x="4858" y="38767"/>
                        <a:pt x="476" y="35147"/>
                      </a:cubicBezTo>
                      <a:cubicBezTo>
                        <a:pt x="762" y="22574"/>
                        <a:pt x="476" y="10668"/>
                        <a:pt x="0" y="286"/>
                      </a:cubicBezTo>
                      <a:cubicBezTo>
                        <a:pt x="4572" y="3905"/>
                        <a:pt x="9049" y="7525"/>
                        <a:pt x="13716" y="11049"/>
                      </a:cubicBezTo>
                      <a:cubicBezTo>
                        <a:pt x="66675" y="51340"/>
                        <a:pt x="139922" y="51245"/>
                        <a:pt x="192786" y="11049"/>
                      </a:cubicBezTo>
                      <a:cubicBezTo>
                        <a:pt x="197548" y="7429"/>
                        <a:pt x="202216" y="3715"/>
                        <a:pt x="206883" y="0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7" name="Google Shape;1687;p52"/>
                <p:cNvSpPr/>
                <p:nvPr/>
              </p:nvSpPr>
              <p:spPr>
                <a:xfrm>
                  <a:off x="1087458" y="2222205"/>
                  <a:ext cx="495919" cy="596503"/>
                </a:xfrm>
                <a:custGeom>
                  <a:rect b="b" l="l" r="r" t="t"/>
                  <a:pathLst>
                    <a:path extrusionOk="0" h="795337" w="661225">
                      <a:moveTo>
                        <a:pt x="661226" y="93154"/>
                      </a:moveTo>
                      <a:cubicBezTo>
                        <a:pt x="661226" y="93154"/>
                        <a:pt x="650557" y="190024"/>
                        <a:pt x="641413" y="273939"/>
                      </a:cubicBezTo>
                      <a:cubicBezTo>
                        <a:pt x="634651" y="336614"/>
                        <a:pt x="628650" y="392144"/>
                        <a:pt x="628650" y="394240"/>
                      </a:cubicBezTo>
                      <a:cubicBezTo>
                        <a:pt x="628650" y="399383"/>
                        <a:pt x="565309" y="740474"/>
                        <a:pt x="565309" y="740474"/>
                      </a:cubicBezTo>
                      <a:cubicBezTo>
                        <a:pt x="565309" y="740474"/>
                        <a:pt x="597503" y="791337"/>
                        <a:pt x="601599" y="795242"/>
                      </a:cubicBezTo>
                      <a:cubicBezTo>
                        <a:pt x="582835" y="792385"/>
                        <a:pt x="38767" y="795338"/>
                        <a:pt x="38767" y="795338"/>
                      </a:cubicBezTo>
                      <a:lnTo>
                        <a:pt x="93916" y="689324"/>
                      </a:lnTo>
                      <a:lnTo>
                        <a:pt x="23527" y="244126"/>
                      </a:lnTo>
                      <a:lnTo>
                        <a:pt x="0" y="95345"/>
                      </a:lnTo>
                      <a:lnTo>
                        <a:pt x="178022" y="4191"/>
                      </a:lnTo>
                      <a:cubicBezTo>
                        <a:pt x="178022" y="4191"/>
                        <a:pt x="266890" y="80963"/>
                        <a:pt x="323755" y="72771"/>
                      </a:cubicBezTo>
                      <a:cubicBezTo>
                        <a:pt x="380714" y="64675"/>
                        <a:pt x="466058" y="0"/>
                        <a:pt x="466058" y="0"/>
                      </a:cubicBezTo>
                      <a:lnTo>
                        <a:pt x="661226" y="93154"/>
                      </a:lnTo>
                      <a:close/>
                    </a:path>
                  </a:pathLst>
                </a:custGeom>
                <a:solidFill>
                  <a:srgbClr val="3C54A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8" name="Google Shape;1688;p52"/>
                <p:cNvSpPr/>
                <p:nvPr/>
              </p:nvSpPr>
              <p:spPr>
                <a:xfrm>
                  <a:off x="1105102" y="2405299"/>
                  <a:ext cx="463487" cy="413408"/>
                </a:xfrm>
                <a:custGeom>
                  <a:rect b="b" l="l" r="r" t="t"/>
                  <a:pathLst>
                    <a:path extrusionOk="0" h="551211" w="617982">
                      <a:moveTo>
                        <a:pt x="617887" y="29813"/>
                      </a:moveTo>
                      <a:cubicBezTo>
                        <a:pt x="611124" y="92488"/>
                        <a:pt x="605123" y="148019"/>
                        <a:pt x="605123" y="150114"/>
                      </a:cubicBezTo>
                      <a:cubicBezTo>
                        <a:pt x="605123" y="155257"/>
                        <a:pt x="541782" y="496348"/>
                        <a:pt x="541782" y="496348"/>
                      </a:cubicBezTo>
                      <a:cubicBezTo>
                        <a:pt x="541782" y="496348"/>
                        <a:pt x="573977" y="547211"/>
                        <a:pt x="578072" y="551116"/>
                      </a:cubicBezTo>
                      <a:cubicBezTo>
                        <a:pt x="559308" y="548259"/>
                        <a:pt x="15240" y="551212"/>
                        <a:pt x="15240" y="551212"/>
                      </a:cubicBezTo>
                      <a:lnTo>
                        <a:pt x="70390" y="445198"/>
                      </a:lnTo>
                      <a:lnTo>
                        <a:pt x="0" y="0"/>
                      </a:lnTo>
                      <a:cubicBezTo>
                        <a:pt x="71533" y="71628"/>
                        <a:pt x="166878" y="119539"/>
                        <a:pt x="267462" y="132302"/>
                      </a:cubicBezTo>
                      <a:cubicBezTo>
                        <a:pt x="391668" y="148114"/>
                        <a:pt x="521589" y="109919"/>
                        <a:pt x="617982" y="29908"/>
                      </a:cubicBezTo>
                      <a:close/>
                    </a:path>
                  </a:pathLst>
                </a:custGeom>
                <a:solidFill>
                  <a:srgbClr val="222A6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9" name="Google Shape;1689;p52"/>
                <p:cNvSpPr/>
                <p:nvPr/>
              </p:nvSpPr>
              <p:spPr>
                <a:xfrm>
                  <a:off x="1223903" y="2253352"/>
                  <a:ext cx="211312" cy="58106"/>
                </a:xfrm>
                <a:custGeom>
                  <a:rect b="b" l="l" r="r" t="t"/>
                  <a:pathLst>
                    <a:path extrusionOk="0" h="77475" w="281749">
                      <a:moveTo>
                        <a:pt x="0" y="0"/>
                      </a:moveTo>
                      <a:cubicBezTo>
                        <a:pt x="9239" y="10001"/>
                        <a:pt x="18860" y="19431"/>
                        <a:pt x="29718" y="27337"/>
                      </a:cubicBezTo>
                      <a:cubicBezTo>
                        <a:pt x="34862" y="31623"/>
                        <a:pt x="40577" y="35052"/>
                        <a:pt x="45910" y="38957"/>
                      </a:cubicBezTo>
                      <a:cubicBezTo>
                        <a:pt x="51721" y="42196"/>
                        <a:pt x="57340" y="45720"/>
                        <a:pt x="63246" y="48577"/>
                      </a:cubicBezTo>
                      <a:cubicBezTo>
                        <a:pt x="86963" y="60008"/>
                        <a:pt x="112871" y="66485"/>
                        <a:pt x="138970" y="65056"/>
                      </a:cubicBezTo>
                      <a:cubicBezTo>
                        <a:pt x="151829" y="63627"/>
                        <a:pt x="164973" y="62579"/>
                        <a:pt x="177356" y="58102"/>
                      </a:cubicBezTo>
                      <a:cubicBezTo>
                        <a:pt x="190310" y="55435"/>
                        <a:pt x="201835" y="48768"/>
                        <a:pt x="214217" y="43910"/>
                      </a:cubicBezTo>
                      <a:cubicBezTo>
                        <a:pt x="226123" y="38100"/>
                        <a:pt x="237268" y="30480"/>
                        <a:pt x="248888" y="23813"/>
                      </a:cubicBezTo>
                      <a:cubicBezTo>
                        <a:pt x="259747" y="15907"/>
                        <a:pt x="270415" y="7715"/>
                        <a:pt x="281750" y="0"/>
                      </a:cubicBezTo>
                      <a:cubicBezTo>
                        <a:pt x="272320" y="9716"/>
                        <a:pt x="262319" y="19050"/>
                        <a:pt x="252508" y="28670"/>
                      </a:cubicBezTo>
                      <a:cubicBezTo>
                        <a:pt x="241363" y="36576"/>
                        <a:pt x="230600" y="45244"/>
                        <a:pt x="218694" y="52292"/>
                      </a:cubicBezTo>
                      <a:cubicBezTo>
                        <a:pt x="194786" y="66294"/>
                        <a:pt x="167735" y="75343"/>
                        <a:pt x="139541" y="77343"/>
                      </a:cubicBezTo>
                      <a:cubicBezTo>
                        <a:pt x="111252" y="78581"/>
                        <a:pt x="82867" y="71056"/>
                        <a:pt x="58865" y="56960"/>
                      </a:cubicBezTo>
                      <a:cubicBezTo>
                        <a:pt x="34862" y="42958"/>
                        <a:pt x="14478" y="23241"/>
                        <a:pt x="0" y="95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0" name="Google Shape;1690;p52"/>
                <p:cNvSpPr/>
                <p:nvPr/>
              </p:nvSpPr>
              <p:spPr>
                <a:xfrm>
                  <a:off x="713229" y="2244244"/>
                  <a:ext cx="225853" cy="204275"/>
                </a:xfrm>
                <a:custGeom>
                  <a:rect b="b" l="l" r="r" t="t"/>
                  <a:pathLst>
                    <a:path extrusionOk="0" h="272367" w="301137">
                      <a:moveTo>
                        <a:pt x="301042" y="179784"/>
                      </a:moveTo>
                      <a:cubicBezTo>
                        <a:pt x="285516" y="192357"/>
                        <a:pt x="219032" y="246555"/>
                        <a:pt x="193791" y="272367"/>
                      </a:cubicBezTo>
                      <a:cubicBezTo>
                        <a:pt x="186456" y="240078"/>
                        <a:pt x="180075" y="207502"/>
                        <a:pt x="174836" y="174641"/>
                      </a:cubicBezTo>
                      <a:cubicBezTo>
                        <a:pt x="124639" y="169497"/>
                        <a:pt x="52630" y="159496"/>
                        <a:pt x="20817" y="142161"/>
                      </a:cubicBezTo>
                      <a:cubicBezTo>
                        <a:pt x="17483" y="140446"/>
                        <a:pt x="17483" y="136446"/>
                        <a:pt x="20912" y="135017"/>
                      </a:cubicBezTo>
                      <a:cubicBezTo>
                        <a:pt x="27865" y="132064"/>
                        <a:pt x="44439" y="129873"/>
                        <a:pt x="82920" y="136636"/>
                      </a:cubicBezTo>
                      <a:cubicBezTo>
                        <a:pt x="78633" y="134636"/>
                        <a:pt x="6053" y="103108"/>
                        <a:pt x="243" y="90059"/>
                      </a:cubicBezTo>
                      <a:cubicBezTo>
                        <a:pt x="-5472" y="77105"/>
                        <a:pt x="91587" y="104346"/>
                        <a:pt x="97398" y="105966"/>
                      </a:cubicBezTo>
                      <a:cubicBezTo>
                        <a:pt x="93016" y="103489"/>
                        <a:pt x="14721" y="59769"/>
                        <a:pt x="14721" y="47196"/>
                      </a:cubicBezTo>
                      <a:cubicBezTo>
                        <a:pt x="14721" y="34623"/>
                        <a:pt x="107685" y="72152"/>
                        <a:pt x="113304" y="74343"/>
                      </a:cubicBezTo>
                      <a:cubicBezTo>
                        <a:pt x="109018" y="71676"/>
                        <a:pt x="30913" y="22527"/>
                        <a:pt x="35771" y="17193"/>
                      </a:cubicBezTo>
                      <a:cubicBezTo>
                        <a:pt x="48344" y="3477"/>
                        <a:pt x="166454" y="73295"/>
                        <a:pt x="172074" y="61008"/>
                      </a:cubicBezTo>
                      <a:cubicBezTo>
                        <a:pt x="177122" y="50340"/>
                        <a:pt x="156548" y="24051"/>
                        <a:pt x="143689" y="12240"/>
                      </a:cubicBezTo>
                      <a:cubicBezTo>
                        <a:pt x="141117" y="9763"/>
                        <a:pt x="141022" y="5953"/>
                        <a:pt x="143784" y="3953"/>
                      </a:cubicBezTo>
                      <a:cubicBezTo>
                        <a:pt x="149404" y="-48"/>
                        <a:pt x="159786" y="-3858"/>
                        <a:pt x="174074" y="7763"/>
                      </a:cubicBezTo>
                      <a:cubicBezTo>
                        <a:pt x="191314" y="21574"/>
                        <a:pt x="223509" y="48911"/>
                        <a:pt x="250369" y="91773"/>
                      </a:cubicBezTo>
                      <a:cubicBezTo>
                        <a:pt x="250369" y="91773"/>
                        <a:pt x="250401" y="91742"/>
                        <a:pt x="250464" y="91678"/>
                      </a:cubicBezTo>
                      <a:cubicBezTo>
                        <a:pt x="250464" y="91678"/>
                        <a:pt x="250560" y="92154"/>
                        <a:pt x="250560" y="92250"/>
                      </a:cubicBezTo>
                      <a:cubicBezTo>
                        <a:pt x="251988" y="94536"/>
                        <a:pt x="254560" y="99393"/>
                        <a:pt x="254560" y="99965"/>
                      </a:cubicBezTo>
                      <a:cubicBezTo>
                        <a:pt x="254560" y="99965"/>
                        <a:pt x="272467" y="130731"/>
                        <a:pt x="301137" y="179689"/>
                      </a:cubicBez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1" name="Google Shape;1691;p52"/>
                <p:cNvSpPr/>
                <p:nvPr/>
              </p:nvSpPr>
              <p:spPr>
                <a:xfrm>
                  <a:off x="851248" y="2191987"/>
                  <a:ext cx="416875" cy="798957"/>
                </a:xfrm>
                <a:custGeom>
                  <a:rect b="b" l="l" r="r" t="t"/>
                  <a:pathLst>
                    <a:path extrusionOk="0" h="1065276" w="555833">
                      <a:moveTo>
                        <a:pt x="246556" y="1065181"/>
                      </a:moveTo>
                      <a:lnTo>
                        <a:pt x="555833" y="1065181"/>
                      </a:lnTo>
                      <a:lnTo>
                        <a:pt x="545070" y="547783"/>
                      </a:lnTo>
                      <a:lnTo>
                        <a:pt x="493063" y="44482"/>
                      </a:lnTo>
                      <a:cubicBezTo>
                        <a:pt x="493063" y="44482"/>
                        <a:pt x="518686" y="24289"/>
                        <a:pt x="518686" y="0"/>
                      </a:cubicBezTo>
                      <a:lnTo>
                        <a:pt x="517257" y="857"/>
                      </a:lnTo>
                      <a:cubicBezTo>
                        <a:pt x="500588" y="10668"/>
                        <a:pt x="336472" y="107442"/>
                        <a:pt x="297229" y="134969"/>
                      </a:cubicBezTo>
                      <a:cubicBezTo>
                        <a:pt x="271607" y="152971"/>
                        <a:pt x="239508" y="244411"/>
                        <a:pt x="218839" y="311944"/>
                      </a:cubicBezTo>
                      <a:cubicBezTo>
                        <a:pt x="205885" y="353854"/>
                        <a:pt x="197312" y="386429"/>
                        <a:pt x="197312" y="386429"/>
                      </a:cubicBezTo>
                      <a:lnTo>
                        <a:pt x="192931" y="378333"/>
                      </a:lnTo>
                      <a:lnTo>
                        <a:pt x="120445" y="246793"/>
                      </a:lnTo>
                      <a:cubicBezTo>
                        <a:pt x="120445" y="246793"/>
                        <a:pt x="119207" y="247745"/>
                        <a:pt x="117112" y="249460"/>
                      </a:cubicBezTo>
                      <a:cubicBezTo>
                        <a:pt x="101586" y="262033"/>
                        <a:pt x="35101" y="316230"/>
                        <a:pt x="9860" y="342043"/>
                      </a:cubicBezTo>
                      <a:cubicBezTo>
                        <a:pt x="3002" y="348996"/>
                        <a:pt x="-808" y="353949"/>
                        <a:pt x="145" y="355378"/>
                      </a:cubicBezTo>
                      <a:cubicBezTo>
                        <a:pt x="5574" y="363093"/>
                        <a:pt x="13289" y="374523"/>
                        <a:pt x="13289" y="374523"/>
                      </a:cubicBezTo>
                      <a:cubicBezTo>
                        <a:pt x="13289" y="374523"/>
                        <a:pt x="134161" y="710565"/>
                        <a:pt x="219886" y="722090"/>
                      </a:cubicBezTo>
                      <a:cubicBezTo>
                        <a:pt x="272274" y="729139"/>
                        <a:pt x="322375" y="678180"/>
                        <a:pt x="353427" y="637413"/>
                      </a:cubicBezTo>
                      <a:lnTo>
                        <a:pt x="362095" y="722376"/>
                      </a:lnTo>
                      <a:lnTo>
                        <a:pt x="246747" y="1065276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2" name="Google Shape;1692;p52"/>
                <p:cNvSpPr/>
                <p:nvPr/>
              </p:nvSpPr>
              <p:spPr>
                <a:xfrm>
                  <a:off x="987873" y="2470021"/>
                  <a:ext cx="71223" cy="121444"/>
                </a:xfrm>
                <a:custGeom>
                  <a:rect b="b" l="l" r="r" t="t"/>
                  <a:pathLst>
                    <a:path extrusionOk="0" h="161925" w="94964">
                      <a:moveTo>
                        <a:pt x="94964" y="161925"/>
                      </a:moveTo>
                      <a:cubicBezTo>
                        <a:pt x="79057" y="140494"/>
                        <a:pt x="64675" y="118205"/>
                        <a:pt x="51245" y="95345"/>
                      </a:cubicBezTo>
                      <a:cubicBezTo>
                        <a:pt x="37814" y="72485"/>
                        <a:pt x="24956" y="49340"/>
                        <a:pt x="12954" y="25717"/>
                      </a:cubicBezTo>
                      <a:lnTo>
                        <a:pt x="0" y="0"/>
                      </a:lnTo>
                      <a:lnTo>
                        <a:pt x="20765" y="19336"/>
                      </a:lnTo>
                      <a:cubicBezTo>
                        <a:pt x="28289" y="26289"/>
                        <a:pt x="35719" y="33338"/>
                        <a:pt x="43053" y="40577"/>
                      </a:cubicBezTo>
                      <a:cubicBezTo>
                        <a:pt x="50197" y="47911"/>
                        <a:pt x="57531" y="55150"/>
                        <a:pt x="64389" y="62865"/>
                      </a:cubicBezTo>
                      <a:cubicBezTo>
                        <a:pt x="55626" y="57436"/>
                        <a:pt x="47244" y="51435"/>
                        <a:pt x="38862" y="45529"/>
                      </a:cubicBezTo>
                      <a:cubicBezTo>
                        <a:pt x="30480" y="39529"/>
                        <a:pt x="22384" y="33338"/>
                        <a:pt x="14192" y="27146"/>
                      </a:cubicBezTo>
                      <a:lnTo>
                        <a:pt x="21907" y="20765"/>
                      </a:lnTo>
                      <a:cubicBezTo>
                        <a:pt x="35814" y="43339"/>
                        <a:pt x="48768" y="66389"/>
                        <a:pt x="61151" y="89821"/>
                      </a:cubicBezTo>
                      <a:cubicBezTo>
                        <a:pt x="73533" y="113252"/>
                        <a:pt x="84963" y="137160"/>
                        <a:pt x="94964" y="161925"/>
                      </a:cubicBez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3" name="Google Shape;1693;p52"/>
                <p:cNvSpPr/>
                <p:nvPr/>
              </p:nvSpPr>
              <p:spPr>
                <a:xfrm>
                  <a:off x="1114302" y="2417587"/>
                  <a:ext cx="10731" cy="248102"/>
                </a:xfrm>
                <a:custGeom>
                  <a:rect b="b" l="l" r="r" t="t"/>
                  <a:pathLst>
                    <a:path extrusionOk="0" h="330803" w="14308">
                      <a:moveTo>
                        <a:pt x="6879" y="330803"/>
                      </a:moveTo>
                      <a:cubicBezTo>
                        <a:pt x="3926" y="303276"/>
                        <a:pt x="2498" y="275654"/>
                        <a:pt x="1355" y="248031"/>
                      </a:cubicBezTo>
                      <a:cubicBezTo>
                        <a:pt x="116" y="220409"/>
                        <a:pt x="-74" y="192786"/>
                        <a:pt x="21" y="165164"/>
                      </a:cubicBezTo>
                      <a:cubicBezTo>
                        <a:pt x="402" y="137541"/>
                        <a:pt x="878" y="109919"/>
                        <a:pt x="2974" y="82296"/>
                      </a:cubicBezTo>
                      <a:cubicBezTo>
                        <a:pt x="5165" y="54769"/>
                        <a:pt x="6879" y="26861"/>
                        <a:pt x="14309" y="0"/>
                      </a:cubicBezTo>
                      <a:cubicBezTo>
                        <a:pt x="13070" y="13811"/>
                        <a:pt x="12499" y="27527"/>
                        <a:pt x="12689" y="41339"/>
                      </a:cubicBezTo>
                      <a:cubicBezTo>
                        <a:pt x="12308" y="55055"/>
                        <a:pt x="12308" y="68866"/>
                        <a:pt x="12404" y="82677"/>
                      </a:cubicBezTo>
                      <a:lnTo>
                        <a:pt x="12404" y="165354"/>
                      </a:lnTo>
                      <a:cubicBezTo>
                        <a:pt x="11832" y="192881"/>
                        <a:pt x="11737" y="220504"/>
                        <a:pt x="10784" y="248031"/>
                      </a:cubicBezTo>
                      <a:cubicBezTo>
                        <a:pt x="9927" y="275654"/>
                        <a:pt x="9070" y="303181"/>
                        <a:pt x="6974" y="330803"/>
                      </a:cubicBez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4" name="Google Shape;1694;p52"/>
                <p:cNvSpPr/>
                <p:nvPr/>
              </p:nvSpPr>
              <p:spPr>
                <a:xfrm>
                  <a:off x="1143793" y="2222205"/>
                  <a:ext cx="114471" cy="488633"/>
                </a:xfrm>
                <a:custGeom>
                  <a:rect b="b" l="l" r="r" t="t"/>
                  <a:pathLst>
                    <a:path extrusionOk="0" h="651510" w="152628">
                      <a:moveTo>
                        <a:pt x="75381" y="0"/>
                      </a:moveTo>
                      <a:cubicBezTo>
                        <a:pt x="58522" y="50673"/>
                        <a:pt x="40996" y="101156"/>
                        <a:pt x="24517" y="151733"/>
                      </a:cubicBezTo>
                      <a:cubicBezTo>
                        <a:pt x="20517" y="164402"/>
                        <a:pt x="16516" y="177165"/>
                        <a:pt x="13183" y="189833"/>
                      </a:cubicBezTo>
                      <a:cubicBezTo>
                        <a:pt x="12230" y="193072"/>
                        <a:pt x="11563" y="196120"/>
                        <a:pt x="10992" y="199168"/>
                      </a:cubicBezTo>
                      <a:cubicBezTo>
                        <a:pt x="10611" y="200787"/>
                        <a:pt x="10325" y="202406"/>
                        <a:pt x="10325" y="202883"/>
                      </a:cubicBezTo>
                      <a:cubicBezTo>
                        <a:pt x="10325" y="203264"/>
                        <a:pt x="10039" y="203645"/>
                        <a:pt x="10135" y="204026"/>
                      </a:cubicBezTo>
                      <a:cubicBezTo>
                        <a:pt x="10420" y="204406"/>
                        <a:pt x="10611" y="204788"/>
                        <a:pt x="10801" y="205264"/>
                      </a:cubicBezTo>
                      <a:cubicBezTo>
                        <a:pt x="13564" y="209836"/>
                        <a:pt x="18421" y="215075"/>
                        <a:pt x="22612" y="219837"/>
                      </a:cubicBezTo>
                      <a:cubicBezTo>
                        <a:pt x="40519" y="239077"/>
                        <a:pt x="59950" y="257556"/>
                        <a:pt x="79381" y="275558"/>
                      </a:cubicBezTo>
                      <a:lnTo>
                        <a:pt x="83096" y="278987"/>
                      </a:lnTo>
                      <a:lnTo>
                        <a:pt x="80239" y="283178"/>
                      </a:lnTo>
                      <a:cubicBezTo>
                        <a:pt x="70809" y="296894"/>
                        <a:pt x="61760" y="311087"/>
                        <a:pt x="53378" y="325374"/>
                      </a:cubicBezTo>
                      <a:cubicBezTo>
                        <a:pt x="49282" y="332518"/>
                        <a:pt x="45091" y="339852"/>
                        <a:pt x="42520" y="346901"/>
                      </a:cubicBezTo>
                      <a:cubicBezTo>
                        <a:pt x="41948" y="348520"/>
                        <a:pt x="41472" y="350425"/>
                        <a:pt x="41472" y="351187"/>
                      </a:cubicBezTo>
                      <a:cubicBezTo>
                        <a:pt x="41472" y="351187"/>
                        <a:pt x="41472" y="351282"/>
                        <a:pt x="41472" y="351092"/>
                      </a:cubicBezTo>
                      <a:cubicBezTo>
                        <a:pt x="41377" y="350520"/>
                        <a:pt x="40805" y="350044"/>
                        <a:pt x="41472" y="350996"/>
                      </a:cubicBezTo>
                      <a:lnTo>
                        <a:pt x="43186" y="354425"/>
                      </a:lnTo>
                      <a:cubicBezTo>
                        <a:pt x="45187" y="358807"/>
                        <a:pt x="46520" y="362426"/>
                        <a:pt x="48235" y="366522"/>
                      </a:cubicBezTo>
                      <a:cubicBezTo>
                        <a:pt x="60808" y="397955"/>
                        <a:pt x="72809" y="429387"/>
                        <a:pt x="84811" y="460915"/>
                      </a:cubicBezTo>
                      <a:cubicBezTo>
                        <a:pt x="108147" y="524161"/>
                        <a:pt x="131197" y="587502"/>
                        <a:pt x="152629" y="651510"/>
                      </a:cubicBezTo>
                      <a:cubicBezTo>
                        <a:pt x="125959" y="589598"/>
                        <a:pt x="100813" y="527018"/>
                        <a:pt x="75286" y="464630"/>
                      </a:cubicBezTo>
                      <a:cubicBezTo>
                        <a:pt x="62808" y="433388"/>
                        <a:pt x="50425" y="401955"/>
                        <a:pt x="37567" y="370904"/>
                      </a:cubicBezTo>
                      <a:lnTo>
                        <a:pt x="32709" y="359759"/>
                      </a:lnTo>
                      <a:lnTo>
                        <a:pt x="31661" y="357473"/>
                      </a:lnTo>
                      <a:cubicBezTo>
                        <a:pt x="31661" y="357473"/>
                        <a:pt x="30804" y="356045"/>
                        <a:pt x="30328" y="354521"/>
                      </a:cubicBezTo>
                      <a:cubicBezTo>
                        <a:pt x="29947" y="353282"/>
                        <a:pt x="29947" y="352235"/>
                        <a:pt x="29851" y="351282"/>
                      </a:cubicBezTo>
                      <a:cubicBezTo>
                        <a:pt x="29947" y="347758"/>
                        <a:pt x="30804" y="345567"/>
                        <a:pt x="31471" y="343281"/>
                      </a:cubicBezTo>
                      <a:cubicBezTo>
                        <a:pt x="34614" y="334423"/>
                        <a:pt x="38805" y="327089"/>
                        <a:pt x="42996" y="319564"/>
                      </a:cubicBezTo>
                      <a:cubicBezTo>
                        <a:pt x="51568" y="304705"/>
                        <a:pt x="60998" y="290703"/>
                        <a:pt x="70809" y="276701"/>
                      </a:cubicBezTo>
                      <a:lnTo>
                        <a:pt x="71571" y="284321"/>
                      </a:lnTo>
                      <a:cubicBezTo>
                        <a:pt x="52140" y="265748"/>
                        <a:pt x="32995" y="247269"/>
                        <a:pt x="14802" y="227171"/>
                      </a:cubicBezTo>
                      <a:cubicBezTo>
                        <a:pt x="10325" y="221933"/>
                        <a:pt x="5848" y="217361"/>
                        <a:pt x="1753" y="210502"/>
                      </a:cubicBezTo>
                      <a:cubicBezTo>
                        <a:pt x="-1200" y="206883"/>
                        <a:pt x="324" y="199739"/>
                        <a:pt x="991" y="197263"/>
                      </a:cubicBezTo>
                      <a:cubicBezTo>
                        <a:pt x="1753" y="193739"/>
                        <a:pt x="2610" y="190405"/>
                        <a:pt x="3658" y="187262"/>
                      </a:cubicBezTo>
                      <a:cubicBezTo>
                        <a:pt x="7563" y="174212"/>
                        <a:pt x="12040" y="161735"/>
                        <a:pt x="16612" y="149066"/>
                      </a:cubicBezTo>
                      <a:cubicBezTo>
                        <a:pt x="34804" y="98774"/>
                        <a:pt x="54616" y="49244"/>
                        <a:pt x="75571" y="95"/>
                      </a:cubicBez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5" name="Google Shape;1695;p52"/>
                <p:cNvSpPr/>
                <p:nvPr/>
              </p:nvSpPr>
              <p:spPr>
                <a:xfrm>
                  <a:off x="1382851" y="2191915"/>
                  <a:ext cx="455087" cy="798885"/>
                </a:xfrm>
                <a:custGeom>
                  <a:rect b="b" l="l" r="r" t="t"/>
                  <a:pathLst>
                    <a:path extrusionOk="0" h="1065180" w="606783">
                      <a:moveTo>
                        <a:pt x="604838" y="480250"/>
                      </a:moveTo>
                      <a:cubicBezTo>
                        <a:pt x="581120" y="431292"/>
                        <a:pt x="317754" y="163449"/>
                        <a:pt x="286417" y="142685"/>
                      </a:cubicBezTo>
                      <a:cubicBezTo>
                        <a:pt x="256604" y="123158"/>
                        <a:pt x="71628" y="12954"/>
                        <a:pt x="51721" y="1143"/>
                      </a:cubicBezTo>
                      <a:lnTo>
                        <a:pt x="49911" y="0"/>
                      </a:lnTo>
                      <a:cubicBezTo>
                        <a:pt x="49911" y="24289"/>
                        <a:pt x="75533" y="44482"/>
                        <a:pt x="75533" y="44482"/>
                      </a:cubicBezTo>
                      <a:lnTo>
                        <a:pt x="0" y="547783"/>
                      </a:lnTo>
                      <a:lnTo>
                        <a:pt x="12763" y="1065181"/>
                      </a:lnTo>
                      <a:lnTo>
                        <a:pt x="322040" y="1065181"/>
                      </a:lnTo>
                      <a:lnTo>
                        <a:pt x="206692" y="722281"/>
                      </a:lnTo>
                      <a:lnTo>
                        <a:pt x="235839" y="438436"/>
                      </a:lnTo>
                      <a:lnTo>
                        <a:pt x="235839" y="437102"/>
                      </a:lnTo>
                      <a:cubicBezTo>
                        <a:pt x="235839" y="437102"/>
                        <a:pt x="370713" y="567595"/>
                        <a:pt x="370713" y="567595"/>
                      </a:cubicBezTo>
                      <a:cubicBezTo>
                        <a:pt x="370713" y="567595"/>
                        <a:pt x="292703" y="695420"/>
                        <a:pt x="297942" y="702278"/>
                      </a:cubicBezTo>
                      <a:cubicBezTo>
                        <a:pt x="298513" y="703136"/>
                        <a:pt x="300990" y="705136"/>
                        <a:pt x="304514" y="707898"/>
                      </a:cubicBezTo>
                      <a:cubicBezTo>
                        <a:pt x="323945" y="723043"/>
                        <a:pt x="380047" y="762381"/>
                        <a:pt x="404717" y="779621"/>
                      </a:cubicBezTo>
                      <a:cubicBezTo>
                        <a:pt x="412051" y="784765"/>
                        <a:pt x="416624" y="787908"/>
                        <a:pt x="416624" y="787908"/>
                      </a:cubicBezTo>
                      <a:cubicBezTo>
                        <a:pt x="416624" y="787908"/>
                        <a:pt x="628650" y="529114"/>
                        <a:pt x="604933" y="480155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6" name="Google Shape;1696;p52"/>
                <p:cNvSpPr/>
                <p:nvPr/>
              </p:nvSpPr>
              <p:spPr>
                <a:xfrm>
                  <a:off x="1660743" y="2561533"/>
                  <a:ext cx="38290" cy="56078"/>
                </a:xfrm>
                <a:custGeom>
                  <a:rect b="b" l="l" r="r" t="t"/>
                  <a:pathLst>
                    <a:path extrusionOk="0" h="74771" w="51054">
                      <a:moveTo>
                        <a:pt x="0" y="74771"/>
                      </a:moveTo>
                      <a:cubicBezTo>
                        <a:pt x="4477" y="59627"/>
                        <a:pt x="12097" y="46482"/>
                        <a:pt x="20479" y="33909"/>
                      </a:cubicBezTo>
                      <a:cubicBezTo>
                        <a:pt x="29147" y="21527"/>
                        <a:pt x="38576" y="9716"/>
                        <a:pt x="51054" y="0"/>
                      </a:cubicBezTo>
                      <a:cubicBezTo>
                        <a:pt x="46577" y="15240"/>
                        <a:pt x="38957" y="28289"/>
                        <a:pt x="30575" y="40862"/>
                      </a:cubicBezTo>
                      <a:cubicBezTo>
                        <a:pt x="21908" y="53245"/>
                        <a:pt x="12478" y="65056"/>
                        <a:pt x="0" y="74771"/>
                      </a:cubicBez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7" name="Google Shape;1697;p52"/>
                <p:cNvSpPr/>
                <p:nvPr/>
              </p:nvSpPr>
              <p:spPr>
                <a:xfrm>
                  <a:off x="1503581" y="2472879"/>
                  <a:ext cx="67722" cy="51292"/>
                </a:xfrm>
                <a:custGeom>
                  <a:rect b="b" l="l" r="r" t="t"/>
                  <a:pathLst>
                    <a:path extrusionOk="0" h="68389" w="90296">
                      <a:moveTo>
                        <a:pt x="0" y="0"/>
                      </a:moveTo>
                      <a:cubicBezTo>
                        <a:pt x="14573" y="7239"/>
                        <a:pt x="27718" y="16192"/>
                        <a:pt x="40481" y="25622"/>
                      </a:cubicBezTo>
                      <a:cubicBezTo>
                        <a:pt x="53150" y="35147"/>
                        <a:pt x="65437" y="45148"/>
                        <a:pt x="77057" y="56007"/>
                      </a:cubicBezTo>
                      <a:lnTo>
                        <a:pt x="90297" y="68390"/>
                      </a:lnTo>
                      <a:lnTo>
                        <a:pt x="73247" y="65151"/>
                      </a:lnTo>
                      <a:cubicBezTo>
                        <a:pt x="61055" y="62770"/>
                        <a:pt x="48863" y="60198"/>
                        <a:pt x="36862" y="56007"/>
                      </a:cubicBezTo>
                      <a:cubicBezTo>
                        <a:pt x="49530" y="54483"/>
                        <a:pt x="61913" y="54578"/>
                        <a:pt x="74390" y="54959"/>
                      </a:cubicBezTo>
                      <a:lnTo>
                        <a:pt x="70580" y="64008"/>
                      </a:lnTo>
                      <a:cubicBezTo>
                        <a:pt x="57626" y="54864"/>
                        <a:pt x="45244" y="44863"/>
                        <a:pt x="33338" y="34385"/>
                      </a:cubicBezTo>
                      <a:cubicBezTo>
                        <a:pt x="21527" y="23813"/>
                        <a:pt x="10096" y="12763"/>
                        <a:pt x="0" y="0"/>
                      </a:cubicBez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8" name="Google Shape;1698;p52"/>
                <p:cNvSpPr/>
                <p:nvPr/>
              </p:nvSpPr>
              <p:spPr>
                <a:xfrm>
                  <a:off x="1388995" y="2216776"/>
                  <a:ext cx="150893" cy="493990"/>
                </a:xfrm>
                <a:custGeom>
                  <a:rect b="b" l="l" r="r" t="t"/>
                  <a:pathLst>
                    <a:path extrusionOk="0" h="658653" w="201191">
                      <a:moveTo>
                        <a:pt x="94964" y="0"/>
                      </a:moveTo>
                      <a:cubicBezTo>
                        <a:pt x="124015" y="53054"/>
                        <a:pt x="151924" y="106585"/>
                        <a:pt x="179165" y="160591"/>
                      </a:cubicBezTo>
                      <a:cubicBezTo>
                        <a:pt x="185928" y="174117"/>
                        <a:pt x="192881" y="187452"/>
                        <a:pt x="199168" y="201549"/>
                      </a:cubicBezTo>
                      <a:lnTo>
                        <a:pt x="200406" y="204597"/>
                      </a:lnTo>
                      <a:lnTo>
                        <a:pt x="200977" y="206121"/>
                      </a:lnTo>
                      <a:cubicBezTo>
                        <a:pt x="201263" y="207169"/>
                        <a:pt x="201263" y="208978"/>
                        <a:pt x="200977" y="210026"/>
                      </a:cubicBezTo>
                      <a:cubicBezTo>
                        <a:pt x="200025" y="213550"/>
                        <a:pt x="198692" y="215074"/>
                        <a:pt x="197548" y="216884"/>
                      </a:cubicBezTo>
                      <a:cubicBezTo>
                        <a:pt x="195072" y="220313"/>
                        <a:pt x="192500" y="223266"/>
                        <a:pt x="189833" y="226123"/>
                      </a:cubicBezTo>
                      <a:cubicBezTo>
                        <a:pt x="184594" y="231838"/>
                        <a:pt x="179070" y="237172"/>
                        <a:pt x="173546" y="242411"/>
                      </a:cubicBezTo>
                      <a:cubicBezTo>
                        <a:pt x="151257" y="263271"/>
                        <a:pt x="128206" y="282702"/>
                        <a:pt x="104680" y="301942"/>
                      </a:cubicBezTo>
                      <a:lnTo>
                        <a:pt x="105346" y="293180"/>
                      </a:lnTo>
                      <a:cubicBezTo>
                        <a:pt x="116777" y="305753"/>
                        <a:pt x="127825" y="318040"/>
                        <a:pt x="138303" y="332137"/>
                      </a:cubicBezTo>
                      <a:lnTo>
                        <a:pt x="140208" y="335090"/>
                      </a:lnTo>
                      <a:cubicBezTo>
                        <a:pt x="140875" y="336518"/>
                        <a:pt x="141542" y="336613"/>
                        <a:pt x="142399" y="340423"/>
                      </a:cubicBezTo>
                      <a:cubicBezTo>
                        <a:pt x="142589" y="342900"/>
                        <a:pt x="141827" y="343662"/>
                        <a:pt x="141446" y="345376"/>
                      </a:cubicBezTo>
                      <a:cubicBezTo>
                        <a:pt x="140970" y="346900"/>
                        <a:pt x="140398" y="348329"/>
                        <a:pt x="140113" y="349186"/>
                      </a:cubicBezTo>
                      <a:lnTo>
                        <a:pt x="135255" y="360902"/>
                      </a:lnTo>
                      <a:lnTo>
                        <a:pt x="125349" y="384048"/>
                      </a:lnTo>
                      <a:cubicBezTo>
                        <a:pt x="111919" y="414814"/>
                        <a:pt x="98679" y="445580"/>
                        <a:pt x="84868" y="476155"/>
                      </a:cubicBezTo>
                      <a:lnTo>
                        <a:pt x="43148" y="567690"/>
                      </a:lnTo>
                      <a:cubicBezTo>
                        <a:pt x="28861" y="597979"/>
                        <a:pt x="14764" y="628460"/>
                        <a:pt x="0" y="658654"/>
                      </a:cubicBezTo>
                      <a:cubicBezTo>
                        <a:pt x="12097" y="627316"/>
                        <a:pt x="24956" y="596360"/>
                        <a:pt x="37433" y="565214"/>
                      </a:cubicBezTo>
                      <a:lnTo>
                        <a:pt x="75914" y="472249"/>
                      </a:lnTo>
                      <a:lnTo>
                        <a:pt x="114967" y="379571"/>
                      </a:lnTo>
                      <a:lnTo>
                        <a:pt x="124587" y="356425"/>
                      </a:lnTo>
                      <a:lnTo>
                        <a:pt x="129254" y="344900"/>
                      </a:lnTo>
                      <a:lnTo>
                        <a:pt x="130111" y="342805"/>
                      </a:lnTo>
                      <a:cubicBezTo>
                        <a:pt x="130111" y="342805"/>
                        <a:pt x="130778" y="341376"/>
                        <a:pt x="130778" y="341757"/>
                      </a:cubicBezTo>
                      <a:cubicBezTo>
                        <a:pt x="131159" y="343471"/>
                        <a:pt x="130588" y="341757"/>
                        <a:pt x="130302" y="341471"/>
                      </a:cubicBezTo>
                      <a:lnTo>
                        <a:pt x="128778" y="339185"/>
                      </a:lnTo>
                      <a:cubicBezTo>
                        <a:pt x="119063" y="326422"/>
                        <a:pt x="107633" y="313849"/>
                        <a:pt x="96679" y="301466"/>
                      </a:cubicBezTo>
                      <a:lnTo>
                        <a:pt x="92488" y="296704"/>
                      </a:lnTo>
                      <a:lnTo>
                        <a:pt x="97346" y="292798"/>
                      </a:lnTo>
                      <a:cubicBezTo>
                        <a:pt x="120777" y="274034"/>
                        <a:pt x="144113" y="254794"/>
                        <a:pt x="166211" y="234601"/>
                      </a:cubicBezTo>
                      <a:cubicBezTo>
                        <a:pt x="171736" y="229552"/>
                        <a:pt x="177165" y="224409"/>
                        <a:pt x="182118" y="219075"/>
                      </a:cubicBezTo>
                      <a:cubicBezTo>
                        <a:pt x="184594" y="216408"/>
                        <a:pt x="187071" y="213646"/>
                        <a:pt x="188976" y="210979"/>
                      </a:cubicBezTo>
                      <a:cubicBezTo>
                        <a:pt x="189929" y="209740"/>
                        <a:pt x="190786" y="208121"/>
                        <a:pt x="190786" y="207931"/>
                      </a:cubicBezTo>
                      <a:cubicBezTo>
                        <a:pt x="190690" y="208026"/>
                        <a:pt x="190786" y="208883"/>
                        <a:pt x="190786" y="208978"/>
                      </a:cubicBezTo>
                      <a:lnTo>
                        <a:pt x="190309" y="207836"/>
                      </a:lnTo>
                      <a:lnTo>
                        <a:pt x="189452" y="205645"/>
                      </a:lnTo>
                      <a:cubicBezTo>
                        <a:pt x="183547" y="192119"/>
                        <a:pt x="177260" y="178213"/>
                        <a:pt x="170879" y="164592"/>
                      </a:cubicBezTo>
                      <a:cubicBezTo>
                        <a:pt x="145352" y="109823"/>
                        <a:pt x="119634" y="55245"/>
                        <a:pt x="94774" y="95"/>
                      </a:cubicBez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9" name="Google Shape;1699;p52"/>
                <p:cNvSpPr/>
                <p:nvPr/>
              </p:nvSpPr>
              <p:spPr>
                <a:xfrm>
                  <a:off x="1523619" y="2722910"/>
                  <a:ext cx="162699" cy="236959"/>
                </a:xfrm>
                <a:custGeom>
                  <a:rect b="b" l="l" r="r" t="t"/>
                  <a:pathLst>
                    <a:path extrusionOk="0" h="315945" w="216932">
                      <a:moveTo>
                        <a:pt x="142828" y="134684"/>
                      </a:moveTo>
                      <a:lnTo>
                        <a:pt x="142828" y="134684"/>
                      </a:lnTo>
                      <a:cubicBezTo>
                        <a:pt x="168259" y="114681"/>
                        <a:pt x="193024" y="93631"/>
                        <a:pt x="216932" y="71723"/>
                      </a:cubicBezTo>
                      <a:cubicBezTo>
                        <a:pt x="192357" y="54483"/>
                        <a:pt x="136255" y="15145"/>
                        <a:pt x="116729" y="0"/>
                      </a:cubicBezTo>
                      <a:cubicBezTo>
                        <a:pt x="93679" y="42291"/>
                        <a:pt x="79105" y="68675"/>
                        <a:pt x="76915" y="72866"/>
                      </a:cubicBezTo>
                      <a:cubicBezTo>
                        <a:pt x="61484" y="78105"/>
                        <a:pt x="47673" y="84392"/>
                        <a:pt x="35195" y="90964"/>
                      </a:cubicBezTo>
                      <a:cubicBezTo>
                        <a:pt x="35290" y="91154"/>
                        <a:pt x="35386" y="91250"/>
                        <a:pt x="35576" y="91440"/>
                      </a:cubicBezTo>
                      <a:cubicBezTo>
                        <a:pt x="19860" y="98965"/>
                        <a:pt x="5096" y="106680"/>
                        <a:pt x="2905" y="110204"/>
                      </a:cubicBezTo>
                      <a:cubicBezTo>
                        <a:pt x="-1952" y="118205"/>
                        <a:pt x="-1952" y="187928"/>
                        <a:pt x="12621" y="195453"/>
                      </a:cubicBezTo>
                      <a:cubicBezTo>
                        <a:pt x="27194" y="202978"/>
                        <a:pt x="29385" y="154876"/>
                        <a:pt x="29385" y="154876"/>
                      </a:cubicBezTo>
                      <a:cubicBezTo>
                        <a:pt x="29385" y="154876"/>
                        <a:pt x="71200" y="305657"/>
                        <a:pt x="78915" y="307753"/>
                      </a:cubicBezTo>
                      <a:cubicBezTo>
                        <a:pt x="86630" y="309848"/>
                        <a:pt x="91583" y="300704"/>
                        <a:pt x="91583" y="300704"/>
                      </a:cubicBezTo>
                      <a:cubicBezTo>
                        <a:pt x="91583" y="300704"/>
                        <a:pt x="98536" y="315754"/>
                        <a:pt x="102251" y="315944"/>
                      </a:cubicBezTo>
                      <a:cubicBezTo>
                        <a:pt x="105966" y="316135"/>
                        <a:pt x="107299" y="295370"/>
                        <a:pt x="107299" y="295370"/>
                      </a:cubicBezTo>
                      <a:cubicBezTo>
                        <a:pt x="107299" y="295370"/>
                        <a:pt x="118348" y="301562"/>
                        <a:pt x="123206" y="300228"/>
                      </a:cubicBezTo>
                      <a:cubicBezTo>
                        <a:pt x="128064" y="298895"/>
                        <a:pt x="123206" y="282607"/>
                        <a:pt x="123206" y="282607"/>
                      </a:cubicBezTo>
                      <a:cubicBezTo>
                        <a:pt x="123206" y="282607"/>
                        <a:pt x="126921" y="280511"/>
                        <a:pt x="126540" y="272605"/>
                      </a:cubicBezTo>
                      <a:cubicBezTo>
                        <a:pt x="126349" y="268414"/>
                        <a:pt x="112633" y="218027"/>
                        <a:pt x="122539" y="186214"/>
                      </a:cubicBezTo>
                      <a:cubicBezTo>
                        <a:pt x="131017" y="159067"/>
                        <a:pt x="143018" y="134779"/>
                        <a:pt x="143018" y="134779"/>
                      </a:cubicBezTo>
                      <a:close/>
                      <a:moveTo>
                        <a:pt x="142828" y="134684"/>
                      </a:moveTo>
                      <a:lnTo>
                        <a:pt x="142542" y="134493"/>
                      </a:lnTo>
                      <a:lnTo>
                        <a:pt x="142542" y="134493"/>
                      </a:lnTo>
                      <a:cubicBezTo>
                        <a:pt x="142542" y="134493"/>
                        <a:pt x="142828" y="134684"/>
                        <a:pt x="142828" y="134684"/>
                      </a:cubicBez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0" name="Google Shape;1700;p52"/>
                <p:cNvSpPr/>
                <p:nvPr/>
              </p:nvSpPr>
              <p:spPr>
                <a:xfrm>
                  <a:off x="1147582" y="1720642"/>
                  <a:ext cx="365950" cy="397540"/>
                </a:xfrm>
                <a:custGeom>
                  <a:rect b="b" l="l" r="r" t="t"/>
                  <a:pathLst>
                    <a:path extrusionOk="0" h="530054" w="487933">
                      <a:moveTo>
                        <a:pt x="478951" y="269272"/>
                      </a:moveTo>
                      <a:cubicBezTo>
                        <a:pt x="459996" y="246793"/>
                        <a:pt x="443899" y="248317"/>
                        <a:pt x="434279" y="252889"/>
                      </a:cubicBezTo>
                      <a:cubicBezTo>
                        <a:pt x="435707" y="230505"/>
                        <a:pt x="436565" y="211360"/>
                        <a:pt x="436565" y="200597"/>
                      </a:cubicBezTo>
                      <a:cubicBezTo>
                        <a:pt x="436565" y="198215"/>
                        <a:pt x="436946" y="195834"/>
                        <a:pt x="436946" y="193358"/>
                      </a:cubicBezTo>
                      <a:cubicBezTo>
                        <a:pt x="436946" y="86582"/>
                        <a:pt x="350363" y="0"/>
                        <a:pt x="243588" y="0"/>
                      </a:cubicBezTo>
                      <a:cubicBezTo>
                        <a:pt x="136813" y="0"/>
                        <a:pt x="50231" y="86582"/>
                        <a:pt x="50231" y="193358"/>
                      </a:cubicBezTo>
                      <a:cubicBezTo>
                        <a:pt x="50231" y="193358"/>
                        <a:pt x="51469" y="219170"/>
                        <a:pt x="53755" y="252984"/>
                      </a:cubicBezTo>
                      <a:cubicBezTo>
                        <a:pt x="44135" y="248317"/>
                        <a:pt x="27942" y="246698"/>
                        <a:pt x="8987" y="269367"/>
                      </a:cubicBezTo>
                      <a:cubicBezTo>
                        <a:pt x="-20159" y="304038"/>
                        <a:pt x="27847" y="365570"/>
                        <a:pt x="63756" y="364427"/>
                      </a:cubicBezTo>
                      <a:cubicBezTo>
                        <a:pt x="66042" y="382143"/>
                        <a:pt x="68614" y="396716"/>
                        <a:pt x="71281" y="404908"/>
                      </a:cubicBezTo>
                      <a:cubicBezTo>
                        <a:pt x="78329" y="425958"/>
                        <a:pt x="110429" y="466820"/>
                        <a:pt x="153863" y="499872"/>
                      </a:cubicBezTo>
                      <a:cubicBezTo>
                        <a:pt x="206726" y="540163"/>
                        <a:pt x="280069" y="540068"/>
                        <a:pt x="332933" y="499872"/>
                      </a:cubicBezTo>
                      <a:cubicBezTo>
                        <a:pt x="376462" y="466820"/>
                        <a:pt x="408371" y="426149"/>
                        <a:pt x="415419" y="404908"/>
                      </a:cubicBezTo>
                      <a:cubicBezTo>
                        <a:pt x="418182" y="396526"/>
                        <a:pt x="420944" y="382048"/>
                        <a:pt x="423420" y="364331"/>
                      </a:cubicBezTo>
                      <a:cubicBezTo>
                        <a:pt x="459425" y="366332"/>
                        <a:pt x="508288" y="304229"/>
                        <a:pt x="478951" y="269367"/>
                      </a:cubicBez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1" name="Google Shape;1701;p52"/>
                <p:cNvSpPr/>
                <p:nvPr/>
              </p:nvSpPr>
              <p:spPr>
                <a:xfrm>
                  <a:off x="1202400" y="1975888"/>
                  <a:ext cx="79439" cy="28289"/>
                </a:xfrm>
                <a:custGeom>
                  <a:rect b="b" l="l" r="r" t="t"/>
                  <a:pathLst>
                    <a:path extrusionOk="0" h="37719" w="105918">
                      <a:moveTo>
                        <a:pt x="105918" y="18860"/>
                      </a:moveTo>
                      <a:cubicBezTo>
                        <a:pt x="105918" y="29242"/>
                        <a:pt x="82201" y="37719"/>
                        <a:pt x="52959" y="37719"/>
                      </a:cubicBezTo>
                      <a:cubicBezTo>
                        <a:pt x="23717" y="37719"/>
                        <a:pt x="0" y="29242"/>
                        <a:pt x="0" y="18860"/>
                      </a:cubicBezTo>
                      <a:cubicBezTo>
                        <a:pt x="0" y="8477"/>
                        <a:pt x="23717" y="0"/>
                        <a:pt x="52959" y="0"/>
                      </a:cubicBezTo>
                      <a:cubicBezTo>
                        <a:pt x="82201" y="0"/>
                        <a:pt x="105918" y="8477"/>
                        <a:pt x="105918" y="18860"/>
                      </a:cubicBezTo>
                      <a:close/>
                    </a:path>
                  </a:pathLst>
                </a:custGeom>
                <a:solidFill>
                  <a:srgbClr val="C5696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2" name="Google Shape;1702;p52"/>
                <p:cNvSpPr/>
                <p:nvPr/>
              </p:nvSpPr>
              <p:spPr>
                <a:xfrm>
                  <a:off x="1298769" y="1995605"/>
                  <a:ext cx="63722" cy="17144"/>
                </a:xfrm>
                <a:custGeom>
                  <a:rect b="b" l="l" r="r" t="t"/>
                  <a:pathLst>
                    <a:path extrusionOk="0" h="22859" w="84962">
                      <a:moveTo>
                        <a:pt x="0" y="0"/>
                      </a:moveTo>
                      <a:cubicBezTo>
                        <a:pt x="14192" y="7525"/>
                        <a:pt x="28289" y="13049"/>
                        <a:pt x="42577" y="13049"/>
                      </a:cubicBezTo>
                      <a:cubicBezTo>
                        <a:pt x="49720" y="13049"/>
                        <a:pt x="56864" y="12097"/>
                        <a:pt x="63817" y="9525"/>
                      </a:cubicBezTo>
                      <a:cubicBezTo>
                        <a:pt x="67437" y="8572"/>
                        <a:pt x="70675" y="6668"/>
                        <a:pt x="74295" y="5334"/>
                      </a:cubicBezTo>
                      <a:cubicBezTo>
                        <a:pt x="77819" y="3715"/>
                        <a:pt x="81058" y="1619"/>
                        <a:pt x="84963" y="0"/>
                      </a:cubicBezTo>
                      <a:cubicBezTo>
                        <a:pt x="80391" y="6572"/>
                        <a:pt x="74390" y="12573"/>
                        <a:pt x="66961" y="16573"/>
                      </a:cubicBezTo>
                      <a:cubicBezTo>
                        <a:pt x="59722" y="20955"/>
                        <a:pt x="51054" y="22860"/>
                        <a:pt x="42481" y="22860"/>
                      </a:cubicBezTo>
                      <a:cubicBezTo>
                        <a:pt x="33909" y="22670"/>
                        <a:pt x="25432" y="20479"/>
                        <a:pt x="18097" y="16383"/>
                      </a:cubicBezTo>
                      <a:cubicBezTo>
                        <a:pt x="10858" y="12382"/>
                        <a:pt x="4381" y="6858"/>
                        <a:pt x="0" y="0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3" name="Google Shape;1703;p52"/>
                <p:cNvSpPr/>
                <p:nvPr/>
              </p:nvSpPr>
              <p:spPr>
                <a:xfrm>
                  <a:off x="1313414" y="2017608"/>
                  <a:ext cx="33290" cy="6221"/>
                </a:xfrm>
                <a:custGeom>
                  <a:rect b="b" l="l" r="r" t="t"/>
                  <a:pathLst>
                    <a:path extrusionOk="0" h="8295" w="44386">
                      <a:moveTo>
                        <a:pt x="0" y="0"/>
                      </a:moveTo>
                      <a:cubicBezTo>
                        <a:pt x="7715" y="1905"/>
                        <a:pt x="14954" y="3334"/>
                        <a:pt x="22289" y="3334"/>
                      </a:cubicBezTo>
                      <a:cubicBezTo>
                        <a:pt x="25908" y="3524"/>
                        <a:pt x="29527" y="3143"/>
                        <a:pt x="33242" y="2572"/>
                      </a:cubicBezTo>
                      <a:cubicBezTo>
                        <a:pt x="36957" y="2096"/>
                        <a:pt x="40481" y="953"/>
                        <a:pt x="44387" y="0"/>
                      </a:cubicBezTo>
                      <a:cubicBezTo>
                        <a:pt x="38671" y="5525"/>
                        <a:pt x="30385" y="8477"/>
                        <a:pt x="22193" y="8287"/>
                      </a:cubicBezTo>
                      <a:cubicBezTo>
                        <a:pt x="14097" y="8096"/>
                        <a:pt x="6001" y="5429"/>
                        <a:pt x="0" y="0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4" name="Google Shape;1704;p52"/>
                <p:cNvSpPr/>
                <p:nvPr/>
              </p:nvSpPr>
              <p:spPr>
                <a:xfrm>
                  <a:off x="1281910" y="1917881"/>
                  <a:ext cx="18859" cy="43434"/>
                </a:xfrm>
                <a:custGeom>
                  <a:rect b="b" l="l" r="r" t="t"/>
                  <a:pathLst>
                    <a:path extrusionOk="0" h="57912" w="25145">
                      <a:moveTo>
                        <a:pt x="25146" y="28956"/>
                      </a:moveTo>
                      <a:cubicBezTo>
                        <a:pt x="25146" y="44958"/>
                        <a:pt x="19526" y="57912"/>
                        <a:pt x="12573" y="57912"/>
                      </a:cubicBezTo>
                      <a:cubicBezTo>
                        <a:pt x="5620" y="57912"/>
                        <a:pt x="0" y="44958"/>
                        <a:pt x="0" y="28956"/>
                      </a:cubicBezTo>
                      <a:cubicBezTo>
                        <a:pt x="0" y="12954"/>
                        <a:pt x="5620" y="0"/>
                        <a:pt x="12573" y="0"/>
                      </a:cubicBezTo>
                      <a:cubicBezTo>
                        <a:pt x="19526" y="0"/>
                        <a:pt x="25146" y="12954"/>
                        <a:pt x="25146" y="28956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5" name="Google Shape;1705;p52"/>
                <p:cNvSpPr/>
                <p:nvPr/>
              </p:nvSpPr>
              <p:spPr>
                <a:xfrm>
                  <a:off x="1264949" y="1914866"/>
                  <a:ext cx="30982" cy="13472"/>
                </a:xfrm>
                <a:custGeom>
                  <a:rect b="b" l="l" r="r" t="t"/>
                  <a:pathLst>
                    <a:path extrusionOk="0" h="17963" w="41309">
                      <a:moveTo>
                        <a:pt x="3469" y="400"/>
                      </a:moveTo>
                      <a:cubicBezTo>
                        <a:pt x="7756" y="2972"/>
                        <a:pt x="12994" y="4591"/>
                        <a:pt x="17852" y="5067"/>
                      </a:cubicBezTo>
                      <a:cubicBezTo>
                        <a:pt x="22805" y="5544"/>
                        <a:pt x="27758" y="5067"/>
                        <a:pt x="32425" y="3924"/>
                      </a:cubicBezTo>
                      <a:cubicBezTo>
                        <a:pt x="36235" y="2972"/>
                        <a:pt x="40141" y="5258"/>
                        <a:pt x="41093" y="9068"/>
                      </a:cubicBezTo>
                      <a:cubicBezTo>
                        <a:pt x="42046" y="12878"/>
                        <a:pt x="39760" y="16783"/>
                        <a:pt x="35950" y="17736"/>
                      </a:cubicBezTo>
                      <a:cubicBezTo>
                        <a:pt x="35283" y="17926"/>
                        <a:pt x="34521" y="18021"/>
                        <a:pt x="33854" y="17926"/>
                      </a:cubicBezTo>
                      <a:lnTo>
                        <a:pt x="33568" y="17926"/>
                      </a:lnTo>
                      <a:cubicBezTo>
                        <a:pt x="27187" y="17640"/>
                        <a:pt x="20995" y="16307"/>
                        <a:pt x="15280" y="13830"/>
                      </a:cubicBezTo>
                      <a:cubicBezTo>
                        <a:pt x="9565" y="11354"/>
                        <a:pt x="4612" y="8020"/>
                        <a:pt x="517" y="3353"/>
                      </a:cubicBezTo>
                      <a:cubicBezTo>
                        <a:pt x="-245" y="2496"/>
                        <a:pt x="-150" y="1162"/>
                        <a:pt x="707" y="495"/>
                      </a:cubicBezTo>
                      <a:cubicBezTo>
                        <a:pt x="1374" y="-76"/>
                        <a:pt x="2422" y="-171"/>
                        <a:pt x="3088" y="305"/>
                      </a:cubicBezTo>
                      <a:lnTo>
                        <a:pt x="3374" y="495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6" name="Google Shape;1706;p52"/>
                <p:cNvSpPr/>
                <p:nvPr/>
              </p:nvSpPr>
              <p:spPr>
                <a:xfrm>
                  <a:off x="1158133" y="1926337"/>
                  <a:ext cx="37600" cy="46340"/>
                </a:xfrm>
                <a:custGeom>
                  <a:rect b="b" l="l" r="r" t="t"/>
                  <a:pathLst>
                    <a:path extrusionOk="0" h="61786" w="50134">
                      <a:moveTo>
                        <a:pt x="3015" y="27397"/>
                      </a:moveTo>
                      <a:cubicBezTo>
                        <a:pt x="-985" y="22825"/>
                        <a:pt x="-795" y="15395"/>
                        <a:pt x="2349" y="9776"/>
                      </a:cubicBezTo>
                      <a:cubicBezTo>
                        <a:pt x="5492" y="3870"/>
                        <a:pt x="12445" y="346"/>
                        <a:pt x="19113" y="60"/>
                      </a:cubicBezTo>
                      <a:cubicBezTo>
                        <a:pt x="25780" y="-416"/>
                        <a:pt x="32733" y="1965"/>
                        <a:pt x="37877" y="6156"/>
                      </a:cubicBezTo>
                      <a:cubicBezTo>
                        <a:pt x="43211" y="10252"/>
                        <a:pt x="47021" y="15681"/>
                        <a:pt x="49688" y="21491"/>
                      </a:cubicBezTo>
                      <a:cubicBezTo>
                        <a:pt x="50831" y="23873"/>
                        <a:pt x="49688" y="26730"/>
                        <a:pt x="47307" y="27873"/>
                      </a:cubicBezTo>
                      <a:cubicBezTo>
                        <a:pt x="45211" y="28826"/>
                        <a:pt x="42735" y="28159"/>
                        <a:pt x="41401" y="26349"/>
                      </a:cubicBezTo>
                      <a:lnTo>
                        <a:pt x="41401" y="26349"/>
                      </a:lnTo>
                      <a:cubicBezTo>
                        <a:pt x="38448" y="22253"/>
                        <a:pt x="32162" y="20348"/>
                        <a:pt x="26828" y="21682"/>
                      </a:cubicBezTo>
                      <a:cubicBezTo>
                        <a:pt x="21494" y="22920"/>
                        <a:pt x="17208" y="27397"/>
                        <a:pt x="15779" y="33398"/>
                      </a:cubicBezTo>
                      <a:cubicBezTo>
                        <a:pt x="14160" y="39303"/>
                        <a:pt x="15303" y="45875"/>
                        <a:pt x="19398" y="51114"/>
                      </a:cubicBezTo>
                      <a:cubicBezTo>
                        <a:pt x="23399" y="56448"/>
                        <a:pt x="29781" y="60163"/>
                        <a:pt x="37020" y="61592"/>
                      </a:cubicBezTo>
                      <a:cubicBezTo>
                        <a:pt x="29590" y="62544"/>
                        <a:pt x="21589" y="59972"/>
                        <a:pt x="15588" y="54638"/>
                      </a:cubicBezTo>
                      <a:cubicBezTo>
                        <a:pt x="9397" y="49304"/>
                        <a:pt x="6254" y="40160"/>
                        <a:pt x="7683" y="31683"/>
                      </a:cubicBezTo>
                      <a:cubicBezTo>
                        <a:pt x="8921" y="23396"/>
                        <a:pt x="15112" y="14538"/>
                        <a:pt x="24447" y="12347"/>
                      </a:cubicBezTo>
                      <a:cubicBezTo>
                        <a:pt x="33114" y="9966"/>
                        <a:pt x="43497" y="12347"/>
                        <a:pt x="49307" y="20634"/>
                      </a:cubicBezTo>
                      <a:lnTo>
                        <a:pt x="41020" y="25397"/>
                      </a:lnTo>
                      <a:cubicBezTo>
                        <a:pt x="36829" y="15872"/>
                        <a:pt x="29304" y="7775"/>
                        <a:pt x="19208" y="7204"/>
                      </a:cubicBezTo>
                      <a:cubicBezTo>
                        <a:pt x="14350" y="6918"/>
                        <a:pt x="9302" y="8347"/>
                        <a:pt x="5968" y="12252"/>
                      </a:cubicBezTo>
                      <a:cubicBezTo>
                        <a:pt x="2539" y="16062"/>
                        <a:pt x="920" y="21968"/>
                        <a:pt x="3111" y="27492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7" name="Google Shape;1707;p52"/>
                <p:cNvSpPr/>
                <p:nvPr/>
              </p:nvSpPr>
              <p:spPr>
                <a:xfrm>
                  <a:off x="1463455" y="1926337"/>
                  <a:ext cx="37600" cy="46340"/>
                </a:xfrm>
                <a:custGeom>
                  <a:rect b="b" l="l" r="r" t="t"/>
                  <a:pathLst>
                    <a:path extrusionOk="0" h="61786" w="50134">
                      <a:moveTo>
                        <a:pt x="47119" y="27397"/>
                      </a:moveTo>
                      <a:cubicBezTo>
                        <a:pt x="51120" y="22825"/>
                        <a:pt x="50929" y="15395"/>
                        <a:pt x="47786" y="9776"/>
                      </a:cubicBezTo>
                      <a:cubicBezTo>
                        <a:pt x="44643" y="3870"/>
                        <a:pt x="37689" y="346"/>
                        <a:pt x="31022" y="60"/>
                      </a:cubicBezTo>
                      <a:cubicBezTo>
                        <a:pt x="24354" y="-416"/>
                        <a:pt x="17401" y="1965"/>
                        <a:pt x="12258" y="6156"/>
                      </a:cubicBezTo>
                      <a:cubicBezTo>
                        <a:pt x="6924" y="10252"/>
                        <a:pt x="3114" y="15681"/>
                        <a:pt x="447" y="21491"/>
                      </a:cubicBezTo>
                      <a:cubicBezTo>
                        <a:pt x="-696" y="23873"/>
                        <a:pt x="447" y="26730"/>
                        <a:pt x="2828" y="27873"/>
                      </a:cubicBezTo>
                      <a:cubicBezTo>
                        <a:pt x="4923" y="28826"/>
                        <a:pt x="7400" y="28159"/>
                        <a:pt x="8733" y="26349"/>
                      </a:cubicBezTo>
                      <a:lnTo>
                        <a:pt x="8733" y="26349"/>
                      </a:lnTo>
                      <a:cubicBezTo>
                        <a:pt x="11686" y="22253"/>
                        <a:pt x="17973" y="20348"/>
                        <a:pt x="23307" y="21682"/>
                      </a:cubicBezTo>
                      <a:cubicBezTo>
                        <a:pt x="28641" y="22920"/>
                        <a:pt x="32927" y="27397"/>
                        <a:pt x="34356" y="33398"/>
                      </a:cubicBezTo>
                      <a:cubicBezTo>
                        <a:pt x="35975" y="39303"/>
                        <a:pt x="34832" y="45875"/>
                        <a:pt x="30736" y="51114"/>
                      </a:cubicBezTo>
                      <a:cubicBezTo>
                        <a:pt x="26736" y="56448"/>
                        <a:pt x="20354" y="60163"/>
                        <a:pt x="13115" y="61592"/>
                      </a:cubicBezTo>
                      <a:cubicBezTo>
                        <a:pt x="20544" y="62544"/>
                        <a:pt x="28545" y="59972"/>
                        <a:pt x="34546" y="54638"/>
                      </a:cubicBezTo>
                      <a:cubicBezTo>
                        <a:pt x="40737" y="49304"/>
                        <a:pt x="43881" y="40160"/>
                        <a:pt x="42452" y="31683"/>
                      </a:cubicBezTo>
                      <a:cubicBezTo>
                        <a:pt x="41214" y="23396"/>
                        <a:pt x="35022" y="14538"/>
                        <a:pt x="25688" y="12347"/>
                      </a:cubicBezTo>
                      <a:cubicBezTo>
                        <a:pt x="17020" y="9966"/>
                        <a:pt x="6638" y="12347"/>
                        <a:pt x="828" y="20634"/>
                      </a:cubicBezTo>
                      <a:lnTo>
                        <a:pt x="9114" y="25397"/>
                      </a:lnTo>
                      <a:cubicBezTo>
                        <a:pt x="13305" y="15872"/>
                        <a:pt x="20830" y="7775"/>
                        <a:pt x="30927" y="7204"/>
                      </a:cubicBezTo>
                      <a:cubicBezTo>
                        <a:pt x="35784" y="6918"/>
                        <a:pt x="40833" y="8347"/>
                        <a:pt x="44166" y="12252"/>
                      </a:cubicBezTo>
                      <a:cubicBezTo>
                        <a:pt x="47595" y="16062"/>
                        <a:pt x="49215" y="21968"/>
                        <a:pt x="47024" y="27492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8" name="Google Shape;1708;p52"/>
                <p:cNvSpPr/>
                <p:nvPr/>
              </p:nvSpPr>
              <p:spPr>
                <a:xfrm>
                  <a:off x="1376279" y="1976746"/>
                  <a:ext cx="79438" cy="28288"/>
                </a:xfrm>
                <a:custGeom>
                  <a:rect b="b" l="l" r="r" t="t"/>
                  <a:pathLst>
                    <a:path extrusionOk="0" h="37718" w="105917">
                      <a:moveTo>
                        <a:pt x="0" y="18859"/>
                      </a:moveTo>
                      <a:cubicBezTo>
                        <a:pt x="0" y="29242"/>
                        <a:pt x="23717" y="37719"/>
                        <a:pt x="52959" y="37719"/>
                      </a:cubicBezTo>
                      <a:cubicBezTo>
                        <a:pt x="82201" y="37719"/>
                        <a:pt x="105918" y="29242"/>
                        <a:pt x="105918" y="18859"/>
                      </a:cubicBezTo>
                      <a:cubicBezTo>
                        <a:pt x="105918" y="8477"/>
                        <a:pt x="82201" y="0"/>
                        <a:pt x="52959" y="0"/>
                      </a:cubicBezTo>
                      <a:cubicBezTo>
                        <a:pt x="23717" y="0"/>
                        <a:pt x="0" y="8477"/>
                        <a:pt x="0" y="18859"/>
                      </a:cubicBezTo>
                      <a:close/>
                    </a:path>
                  </a:pathLst>
                </a:custGeom>
                <a:solidFill>
                  <a:srgbClr val="C5696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9" name="Google Shape;1709;p52"/>
                <p:cNvSpPr/>
                <p:nvPr/>
              </p:nvSpPr>
              <p:spPr>
                <a:xfrm>
                  <a:off x="1370250" y="1859427"/>
                  <a:ext cx="56230" cy="34946"/>
                </a:xfrm>
                <a:custGeom>
                  <a:rect b="b" l="l" r="r" t="t"/>
                  <a:pathLst>
                    <a:path extrusionOk="0" h="46595" w="74973">
                      <a:moveTo>
                        <a:pt x="2896" y="7168"/>
                      </a:moveTo>
                      <a:cubicBezTo>
                        <a:pt x="9849" y="2215"/>
                        <a:pt x="17088" y="405"/>
                        <a:pt x="25089" y="24"/>
                      </a:cubicBezTo>
                      <a:cubicBezTo>
                        <a:pt x="32995" y="-262"/>
                        <a:pt x="40996" y="2024"/>
                        <a:pt x="48045" y="5644"/>
                      </a:cubicBezTo>
                      <a:cubicBezTo>
                        <a:pt x="55093" y="9454"/>
                        <a:pt x="61380" y="14502"/>
                        <a:pt x="65761" y="20789"/>
                      </a:cubicBezTo>
                      <a:cubicBezTo>
                        <a:pt x="68142" y="23741"/>
                        <a:pt x="69666" y="27170"/>
                        <a:pt x="71381" y="30409"/>
                      </a:cubicBezTo>
                      <a:cubicBezTo>
                        <a:pt x="72905" y="33743"/>
                        <a:pt x="73857" y="37267"/>
                        <a:pt x="74810" y="40696"/>
                      </a:cubicBezTo>
                      <a:cubicBezTo>
                        <a:pt x="75477" y="43172"/>
                        <a:pt x="74048" y="45744"/>
                        <a:pt x="71571" y="46411"/>
                      </a:cubicBezTo>
                      <a:cubicBezTo>
                        <a:pt x="69952" y="46887"/>
                        <a:pt x="68333" y="46411"/>
                        <a:pt x="67190" y="45363"/>
                      </a:cubicBezTo>
                      <a:lnTo>
                        <a:pt x="66618" y="44792"/>
                      </a:lnTo>
                      <a:cubicBezTo>
                        <a:pt x="64237" y="42601"/>
                        <a:pt x="62142" y="40315"/>
                        <a:pt x="59951" y="38219"/>
                      </a:cubicBezTo>
                      <a:cubicBezTo>
                        <a:pt x="57474" y="36410"/>
                        <a:pt x="55760" y="34124"/>
                        <a:pt x="53188" y="32695"/>
                      </a:cubicBezTo>
                      <a:cubicBezTo>
                        <a:pt x="48902" y="29075"/>
                        <a:pt x="44044" y="26885"/>
                        <a:pt x="39282" y="25075"/>
                      </a:cubicBezTo>
                      <a:cubicBezTo>
                        <a:pt x="34519" y="23265"/>
                        <a:pt x="29471" y="22598"/>
                        <a:pt x="24327" y="22027"/>
                      </a:cubicBezTo>
                      <a:cubicBezTo>
                        <a:pt x="19184" y="21265"/>
                        <a:pt x="13278" y="21170"/>
                        <a:pt x="7849" y="20217"/>
                      </a:cubicBezTo>
                      <a:lnTo>
                        <a:pt x="5849" y="19836"/>
                      </a:lnTo>
                      <a:cubicBezTo>
                        <a:pt x="1944" y="19169"/>
                        <a:pt x="-628" y="15455"/>
                        <a:pt x="134" y="11549"/>
                      </a:cubicBezTo>
                      <a:cubicBezTo>
                        <a:pt x="515" y="9644"/>
                        <a:pt x="1563" y="8025"/>
                        <a:pt x="2991" y="6977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0" name="Google Shape;1710;p52"/>
                <p:cNvSpPr/>
                <p:nvPr/>
              </p:nvSpPr>
              <p:spPr>
                <a:xfrm>
                  <a:off x="1240353" y="1859427"/>
                  <a:ext cx="56230" cy="34946"/>
                </a:xfrm>
                <a:custGeom>
                  <a:rect b="b" l="l" r="r" t="t"/>
                  <a:pathLst>
                    <a:path extrusionOk="0" h="46595" w="74973">
                      <a:moveTo>
                        <a:pt x="71982" y="7168"/>
                      </a:moveTo>
                      <a:cubicBezTo>
                        <a:pt x="65029" y="2215"/>
                        <a:pt x="57790" y="405"/>
                        <a:pt x="49789" y="24"/>
                      </a:cubicBezTo>
                      <a:cubicBezTo>
                        <a:pt x="41883" y="-262"/>
                        <a:pt x="33882" y="2024"/>
                        <a:pt x="26834" y="5644"/>
                      </a:cubicBezTo>
                      <a:cubicBezTo>
                        <a:pt x="19785" y="9454"/>
                        <a:pt x="13499" y="14502"/>
                        <a:pt x="9117" y="20789"/>
                      </a:cubicBezTo>
                      <a:cubicBezTo>
                        <a:pt x="6736" y="23741"/>
                        <a:pt x="5212" y="27170"/>
                        <a:pt x="3497" y="30409"/>
                      </a:cubicBezTo>
                      <a:cubicBezTo>
                        <a:pt x="1973" y="33743"/>
                        <a:pt x="1021" y="37267"/>
                        <a:pt x="164" y="40696"/>
                      </a:cubicBezTo>
                      <a:cubicBezTo>
                        <a:pt x="-503" y="43172"/>
                        <a:pt x="926" y="45744"/>
                        <a:pt x="3402" y="46411"/>
                      </a:cubicBezTo>
                      <a:cubicBezTo>
                        <a:pt x="5021" y="46887"/>
                        <a:pt x="6641" y="46411"/>
                        <a:pt x="7784" y="45363"/>
                      </a:cubicBezTo>
                      <a:lnTo>
                        <a:pt x="8355" y="44792"/>
                      </a:lnTo>
                      <a:cubicBezTo>
                        <a:pt x="10736" y="42601"/>
                        <a:pt x="12832" y="40315"/>
                        <a:pt x="15023" y="38219"/>
                      </a:cubicBezTo>
                      <a:cubicBezTo>
                        <a:pt x="17499" y="36410"/>
                        <a:pt x="19214" y="34124"/>
                        <a:pt x="21785" y="32695"/>
                      </a:cubicBezTo>
                      <a:cubicBezTo>
                        <a:pt x="26072" y="29075"/>
                        <a:pt x="30929" y="26885"/>
                        <a:pt x="35692" y="25075"/>
                      </a:cubicBezTo>
                      <a:cubicBezTo>
                        <a:pt x="40454" y="23265"/>
                        <a:pt x="45503" y="22598"/>
                        <a:pt x="50646" y="22027"/>
                      </a:cubicBezTo>
                      <a:cubicBezTo>
                        <a:pt x="55790" y="21265"/>
                        <a:pt x="61695" y="21170"/>
                        <a:pt x="67124" y="20217"/>
                      </a:cubicBezTo>
                      <a:lnTo>
                        <a:pt x="69125" y="19836"/>
                      </a:lnTo>
                      <a:cubicBezTo>
                        <a:pt x="73030" y="19169"/>
                        <a:pt x="75602" y="15455"/>
                        <a:pt x="74840" y="11549"/>
                      </a:cubicBezTo>
                      <a:cubicBezTo>
                        <a:pt x="74459" y="9644"/>
                        <a:pt x="73411" y="8025"/>
                        <a:pt x="71982" y="6977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1" name="Google Shape;1711;p52"/>
                <p:cNvSpPr/>
                <p:nvPr/>
              </p:nvSpPr>
              <p:spPr>
                <a:xfrm>
                  <a:off x="1363920" y="1917881"/>
                  <a:ext cx="18859" cy="43434"/>
                </a:xfrm>
                <a:custGeom>
                  <a:rect b="b" l="l" r="r" t="t"/>
                  <a:pathLst>
                    <a:path extrusionOk="0" h="57912" w="25145">
                      <a:moveTo>
                        <a:pt x="0" y="28956"/>
                      </a:moveTo>
                      <a:cubicBezTo>
                        <a:pt x="0" y="44958"/>
                        <a:pt x="5620" y="57912"/>
                        <a:pt x="12573" y="57912"/>
                      </a:cubicBezTo>
                      <a:cubicBezTo>
                        <a:pt x="19526" y="57912"/>
                        <a:pt x="25146" y="44958"/>
                        <a:pt x="25146" y="28956"/>
                      </a:cubicBezTo>
                      <a:cubicBezTo>
                        <a:pt x="25146" y="12954"/>
                        <a:pt x="19526" y="0"/>
                        <a:pt x="12573" y="0"/>
                      </a:cubicBezTo>
                      <a:cubicBezTo>
                        <a:pt x="5620" y="0"/>
                        <a:pt x="0" y="12954"/>
                        <a:pt x="0" y="28956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2" name="Google Shape;1712;p52"/>
                <p:cNvSpPr/>
                <p:nvPr/>
              </p:nvSpPr>
              <p:spPr>
                <a:xfrm>
                  <a:off x="1368843" y="1914804"/>
                  <a:ext cx="30952" cy="13513"/>
                </a:xfrm>
                <a:custGeom>
                  <a:rect b="b" l="l" r="r" t="t"/>
                  <a:pathLst>
                    <a:path extrusionOk="0" h="18018" w="41270">
                      <a:moveTo>
                        <a:pt x="40680" y="3436"/>
                      </a:moveTo>
                      <a:cubicBezTo>
                        <a:pt x="36584" y="8104"/>
                        <a:pt x="31536" y="11342"/>
                        <a:pt x="25916" y="13914"/>
                      </a:cubicBezTo>
                      <a:cubicBezTo>
                        <a:pt x="20297" y="16295"/>
                        <a:pt x="14010" y="17724"/>
                        <a:pt x="7628" y="18010"/>
                      </a:cubicBezTo>
                      <a:lnTo>
                        <a:pt x="7438" y="18010"/>
                      </a:lnTo>
                      <a:cubicBezTo>
                        <a:pt x="3533" y="18200"/>
                        <a:pt x="199" y="15152"/>
                        <a:pt x="8" y="11247"/>
                      </a:cubicBezTo>
                      <a:cubicBezTo>
                        <a:pt x="-182" y="7342"/>
                        <a:pt x="2866" y="4008"/>
                        <a:pt x="6771" y="3817"/>
                      </a:cubicBezTo>
                      <a:cubicBezTo>
                        <a:pt x="7533" y="3817"/>
                        <a:pt x="8200" y="3817"/>
                        <a:pt x="8867" y="4008"/>
                      </a:cubicBezTo>
                      <a:cubicBezTo>
                        <a:pt x="13534" y="5246"/>
                        <a:pt x="18487" y="5722"/>
                        <a:pt x="23440" y="5151"/>
                      </a:cubicBezTo>
                      <a:cubicBezTo>
                        <a:pt x="28393" y="4579"/>
                        <a:pt x="33632" y="3055"/>
                        <a:pt x="37823" y="484"/>
                      </a:cubicBezTo>
                      <a:lnTo>
                        <a:pt x="38108" y="293"/>
                      </a:lnTo>
                      <a:cubicBezTo>
                        <a:pt x="39061" y="-278"/>
                        <a:pt x="40299" y="7"/>
                        <a:pt x="40966" y="960"/>
                      </a:cubicBezTo>
                      <a:cubicBezTo>
                        <a:pt x="41442" y="1722"/>
                        <a:pt x="41347" y="2770"/>
                        <a:pt x="40775" y="3341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3" name="Google Shape;1713;p52"/>
                <p:cNvSpPr/>
                <p:nvPr/>
              </p:nvSpPr>
              <p:spPr>
                <a:xfrm>
                  <a:off x="1328130" y="1900951"/>
                  <a:ext cx="22429" cy="73553"/>
                </a:xfrm>
                <a:custGeom>
                  <a:rect b="b" l="l" r="r" t="t"/>
                  <a:pathLst>
                    <a:path extrusionOk="0" h="98071" w="29905">
                      <a:moveTo>
                        <a:pt x="14097" y="95"/>
                      </a:moveTo>
                      <a:cubicBezTo>
                        <a:pt x="10382" y="9620"/>
                        <a:pt x="9049" y="19241"/>
                        <a:pt x="9811" y="28575"/>
                      </a:cubicBezTo>
                      <a:cubicBezTo>
                        <a:pt x="10668" y="37814"/>
                        <a:pt x="13430" y="46863"/>
                        <a:pt x="18383" y="54293"/>
                      </a:cubicBezTo>
                      <a:cubicBezTo>
                        <a:pt x="20765" y="58198"/>
                        <a:pt x="24194" y="62103"/>
                        <a:pt x="26861" y="67056"/>
                      </a:cubicBezTo>
                      <a:cubicBezTo>
                        <a:pt x="29432" y="71819"/>
                        <a:pt x="31337" y="78962"/>
                        <a:pt x="28480" y="85058"/>
                      </a:cubicBezTo>
                      <a:cubicBezTo>
                        <a:pt x="25908" y="90964"/>
                        <a:pt x="20669" y="94488"/>
                        <a:pt x="15526" y="96298"/>
                      </a:cubicBezTo>
                      <a:cubicBezTo>
                        <a:pt x="10287" y="98012"/>
                        <a:pt x="5144" y="98203"/>
                        <a:pt x="0" y="98012"/>
                      </a:cubicBezTo>
                      <a:cubicBezTo>
                        <a:pt x="4763" y="96012"/>
                        <a:pt x="9525" y="94488"/>
                        <a:pt x="13430" y="91916"/>
                      </a:cubicBezTo>
                      <a:cubicBezTo>
                        <a:pt x="17336" y="89535"/>
                        <a:pt x="20288" y="85916"/>
                        <a:pt x="21146" y="82391"/>
                      </a:cubicBezTo>
                      <a:cubicBezTo>
                        <a:pt x="23146" y="75247"/>
                        <a:pt x="16097" y="68390"/>
                        <a:pt x="10097" y="59626"/>
                      </a:cubicBezTo>
                      <a:cubicBezTo>
                        <a:pt x="4096" y="50292"/>
                        <a:pt x="1334" y="39243"/>
                        <a:pt x="2096" y="28480"/>
                      </a:cubicBezTo>
                      <a:cubicBezTo>
                        <a:pt x="2762" y="17812"/>
                        <a:pt x="6858" y="7334"/>
                        <a:pt x="14002" y="0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4" name="Google Shape;1714;p52"/>
                <p:cNvSpPr/>
                <p:nvPr/>
              </p:nvSpPr>
              <p:spPr>
                <a:xfrm>
                  <a:off x="1313271" y="1967278"/>
                  <a:ext cx="8000" cy="5934"/>
                </a:xfrm>
                <a:custGeom>
                  <a:rect b="b" l="l" r="r" t="t"/>
                  <a:pathLst>
                    <a:path extrusionOk="0" h="7912" w="10667">
                      <a:moveTo>
                        <a:pt x="0" y="51"/>
                      </a:moveTo>
                      <a:cubicBezTo>
                        <a:pt x="2953" y="-235"/>
                        <a:pt x="4953" y="718"/>
                        <a:pt x="6763" y="1956"/>
                      </a:cubicBezTo>
                      <a:cubicBezTo>
                        <a:pt x="8477" y="3290"/>
                        <a:pt x="10001" y="5004"/>
                        <a:pt x="10668" y="7862"/>
                      </a:cubicBezTo>
                      <a:cubicBezTo>
                        <a:pt x="7715" y="8147"/>
                        <a:pt x="5715" y="7195"/>
                        <a:pt x="3905" y="5957"/>
                      </a:cubicBezTo>
                      <a:cubicBezTo>
                        <a:pt x="2191" y="4623"/>
                        <a:pt x="667" y="2909"/>
                        <a:pt x="0" y="51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5" name="Google Shape;1715;p52"/>
                <p:cNvSpPr/>
                <p:nvPr/>
              </p:nvSpPr>
              <p:spPr>
                <a:xfrm>
                  <a:off x="1102030" y="1708935"/>
                  <a:ext cx="458842" cy="428259"/>
                </a:xfrm>
                <a:custGeom>
                  <a:rect b="b" l="l" r="r" t="t"/>
                  <a:pathLst>
                    <a:path extrusionOk="0" h="571012" w="611790">
                      <a:moveTo>
                        <a:pt x="556736" y="244782"/>
                      </a:moveTo>
                      <a:cubicBezTo>
                        <a:pt x="556736" y="244782"/>
                        <a:pt x="541306" y="22849"/>
                        <a:pt x="350615" y="2275"/>
                      </a:cubicBezTo>
                      <a:cubicBezTo>
                        <a:pt x="159830" y="-18299"/>
                        <a:pt x="103156" y="107431"/>
                        <a:pt x="103156" y="107431"/>
                      </a:cubicBezTo>
                      <a:cubicBezTo>
                        <a:pt x="86487" y="114003"/>
                        <a:pt x="74581" y="129434"/>
                        <a:pt x="68009" y="146103"/>
                      </a:cubicBezTo>
                      <a:cubicBezTo>
                        <a:pt x="61436" y="162771"/>
                        <a:pt x="59436" y="180869"/>
                        <a:pt x="57436" y="198681"/>
                      </a:cubicBezTo>
                      <a:cubicBezTo>
                        <a:pt x="53626" y="233923"/>
                        <a:pt x="50006" y="269261"/>
                        <a:pt x="48482" y="304599"/>
                      </a:cubicBezTo>
                      <a:cubicBezTo>
                        <a:pt x="47530" y="327363"/>
                        <a:pt x="47530" y="350319"/>
                        <a:pt x="44672" y="372798"/>
                      </a:cubicBezTo>
                      <a:cubicBezTo>
                        <a:pt x="39910" y="410612"/>
                        <a:pt x="7906" y="501861"/>
                        <a:pt x="0" y="507481"/>
                      </a:cubicBezTo>
                      <a:cubicBezTo>
                        <a:pt x="60008" y="545105"/>
                        <a:pt x="129159" y="562821"/>
                        <a:pt x="199739" y="571013"/>
                      </a:cubicBezTo>
                      <a:cubicBezTo>
                        <a:pt x="200882" y="560154"/>
                        <a:pt x="201359" y="549582"/>
                        <a:pt x="201454" y="539390"/>
                      </a:cubicBezTo>
                      <a:cubicBezTo>
                        <a:pt x="201549" y="533675"/>
                        <a:pt x="201549" y="527960"/>
                        <a:pt x="201454" y="522626"/>
                      </a:cubicBezTo>
                      <a:cubicBezTo>
                        <a:pt x="201454" y="518435"/>
                        <a:pt x="201359" y="514339"/>
                        <a:pt x="201168" y="510339"/>
                      </a:cubicBezTo>
                      <a:cubicBezTo>
                        <a:pt x="201073" y="508338"/>
                        <a:pt x="201073" y="506433"/>
                        <a:pt x="200882" y="504433"/>
                      </a:cubicBezTo>
                      <a:lnTo>
                        <a:pt x="200882" y="504052"/>
                      </a:lnTo>
                      <a:cubicBezTo>
                        <a:pt x="164497" y="473572"/>
                        <a:pt x="138303" y="438996"/>
                        <a:pt x="132017" y="420137"/>
                      </a:cubicBezTo>
                      <a:cubicBezTo>
                        <a:pt x="129159" y="412041"/>
                        <a:pt x="126778" y="397467"/>
                        <a:pt x="124397" y="379751"/>
                      </a:cubicBezTo>
                      <a:cubicBezTo>
                        <a:pt x="88392" y="380894"/>
                        <a:pt x="40386" y="319267"/>
                        <a:pt x="69628" y="284596"/>
                      </a:cubicBezTo>
                      <a:cubicBezTo>
                        <a:pt x="88583" y="262022"/>
                        <a:pt x="104775" y="263641"/>
                        <a:pt x="114491" y="268308"/>
                      </a:cubicBezTo>
                      <a:cubicBezTo>
                        <a:pt x="114491" y="267832"/>
                        <a:pt x="114491" y="267356"/>
                        <a:pt x="114491" y="266880"/>
                      </a:cubicBezTo>
                      <a:cubicBezTo>
                        <a:pt x="129826" y="293835"/>
                        <a:pt x="148685" y="325649"/>
                        <a:pt x="148685" y="325649"/>
                      </a:cubicBezTo>
                      <a:lnTo>
                        <a:pt x="148685" y="276119"/>
                      </a:lnTo>
                      <a:cubicBezTo>
                        <a:pt x="249460" y="232685"/>
                        <a:pt x="310229" y="153342"/>
                        <a:pt x="310229" y="153342"/>
                      </a:cubicBezTo>
                      <a:cubicBezTo>
                        <a:pt x="310229" y="153342"/>
                        <a:pt x="415862" y="254116"/>
                        <a:pt x="463296" y="269928"/>
                      </a:cubicBezTo>
                      <a:lnTo>
                        <a:pt x="465582" y="320315"/>
                      </a:lnTo>
                      <a:lnTo>
                        <a:pt x="498443" y="266784"/>
                      </a:lnTo>
                      <a:cubicBezTo>
                        <a:pt x="508254" y="263546"/>
                        <a:pt x="522922" y="264403"/>
                        <a:pt x="539687" y="284501"/>
                      </a:cubicBezTo>
                      <a:cubicBezTo>
                        <a:pt x="569119" y="319362"/>
                        <a:pt x="520351" y="381465"/>
                        <a:pt x="484251" y="379560"/>
                      </a:cubicBezTo>
                      <a:cubicBezTo>
                        <a:pt x="481774" y="397182"/>
                        <a:pt x="479108" y="411755"/>
                        <a:pt x="476250" y="420137"/>
                      </a:cubicBezTo>
                      <a:cubicBezTo>
                        <a:pt x="469964" y="438996"/>
                        <a:pt x="444056" y="473286"/>
                        <a:pt x="407765" y="503766"/>
                      </a:cubicBezTo>
                      <a:lnTo>
                        <a:pt x="407765" y="504147"/>
                      </a:lnTo>
                      <a:cubicBezTo>
                        <a:pt x="407670" y="507672"/>
                        <a:pt x="407384" y="511482"/>
                        <a:pt x="407384" y="515292"/>
                      </a:cubicBezTo>
                      <a:cubicBezTo>
                        <a:pt x="406908" y="532056"/>
                        <a:pt x="407099" y="551201"/>
                        <a:pt x="409004" y="571013"/>
                      </a:cubicBezTo>
                      <a:cubicBezTo>
                        <a:pt x="427768" y="569013"/>
                        <a:pt x="446342" y="566346"/>
                        <a:pt x="464820" y="563202"/>
                      </a:cubicBezTo>
                      <a:cubicBezTo>
                        <a:pt x="507587" y="555868"/>
                        <a:pt x="574453" y="545105"/>
                        <a:pt x="611791" y="523007"/>
                      </a:cubicBezTo>
                      <a:lnTo>
                        <a:pt x="556641" y="244496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6" name="Google Shape;1716;p52"/>
                <p:cNvSpPr/>
                <p:nvPr/>
              </p:nvSpPr>
              <p:spPr>
                <a:xfrm>
                  <a:off x="805064" y="3014661"/>
                  <a:ext cx="1033843" cy="1589341"/>
                </a:xfrm>
                <a:custGeom>
                  <a:rect b="b" l="l" r="r" t="t"/>
                  <a:pathLst>
                    <a:path extrusionOk="0" h="2119121" w="1378457">
                      <a:moveTo>
                        <a:pt x="1264158" y="2119122"/>
                      </a:moveTo>
                      <a:lnTo>
                        <a:pt x="114300" y="2119122"/>
                      </a:lnTo>
                      <a:lnTo>
                        <a:pt x="0" y="0"/>
                      </a:lnTo>
                      <a:lnTo>
                        <a:pt x="1378458" y="0"/>
                      </a:lnTo>
                      <a:lnTo>
                        <a:pt x="1264158" y="2119122"/>
                      </a:lnTo>
                      <a:close/>
                    </a:path>
                  </a:pathLst>
                </a:custGeom>
                <a:solidFill>
                  <a:srgbClr val="801E0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7" name="Google Shape;1717;p52"/>
                <p:cNvSpPr/>
                <p:nvPr/>
              </p:nvSpPr>
              <p:spPr>
                <a:xfrm>
                  <a:off x="805065" y="3014661"/>
                  <a:ext cx="228242" cy="1589270"/>
                </a:xfrm>
                <a:custGeom>
                  <a:rect b="b" l="l" r="r" t="t"/>
                  <a:pathLst>
                    <a:path extrusionOk="0" h="2119026" w="304323">
                      <a:moveTo>
                        <a:pt x="304324" y="2119027"/>
                      </a:moveTo>
                      <a:lnTo>
                        <a:pt x="114395" y="2119027"/>
                      </a:lnTo>
                      <a:lnTo>
                        <a:pt x="0" y="0"/>
                      </a:lnTo>
                      <a:lnTo>
                        <a:pt x="189929" y="0"/>
                      </a:lnTo>
                      <a:lnTo>
                        <a:pt x="304324" y="2119027"/>
                      </a:lnTo>
                      <a:close/>
                    </a:path>
                  </a:pathLst>
                </a:custGeom>
                <a:solidFill>
                  <a:srgbClr val="D7494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8" name="Google Shape;1718;p52"/>
                <p:cNvSpPr/>
                <p:nvPr/>
              </p:nvSpPr>
              <p:spPr>
                <a:xfrm>
                  <a:off x="754559" y="2959797"/>
                  <a:ext cx="1134856" cy="73223"/>
                </a:xfrm>
                <a:custGeom>
                  <a:rect b="b" l="l" r="r" t="t"/>
                  <a:pathLst>
                    <a:path extrusionOk="0" h="97631" w="1513141">
                      <a:moveTo>
                        <a:pt x="0" y="0"/>
                      </a:moveTo>
                      <a:lnTo>
                        <a:pt x="1513142" y="0"/>
                      </a:lnTo>
                      <a:lnTo>
                        <a:pt x="1513142" y="97631"/>
                      </a:lnTo>
                      <a:lnTo>
                        <a:pt x="0" y="97631"/>
                      </a:lnTo>
                      <a:close/>
                    </a:path>
                  </a:pathLst>
                </a:custGeom>
                <a:solidFill>
                  <a:srgbClr val="801E0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9" name="Google Shape;1719;p52"/>
                <p:cNvSpPr/>
                <p:nvPr/>
              </p:nvSpPr>
              <p:spPr>
                <a:xfrm>
                  <a:off x="778919" y="3033021"/>
                  <a:ext cx="1087636" cy="541353"/>
                </a:xfrm>
                <a:custGeom>
                  <a:rect b="b" l="l" r="r" t="t"/>
                  <a:pathLst>
                    <a:path extrusionOk="0" h="721804" w="1450181">
                      <a:moveTo>
                        <a:pt x="1450181" y="0"/>
                      </a:moveTo>
                      <a:lnTo>
                        <a:pt x="0" y="0"/>
                      </a:lnTo>
                      <a:cubicBezTo>
                        <a:pt x="4477" y="44005"/>
                        <a:pt x="85630" y="79915"/>
                        <a:pt x="93917" y="121920"/>
                      </a:cubicBezTo>
                      <a:cubicBezTo>
                        <a:pt x="102680" y="166402"/>
                        <a:pt x="37624" y="233077"/>
                        <a:pt x="54578" y="274034"/>
                      </a:cubicBezTo>
                      <a:cubicBezTo>
                        <a:pt x="71819" y="315659"/>
                        <a:pt x="165164" y="316706"/>
                        <a:pt x="190024" y="353759"/>
                      </a:cubicBezTo>
                      <a:cubicBezTo>
                        <a:pt x="214979" y="391096"/>
                        <a:pt x="180404" y="477679"/>
                        <a:pt x="212027" y="509302"/>
                      </a:cubicBezTo>
                      <a:cubicBezTo>
                        <a:pt x="243650" y="540925"/>
                        <a:pt x="330327" y="506349"/>
                        <a:pt x="367570" y="531305"/>
                      </a:cubicBezTo>
                      <a:cubicBezTo>
                        <a:pt x="404622" y="556069"/>
                        <a:pt x="405575" y="649414"/>
                        <a:pt x="447294" y="666750"/>
                      </a:cubicBezTo>
                      <a:cubicBezTo>
                        <a:pt x="488252" y="683704"/>
                        <a:pt x="554927" y="618649"/>
                        <a:pt x="599408" y="627412"/>
                      </a:cubicBezTo>
                      <a:cubicBezTo>
                        <a:pt x="642652" y="635984"/>
                        <a:pt x="679323" y="721804"/>
                        <a:pt x="725043" y="721804"/>
                      </a:cubicBezTo>
                      <a:cubicBezTo>
                        <a:pt x="770763" y="721804"/>
                        <a:pt x="807434" y="635984"/>
                        <a:pt x="850678" y="627412"/>
                      </a:cubicBezTo>
                      <a:cubicBezTo>
                        <a:pt x="895160" y="618649"/>
                        <a:pt x="961835" y="683704"/>
                        <a:pt x="1002792" y="666750"/>
                      </a:cubicBezTo>
                      <a:cubicBezTo>
                        <a:pt x="1044416" y="649510"/>
                        <a:pt x="1045464" y="556165"/>
                        <a:pt x="1082516" y="531305"/>
                      </a:cubicBezTo>
                      <a:cubicBezTo>
                        <a:pt x="1119854" y="506349"/>
                        <a:pt x="1206437" y="540925"/>
                        <a:pt x="1238060" y="509302"/>
                      </a:cubicBezTo>
                      <a:cubicBezTo>
                        <a:pt x="1269683" y="477679"/>
                        <a:pt x="1235107" y="391001"/>
                        <a:pt x="1260062" y="353759"/>
                      </a:cubicBezTo>
                      <a:cubicBezTo>
                        <a:pt x="1284827" y="316706"/>
                        <a:pt x="1378172" y="315659"/>
                        <a:pt x="1395508" y="274034"/>
                      </a:cubicBezTo>
                      <a:cubicBezTo>
                        <a:pt x="1412462" y="233077"/>
                        <a:pt x="1347407" y="166402"/>
                        <a:pt x="1356170" y="121920"/>
                      </a:cubicBezTo>
                      <a:cubicBezTo>
                        <a:pt x="1364456" y="79915"/>
                        <a:pt x="1445705" y="44005"/>
                        <a:pt x="1450086" y="0"/>
                      </a:cubicBezTo>
                      <a:close/>
                    </a:path>
                  </a:pathLst>
                </a:custGeom>
                <a:solidFill>
                  <a:srgbClr val="3C54A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0" name="Google Shape;1720;p52"/>
                <p:cNvSpPr/>
                <p:nvPr/>
              </p:nvSpPr>
              <p:spPr>
                <a:xfrm>
                  <a:off x="856071" y="3033021"/>
                  <a:ext cx="933402" cy="464201"/>
                </a:xfrm>
                <a:custGeom>
                  <a:rect b="b" l="l" r="r" t="t"/>
                  <a:pathLst>
                    <a:path extrusionOk="0" h="618934" w="1244536">
                      <a:moveTo>
                        <a:pt x="1244441" y="0"/>
                      </a:moveTo>
                      <a:lnTo>
                        <a:pt x="0" y="0"/>
                      </a:lnTo>
                      <a:cubicBezTo>
                        <a:pt x="4381" y="37528"/>
                        <a:pt x="73438" y="68199"/>
                        <a:pt x="80581" y="104108"/>
                      </a:cubicBezTo>
                      <a:cubicBezTo>
                        <a:pt x="88106" y="142303"/>
                        <a:pt x="32290" y="199549"/>
                        <a:pt x="46863" y="234696"/>
                      </a:cubicBezTo>
                      <a:cubicBezTo>
                        <a:pt x="61722" y="270415"/>
                        <a:pt x="141827" y="271367"/>
                        <a:pt x="163068" y="303085"/>
                      </a:cubicBezTo>
                      <a:cubicBezTo>
                        <a:pt x="184499" y="335089"/>
                        <a:pt x="154781" y="409480"/>
                        <a:pt x="181928" y="436626"/>
                      </a:cubicBezTo>
                      <a:cubicBezTo>
                        <a:pt x="209074" y="463772"/>
                        <a:pt x="283369" y="434054"/>
                        <a:pt x="315468" y="455485"/>
                      </a:cubicBezTo>
                      <a:cubicBezTo>
                        <a:pt x="347282" y="476726"/>
                        <a:pt x="348139" y="556831"/>
                        <a:pt x="383858" y="571690"/>
                      </a:cubicBezTo>
                      <a:cubicBezTo>
                        <a:pt x="419005" y="586264"/>
                        <a:pt x="476250" y="530352"/>
                        <a:pt x="514445" y="537972"/>
                      </a:cubicBezTo>
                      <a:cubicBezTo>
                        <a:pt x="551498" y="545306"/>
                        <a:pt x="583025" y="618934"/>
                        <a:pt x="622268" y="618934"/>
                      </a:cubicBezTo>
                      <a:cubicBezTo>
                        <a:pt x="661511" y="618934"/>
                        <a:pt x="692944" y="545306"/>
                        <a:pt x="730091" y="537972"/>
                      </a:cubicBezTo>
                      <a:cubicBezTo>
                        <a:pt x="768287" y="530447"/>
                        <a:pt x="825532" y="586264"/>
                        <a:pt x="860679" y="571690"/>
                      </a:cubicBezTo>
                      <a:cubicBezTo>
                        <a:pt x="896398" y="556831"/>
                        <a:pt x="897350" y="476726"/>
                        <a:pt x="929069" y="455485"/>
                      </a:cubicBezTo>
                      <a:cubicBezTo>
                        <a:pt x="961073" y="434054"/>
                        <a:pt x="1035463" y="463772"/>
                        <a:pt x="1062609" y="436626"/>
                      </a:cubicBezTo>
                      <a:cubicBezTo>
                        <a:pt x="1089755" y="409480"/>
                        <a:pt x="1060037" y="335185"/>
                        <a:pt x="1081469" y="303085"/>
                      </a:cubicBezTo>
                      <a:cubicBezTo>
                        <a:pt x="1102709" y="271272"/>
                        <a:pt x="1182815" y="270415"/>
                        <a:pt x="1197674" y="234696"/>
                      </a:cubicBezTo>
                      <a:cubicBezTo>
                        <a:pt x="1212247" y="199549"/>
                        <a:pt x="1156335" y="142303"/>
                        <a:pt x="1163955" y="104108"/>
                      </a:cubicBezTo>
                      <a:cubicBezTo>
                        <a:pt x="1171099" y="68199"/>
                        <a:pt x="1240155" y="37528"/>
                        <a:pt x="12445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1" name="Google Shape;1721;p52"/>
                <p:cNvSpPr/>
                <p:nvPr/>
              </p:nvSpPr>
              <p:spPr>
                <a:xfrm>
                  <a:off x="1132820" y="3033021"/>
                  <a:ext cx="379833" cy="187594"/>
                </a:xfrm>
                <a:custGeom>
                  <a:rect b="b" l="l" r="r" t="t"/>
                  <a:pathLst>
                    <a:path extrusionOk="0" h="250126" w="506444">
                      <a:moveTo>
                        <a:pt x="506444" y="0"/>
                      </a:moveTo>
                      <a:lnTo>
                        <a:pt x="0" y="0"/>
                      </a:lnTo>
                      <a:cubicBezTo>
                        <a:pt x="4000" y="14288"/>
                        <a:pt x="29718" y="26289"/>
                        <a:pt x="32385" y="40196"/>
                      </a:cubicBezTo>
                      <a:cubicBezTo>
                        <a:pt x="35433" y="55721"/>
                        <a:pt x="12668" y="79057"/>
                        <a:pt x="18669" y="93440"/>
                      </a:cubicBezTo>
                      <a:cubicBezTo>
                        <a:pt x="24670" y="108013"/>
                        <a:pt x="57340" y="108394"/>
                        <a:pt x="66008" y="121348"/>
                      </a:cubicBezTo>
                      <a:cubicBezTo>
                        <a:pt x="74771" y="134398"/>
                        <a:pt x="62675" y="164687"/>
                        <a:pt x="73723" y="175736"/>
                      </a:cubicBezTo>
                      <a:cubicBezTo>
                        <a:pt x="84773" y="186785"/>
                        <a:pt x="115062" y="174688"/>
                        <a:pt x="128111" y="183451"/>
                      </a:cubicBezTo>
                      <a:cubicBezTo>
                        <a:pt x="141065" y="192119"/>
                        <a:pt x="141446" y="224790"/>
                        <a:pt x="156019" y="230791"/>
                      </a:cubicBezTo>
                      <a:cubicBezTo>
                        <a:pt x="170307" y="236696"/>
                        <a:pt x="193643" y="213931"/>
                        <a:pt x="209264" y="217075"/>
                      </a:cubicBezTo>
                      <a:cubicBezTo>
                        <a:pt x="224409" y="220027"/>
                        <a:pt x="237173" y="250126"/>
                        <a:pt x="253175" y="250126"/>
                      </a:cubicBezTo>
                      <a:cubicBezTo>
                        <a:pt x="269177" y="250126"/>
                        <a:pt x="282035" y="220123"/>
                        <a:pt x="297085" y="217075"/>
                      </a:cubicBezTo>
                      <a:cubicBezTo>
                        <a:pt x="312611" y="214027"/>
                        <a:pt x="335947" y="236792"/>
                        <a:pt x="350330" y="230791"/>
                      </a:cubicBezTo>
                      <a:cubicBezTo>
                        <a:pt x="364903" y="224790"/>
                        <a:pt x="365284" y="192119"/>
                        <a:pt x="378238" y="183451"/>
                      </a:cubicBezTo>
                      <a:cubicBezTo>
                        <a:pt x="391287" y="174688"/>
                        <a:pt x="421577" y="186785"/>
                        <a:pt x="432625" y="175736"/>
                      </a:cubicBezTo>
                      <a:cubicBezTo>
                        <a:pt x="443675" y="164687"/>
                        <a:pt x="431578" y="134398"/>
                        <a:pt x="440341" y="121348"/>
                      </a:cubicBezTo>
                      <a:cubicBezTo>
                        <a:pt x="449009" y="108394"/>
                        <a:pt x="481679" y="108013"/>
                        <a:pt x="487680" y="93440"/>
                      </a:cubicBezTo>
                      <a:cubicBezTo>
                        <a:pt x="493586" y="79153"/>
                        <a:pt x="470821" y="55817"/>
                        <a:pt x="473964" y="40196"/>
                      </a:cubicBezTo>
                      <a:cubicBezTo>
                        <a:pt x="476726" y="26289"/>
                        <a:pt x="502348" y="14288"/>
                        <a:pt x="506349" y="0"/>
                      </a:cubicBezTo>
                      <a:close/>
                    </a:path>
                  </a:pathLst>
                </a:custGeom>
                <a:solidFill>
                  <a:srgbClr val="3C54A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722" name="Google Shape;1722;p52"/>
            <p:cNvSpPr/>
            <p:nvPr/>
          </p:nvSpPr>
          <p:spPr>
            <a:xfrm>
              <a:off x="2457295" y="4324155"/>
              <a:ext cx="271585" cy="161722"/>
            </a:xfrm>
            <a:custGeom>
              <a:rect b="b" l="l" r="r" t="t"/>
              <a:pathLst>
                <a:path extrusionOk="0" h="223837" w="375896">
                  <a:moveTo>
                    <a:pt x="180118" y="138494"/>
                  </a:moveTo>
                  <a:cubicBezTo>
                    <a:pt x="180118" y="138494"/>
                    <a:pt x="90488" y="199358"/>
                    <a:pt x="0" y="223838"/>
                  </a:cubicBezTo>
                  <a:lnTo>
                    <a:pt x="375761" y="223838"/>
                  </a:lnTo>
                  <a:cubicBezTo>
                    <a:pt x="376428" y="202121"/>
                    <a:pt x="374809" y="172974"/>
                    <a:pt x="366903" y="145352"/>
                  </a:cubicBezTo>
                  <a:lnTo>
                    <a:pt x="375380" y="12954"/>
                  </a:lnTo>
                  <a:cubicBezTo>
                    <a:pt x="357759" y="12478"/>
                    <a:pt x="340138" y="12002"/>
                    <a:pt x="322517" y="11239"/>
                  </a:cubicBezTo>
                  <a:cubicBezTo>
                    <a:pt x="269272" y="8954"/>
                    <a:pt x="216122" y="4763"/>
                    <a:pt x="163163" y="0"/>
                  </a:cubicBezTo>
                  <a:cubicBezTo>
                    <a:pt x="170974" y="63818"/>
                    <a:pt x="176975" y="111919"/>
                    <a:pt x="180404" y="138589"/>
                  </a:cubicBezTo>
                  <a:lnTo>
                    <a:pt x="180213" y="138589"/>
                  </a:lnTo>
                  <a:close/>
                </a:path>
              </a:pathLst>
            </a:custGeom>
            <a:solidFill>
              <a:srgbClr val="DA8C7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52"/>
            <p:cNvSpPr/>
            <p:nvPr/>
          </p:nvSpPr>
          <p:spPr>
            <a:xfrm>
              <a:off x="2374293" y="4423601"/>
              <a:ext cx="360872" cy="102700"/>
            </a:xfrm>
            <a:custGeom>
              <a:rect b="b" l="l" r="r" t="t"/>
              <a:pathLst>
                <a:path extrusionOk="0" h="142145" w="499477">
                  <a:moveTo>
                    <a:pt x="495279" y="23464"/>
                  </a:moveTo>
                  <a:cubicBezTo>
                    <a:pt x="495279" y="23464"/>
                    <a:pt x="507185" y="104617"/>
                    <a:pt x="490898" y="142145"/>
                  </a:cubicBezTo>
                  <a:lnTo>
                    <a:pt x="427937" y="142145"/>
                  </a:lnTo>
                  <a:lnTo>
                    <a:pt x="427937" y="113856"/>
                  </a:lnTo>
                  <a:lnTo>
                    <a:pt x="400410" y="142145"/>
                  </a:lnTo>
                  <a:lnTo>
                    <a:pt x="16933" y="142145"/>
                  </a:lnTo>
                  <a:cubicBezTo>
                    <a:pt x="16933" y="142145"/>
                    <a:pt x="-7546" y="113094"/>
                    <a:pt x="2360" y="95473"/>
                  </a:cubicBezTo>
                  <a:cubicBezTo>
                    <a:pt x="12266" y="77851"/>
                    <a:pt x="114089" y="75566"/>
                    <a:pt x="114089" y="75566"/>
                  </a:cubicBezTo>
                  <a:lnTo>
                    <a:pt x="286300" y="32"/>
                  </a:lnTo>
                  <a:lnTo>
                    <a:pt x="400315" y="32"/>
                  </a:lnTo>
                  <a:cubicBezTo>
                    <a:pt x="400315" y="32"/>
                    <a:pt x="420984" y="42609"/>
                    <a:pt x="430128" y="38037"/>
                  </a:cubicBezTo>
                  <a:cubicBezTo>
                    <a:pt x="439272" y="33465"/>
                    <a:pt x="448511" y="-1206"/>
                    <a:pt x="451559" y="32"/>
                  </a:cubicBezTo>
                  <a:cubicBezTo>
                    <a:pt x="454607" y="1270"/>
                    <a:pt x="490802" y="32"/>
                    <a:pt x="490802" y="32"/>
                  </a:cubicBezTo>
                  <a:lnTo>
                    <a:pt x="495184" y="23464"/>
                  </a:lnTo>
                  <a:close/>
                </a:path>
              </a:pathLst>
            </a:custGeom>
            <a:solidFill>
              <a:srgbClr val="221B3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52"/>
            <p:cNvSpPr/>
            <p:nvPr/>
          </p:nvSpPr>
          <p:spPr>
            <a:xfrm>
              <a:off x="2762695" y="4332760"/>
              <a:ext cx="271585" cy="153120"/>
            </a:xfrm>
            <a:custGeom>
              <a:rect b="b" l="l" r="r" t="t"/>
              <a:pathLst>
                <a:path extrusionOk="0" h="211931" w="375896">
                  <a:moveTo>
                    <a:pt x="135" y="211931"/>
                  </a:moveTo>
                  <a:lnTo>
                    <a:pt x="375897" y="211931"/>
                  </a:lnTo>
                  <a:cubicBezTo>
                    <a:pt x="285409" y="187357"/>
                    <a:pt x="195779" y="126587"/>
                    <a:pt x="195779" y="126587"/>
                  </a:cubicBezTo>
                  <a:lnTo>
                    <a:pt x="195588" y="126587"/>
                  </a:lnTo>
                  <a:cubicBezTo>
                    <a:pt x="198732" y="101537"/>
                    <a:pt x="204256" y="57817"/>
                    <a:pt x="211305" y="0"/>
                  </a:cubicBezTo>
                  <a:cubicBezTo>
                    <a:pt x="141105" y="2286"/>
                    <a:pt x="70811" y="3048"/>
                    <a:pt x="612" y="2000"/>
                  </a:cubicBezTo>
                  <a:lnTo>
                    <a:pt x="8994" y="133445"/>
                  </a:lnTo>
                  <a:cubicBezTo>
                    <a:pt x="1088" y="161068"/>
                    <a:pt x="-531" y="190214"/>
                    <a:pt x="135" y="211931"/>
                  </a:cubicBezTo>
                  <a:close/>
                </a:path>
              </a:pathLst>
            </a:custGeom>
            <a:solidFill>
              <a:srgbClr val="DA8C7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52"/>
            <p:cNvSpPr/>
            <p:nvPr/>
          </p:nvSpPr>
          <p:spPr>
            <a:xfrm>
              <a:off x="2751499" y="4423601"/>
              <a:ext cx="360872" cy="102700"/>
            </a:xfrm>
            <a:custGeom>
              <a:rect b="b" l="l" r="r" t="t"/>
              <a:pathLst>
                <a:path extrusionOk="0" h="142145" w="499477">
                  <a:moveTo>
                    <a:pt x="4198" y="23464"/>
                  </a:moveTo>
                  <a:cubicBezTo>
                    <a:pt x="4198" y="23464"/>
                    <a:pt x="-7708" y="104617"/>
                    <a:pt x="8580" y="142145"/>
                  </a:cubicBezTo>
                  <a:lnTo>
                    <a:pt x="71540" y="142145"/>
                  </a:lnTo>
                  <a:lnTo>
                    <a:pt x="71540" y="113856"/>
                  </a:lnTo>
                  <a:lnTo>
                    <a:pt x="99068" y="142145"/>
                  </a:lnTo>
                  <a:lnTo>
                    <a:pt x="482544" y="142145"/>
                  </a:lnTo>
                  <a:cubicBezTo>
                    <a:pt x="482544" y="142145"/>
                    <a:pt x="507023" y="113094"/>
                    <a:pt x="497117" y="95473"/>
                  </a:cubicBezTo>
                  <a:cubicBezTo>
                    <a:pt x="487211" y="77851"/>
                    <a:pt x="385389" y="75566"/>
                    <a:pt x="385389" y="75566"/>
                  </a:cubicBezTo>
                  <a:lnTo>
                    <a:pt x="213177" y="32"/>
                  </a:lnTo>
                  <a:lnTo>
                    <a:pt x="99163" y="32"/>
                  </a:lnTo>
                  <a:cubicBezTo>
                    <a:pt x="99163" y="32"/>
                    <a:pt x="78494" y="42609"/>
                    <a:pt x="69350" y="38037"/>
                  </a:cubicBezTo>
                  <a:cubicBezTo>
                    <a:pt x="60205" y="33465"/>
                    <a:pt x="50966" y="-1206"/>
                    <a:pt x="47918" y="32"/>
                  </a:cubicBezTo>
                  <a:cubicBezTo>
                    <a:pt x="44870" y="1270"/>
                    <a:pt x="8675" y="32"/>
                    <a:pt x="8675" y="32"/>
                  </a:cubicBezTo>
                  <a:lnTo>
                    <a:pt x="4294" y="23464"/>
                  </a:lnTo>
                  <a:close/>
                </a:path>
              </a:pathLst>
            </a:custGeom>
            <a:solidFill>
              <a:srgbClr val="221B3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26" name="Google Shape;1726;p52"/>
            <p:cNvGrpSpPr/>
            <p:nvPr/>
          </p:nvGrpSpPr>
          <p:grpSpPr>
            <a:xfrm>
              <a:off x="2119826" y="870442"/>
              <a:ext cx="1598435" cy="3655802"/>
              <a:chOff x="2188881" y="1702571"/>
              <a:chExt cx="1268600" cy="2901431"/>
            </a:xfrm>
          </p:grpSpPr>
          <p:sp>
            <p:nvSpPr>
              <p:cNvPr id="1727" name="Google Shape;1727;p52"/>
              <p:cNvSpPr/>
              <p:nvPr/>
            </p:nvSpPr>
            <p:spPr>
              <a:xfrm>
                <a:off x="2453609" y="2924078"/>
                <a:ext cx="618167" cy="1570624"/>
              </a:xfrm>
              <a:custGeom>
                <a:rect b="b" l="l" r="r" t="t"/>
                <a:pathLst>
                  <a:path extrusionOk="0" h="2094166" w="824223">
                    <a:moveTo>
                      <a:pt x="65843" y="0"/>
                    </a:moveTo>
                    <a:cubicBezTo>
                      <a:pt x="65843" y="0"/>
                      <a:pt x="-1499" y="169450"/>
                      <a:pt x="25" y="343948"/>
                    </a:cubicBezTo>
                    <a:cubicBezTo>
                      <a:pt x="1550" y="518446"/>
                      <a:pt x="154616" y="2094167"/>
                      <a:pt x="154616" y="2094167"/>
                    </a:cubicBezTo>
                    <a:lnTo>
                      <a:pt x="403600" y="2094167"/>
                    </a:lnTo>
                    <a:lnTo>
                      <a:pt x="403600" y="404908"/>
                    </a:lnTo>
                    <a:cubicBezTo>
                      <a:pt x="403600" y="404908"/>
                      <a:pt x="412839" y="398240"/>
                      <a:pt x="419602" y="404908"/>
                    </a:cubicBezTo>
                    <a:cubicBezTo>
                      <a:pt x="426364" y="411575"/>
                      <a:pt x="419602" y="2094167"/>
                      <a:pt x="419602" y="2094167"/>
                    </a:cubicBezTo>
                    <a:lnTo>
                      <a:pt x="676872" y="2094167"/>
                    </a:lnTo>
                    <a:lnTo>
                      <a:pt x="824224" y="324517"/>
                    </a:lnTo>
                    <a:cubicBezTo>
                      <a:pt x="824224" y="324517"/>
                      <a:pt x="821271" y="128588"/>
                      <a:pt x="763549" y="0"/>
                    </a:cubicBezTo>
                    <a:lnTo>
                      <a:pt x="65938" y="0"/>
                    </a:ln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8" name="Google Shape;1728;p52"/>
              <p:cNvSpPr/>
              <p:nvPr/>
            </p:nvSpPr>
            <p:spPr>
              <a:xfrm>
                <a:off x="2633937" y="2050183"/>
                <a:ext cx="259889" cy="188452"/>
              </a:xfrm>
              <a:custGeom>
                <a:rect b="b" l="l" r="r" t="t"/>
                <a:pathLst>
                  <a:path extrusionOk="0" h="251269" w="346519">
                    <a:moveTo>
                      <a:pt x="280797" y="0"/>
                    </a:moveTo>
                    <a:lnTo>
                      <a:pt x="173260" y="20669"/>
                    </a:lnTo>
                    <a:lnTo>
                      <a:pt x="65722" y="0"/>
                    </a:lnTo>
                    <a:cubicBezTo>
                      <a:pt x="65722" y="0"/>
                      <a:pt x="96964" y="198691"/>
                      <a:pt x="0" y="251270"/>
                    </a:cubicBezTo>
                    <a:lnTo>
                      <a:pt x="346520" y="251270"/>
                    </a:lnTo>
                    <a:cubicBezTo>
                      <a:pt x="249650" y="198691"/>
                      <a:pt x="280797" y="0"/>
                      <a:pt x="280797" y="0"/>
                    </a:cubicBezTo>
                    <a:close/>
                  </a:path>
                </a:pathLst>
              </a:custGeom>
              <a:solidFill>
                <a:srgbClr val="844D3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9" name="Google Shape;1729;p52"/>
              <p:cNvSpPr/>
              <p:nvPr/>
            </p:nvSpPr>
            <p:spPr>
              <a:xfrm>
                <a:off x="2686229" y="2083902"/>
                <a:ext cx="155162" cy="56783"/>
              </a:xfrm>
              <a:custGeom>
                <a:rect b="b" l="l" r="r" t="t"/>
                <a:pathLst>
                  <a:path extrusionOk="0" h="75711" w="206883">
                    <a:moveTo>
                      <a:pt x="206883" y="0"/>
                    </a:moveTo>
                    <a:cubicBezTo>
                      <a:pt x="206407" y="10573"/>
                      <a:pt x="206121" y="22384"/>
                      <a:pt x="206311" y="34957"/>
                    </a:cubicBezTo>
                    <a:cubicBezTo>
                      <a:pt x="201835" y="38481"/>
                      <a:pt x="197358" y="42005"/>
                      <a:pt x="192786" y="45529"/>
                    </a:cubicBezTo>
                    <a:cubicBezTo>
                      <a:pt x="140017" y="85725"/>
                      <a:pt x="66675" y="85820"/>
                      <a:pt x="13716" y="45529"/>
                    </a:cubicBezTo>
                    <a:cubicBezTo>
                      <a:pt x="9239" y="42196"/>
                      <a:pt x="4858" y="38767"/>
                      <a:pt x="476" y="35147"/>
                    </a:cubicBezTo>
                    <a:cubicBezTo>
                      <a:pt x="762" y="22574"/>
                      <a:pt x="476" y="10668"/>
                      <a:pt x="0" y="286"/>
                    </a:cubicBezTo>
                    <a:cubicBezTo>
                      <a:pt x="4572" y="3905"/>
                      <a:pt x="9049" y="7525"/>
                      <a:pt x="13716" y="11049"/>
                    </a:cubicBezTo>
                    <a:cubicBezTo>
                      <a:pt x="66675" y="51340"/>
                      <a:pt x="139922" y="51244"/>
                      <a:pt x="192786" y="11049"/>
                    </a:cubicBezTo>
                    <a:cubicBezTo>
                      <a:pt x="197548" y="7429"/>
                      <a:pt x="202216" y="3715"/>
                      <a:pt x="206883" y="0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1730;p52"/>
              <p:cNvSpPr/>
              <p:nvPr/>
            </p:nvSpPr>
            <p:spPr>
              <a:xfrm>
                <a:off x="2493714" y="2144410"/>
                <a:ext cx="542381" cy="607933"/>
              </a:xfrm>
              <a:custGeom>
                <a:rect b="b" l="l" r="r" t="t"/>
                <a:pathLst>
                  <a:path extrusionOk="0" h="810577" w="723174">
                    <a:moveTo>
                      <a:pt x="708458" y="185833"/>
                    </a:moveTo>
                    <a:cubicBezTo>
                      <a:pt x="652260" y="153638"/>
                      <a:pt x="527864" y="92488"/>
                      <a:pt x="527864" y="92488"/>
                    </a:cubicBezTo>
                    <a:cubicBezTo>
                      <a:pt x="527864" y="92488"/>
                      <a:pt x="520720" y="49625"/>
                      <a:pt x="517672" y="39433"/>
                    </a:cubicBezTo>
                    <a:cubicBezTo>
                      <a:pt x="514624" y="29242"/>
                      <a:pt x="466142" y="0"/>
                      <a:pt x="466142" y="0"/>
                    </a:cubicBezTo>
                    <a:lnTo>
                      <a:pt x="471476" y="34195"/>
                    </a:lnTo>
                    <a:cubicBezTo>
                      <a:pt x="471476" y="34195"/>
                      <a:pt x="391466" y="54673"/>
                      <a:pt x="379274" y="59817"/>
                    </a:cubicBezTo>
                    <a:cubicBezTo>
                      <a:pt x="366986" y="64960"/>
                      <a:pt x="362986" y="106775"/>
                      <a:pt x="362986" y="106775"/>
                    </a:cubicBezTo>
                    <a:lnTo>
                      <a:pt x="356509" y="130493"/>
                    </a:lnTo>
                    <a:lnTo>
                      <a:pt x="349746" y="106775"/>
                    </a:lnTo>
                    <a:cubicBezTo>
                      <a:pt x="349746" y="106775"/>
                      <a:pt x="345651" y="64960"/>
                      <a:pt x="333459" y="59817"/>
                    </a:cubicBezTo>
                    <a:cubicBezTo>
                      <a:pt x="321267" y="54673"/>
                      <a:pt x="247924" y="34004"/>
                      <a:pt x="247924" y="34004"/>
                    </a:cubicBezTo>
                    <a:lnTo>
                      <a:pt x="256877" y="95"/>
                    </a:lnTo>
                    <a:cubicBezTo>
                      <a:pt x="256877" y="95"/>
                      <a:pt x="208395" y="29242"/>
                      <a:pt x="205347" y="39529"/>
                    </a:cubicBezTo>
                    <a:cubicBezTo>
                      <a:pt x="202299" y="49721"/>
                      <a:pt x="195155" y="92583"/>
                      <a:pt x="195155" y="92583"/>
                    </a:cubicBezTo>
                    <a:cubicBezTo>
                      <a:pt x="195155" y="92583"/>
                      <a:pt x="70664" y="153638"/>
                      <a:pt x="14561" y="185928"/>
                    </a:cubicBezTo>
                    <a:cubicBezTo>
                      <a:pt x="-41636" y="218123"/>
                      <a:pt x="82951" y="810578"/>
                      <a:pt x="82951" y="810578"/>
                    </a:cubicBezTo>
                    <a:lnTo>
                      <a:pt x="640259" y="810578"/>
                    </a:lnTo>
                    <a:cubicBezTo>
                      <a:pt x="640259" y="810578"/>
                      <a:pt x="764751" y="218123"/>
                      <a:pt x="708648" y="185928"/>
                    </a:cubicBezTo>
                    <a:close/>
                  </a:path>
                </a:pathLst>
              </a:custGeom>
              <a:solidFill>
                <a:srgbClr val="801E07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1731;p52"/>
              <p:cNvSpPr/>
              <p:nvPr/>
            </p:nvSpPr>
            <p:spPr>
              <a:xfrm>
                <a:off x="2721733" y="2228706"/>
                <a:ext cx="82367" cy="81510"/>
              </a:xfrm>
              <a:custGeom>
                <a:rect b="b" l="l" r="r" t="t"/>
                <a:pathLst>
                  <a:path extrusionOk="0" h="108680" w="109823">
                    <a:moveTo>
                      <a:pt x="84963" y="0"/>
                    </a:moveTo>
                    <a:lnTo>
                      <a:pt x="83439" y="0"/>
                    </a:lnTo>
                    <a:lnTo>
                      <a:pt x="26384" y="0"/>
                    </a:lnTo>
                    <a:lnTo>
                      <a:pt x="24860" y="0"/>
                    </a:lnTo>
                    <a:lnTo>
                      <a:pt x="0" y="57436"/>
                    </a:lnTo>
                    <a:lnTo>
                      <a:pt x="21431" y="108680"/>
                    </a:lnTo>
                    <a:lnTo>
                      <a:pt x="47434" y="108680"/>
                    </a:lnTo>
                    <a:lnTo>
                      <a:pt x="62389" y="108680"/>
                    </a:lnTo>
                    <a:lnTo>
                      <a:pt x="88392" y="108680"/>
                    </a:lnTo>
                    <a:lnTo>
                      <a:pt x="109823" y="57436"/>
                    </a:lnTo>
                    <a:lnTo>
                      <a:pt x="849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2" name="Google Shape;1732;p52"/>
              <p:cNvSpPr/>
              <p:nvPr/>
            </p:nvSpPr>
            <p:spPr>
              <a:xfrm>
                <a:off x="2720232" y="2292214"/>
                <a:ext cx="86725" cy="363974"/>
              </a:xfrm>
              <a:custGeom>
                <a:rect b="b" l="l" r="r" t="t"/>
                <a:pathLst>
                  <a:path extrusionOk="0" h="485298" w="115633">
                    <a:moveTo>
                      <a:pt x="23432" y="24003"/>
                    </a:moveTo>
                    <a:lnTo>
                      <a:pt x="0" y="274606"/>
                    </a:lnTo>
                    <a:lnTo>
                      <a:pt x="59436" y="485299"/>
                    </a:lnTo>
                    <a:lnTo>
                      <a:pt x="115634" y="286036"/>
                    </a:lnTo>
                    <a:lnTo>
                      <a:pt x="90392" y="24003"/>
                    </a:lnTo>
                    <a:lnTo>
                      <a:pt x="60388" y="0"/>
                    </a:lnTo>
                    <a:lnTo>
                      <a:pt x="23432" y="240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3" name="Google Shape;1733;p52"/>
              <p:cNvSpPr/>
              <p:nvPr/>
            </p:nvSpPr>
            <p:spPr>
              <a:xfrm>
                <a:off x="2663011" y="2269425"/>
                <a:ext cx="56435" cy="27289"/>
              </a:xfrm>
              <a:custGeom>
                <a:rect b="b" l="l" r="r" t="t"/>
                <a:pathLst>
                  <a:path extrusionOk="0" h="36385" w="75247">
                    <a:moveTo>
                      <a:pt x="0" y="0"/>
                    </a:moveTo>
                    <a:cubicBezTo>
                      <a:pt x="13144" y="1524"/>
                      <a:pt x="25432" y="5334"/>
                      <a:pt x="37338" y="9811"/>
                    </a:cubicBezTo>
                    <a:cubicBezTo>
                      <a:pt x="49244" y="14383"/>
                      <a:pt x="60674" y="19812"/>
                      <a:pt x="71723" y="26384"/>
                    </a:cubicBezTo>
                    <a:lnTo>
                      <a:pt x="65627" y="30385"/>
                    </a:lnTo>
                    <a:cubicBezTo>
                      <a:pt x="66580" y="23527"/>
                      <a:pt x="67818" y="16764"/>
                      <a:pt x="70009" y="9906"/>
                    </a:cubicBezTo>
                    <a:cubicBezTo>
                      <a:pt x="72199" y="16764"/>
                      <a:pt x="73342" y="23527"/>
                      <a:pt x="74390" y="30385"/>
                    </a:cubicBezTo>
                    <a:lnTo>
                      <a:pt x="75247" y="36385"/>
                    </a:lnTo>
                    <a:lnTo>
                      <a:pt x="68294" y="34385"/>
                    </a:lnTo>
                    <a:cubicBezTo>
                      <a:pt x="56007" y="30861"/>
                      <a:pt x="44196" y="26194"/>
                      <a:pt x="32766" y="20574"/>
                    </a:cubicBezTo>
                    <a:cubicBezTo>
                      <a:pt x="21336" y="14954"/>
                      <a:pt x="10287" y="8573"/>
                      <a:pt x="190" y="0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4" name="Google Shape;1734;p52"/>
              <p:cNvSpPr/>
              <p:nvPr/>
            </p:nvSpPr>
            <p:spPr>
              <a:xfrm>
                <a:off x="2804100" y="2269497"/>
                <a:ext cx="73937" cy="40076"/>
              </a:xfrm>
              <a:custGeom>
                <a:rect b="b" l="l" r="r" t="t"/>
                <a:pathLst>
                  <a:path extrusionOk="0" h="53435" w="98583">
                    <a:moveTo>
                      <a:pt x="0" y="3048"/>
                    </a:moveTo>
                    <a:cubicBezTo>
                      <a:pt x="11811" y="15335"/>
                      <a:pt x="21717" y="28765"/>
                      <a:pt x="31051" y="42481"/>
                    </a:cubicBezTo>
                    <a:lnTo>
                      <a:pt x="23146" y="40672"/>
                    </a:lnTo>
                    <a:cubicBezTo>
                      <a:pt x="34957" y="32671"/>
                      <a:pt x="46958" y="25051"/>
                      <a:pt x="59531" y="18193"/>
                    </a:cubicBezTo>
                    <a:cubicBezTo>
                      <a:pt x="72104" y="11335"/>
                      <a:pt x="84772" y="4858"/>
                      <a:pt x="98584" y="0"/>
                    </a:cubicBezTo>
                    <a:cubicBezTo>
                      <a:pt x="88201" y="10287"/>
                      <a:pt x="76867" y="18955"/>
                      <a:pt x="65246" y="27337"/>
                    </a:cubicBezTo>
                    <a:cubicBezTo>
                      <a:pt x="53626" y="35719"/>
                      <a:pt x="41529" y="43244"/>
                      <a:pt x="29242" y="50387"/>
                    </a:cubicBezTo>
                    <a:lnTo>
                      <a:pt x="24003" y="53435"/>
                    </a:lnTo>
                    <a:lnTo>
                      <a:pt x="21241" y="48577"/>
                    </a:lnTo>
                    <a:cubicBezTo>
                      <a:pt x="13144" y="34004"/>
                      <a:pt x="5620" y="19145"/>
                      <a:pt x="0" y="3048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5" name="Google Shape;1735;p52"/>
              <p:cNvSpPr/>
              <p:nvPr/>
            </p:nvSpPr>
            <p:spPr>
              <a:xfrm>
                <a:off x="2368403" y="3174824"/>
                <a:ext cx="134524" cy="219514"/>
              </a:xfrm>
              <a:custGeom>
                <a:rect b="b" l="l" r="r" t="t"/>
                <a:pathLst>
                  <a:path extrusionOk="0" h="292685" w="179366">
                    <a:moveTo>
                      <a:pt x="105823" y="41243"/>
                    </a:moveTo>
                    <a:cubicBezTo>
                      <a:pt x="105632" y="38005"/>
                      <a:pt x="104870" y="23527"/>
                      <a:pt x="103537" y="0"/>
                    </a:cubicBezTo>
                    <a:cubicBezTo>
                      <a:pt x="69151" y="9335"/>
                      <a:pt x="34671" y="18288"/>
                      <a:pt x="0" y="26670"/>
                    </a:cubicBezTo>
                    <a:cubicBezTo>
                      <a:pt x="6382" y="40767"/>
                      <a:pt x="12859" y="54769"/>
                      <a:pt x="19717" y="68675"/>
                    </a:cubicBezTo>
                    <a:lnTo>
                      <a:pt x="20098" y="68675"/>
                    </a:lnTo>
                    <a:cubicBezTo>
                      <a:pt x="12382" y="111919"/>
                      <a:pt x="-3905" y="214789"/>
                      <a:pt x="7048" y="259175"/>
                    </a:cubicBezTo>
                    <a:cubicBezTo>
                      <a:pt x="8001" y="262795"/>
                      <a:pt x="11811" y="263747"/>
                      <a:pt x="13906" y="260795"/>
                    </a:cubicBezTo>
                    <a:cubicBezTo>
                      <a:pt x="18574" y="254794"/>
                      <a:pt x="24955" y="239363"/>
                      <a:pt x="28099" y="200216"/>
                    </a:cubicBezTo>
                    <a:cubicBezTo>
                      <a:pt x="28099" y="200216"/>
                      <a:pt x="40672" y="282988"/>
                      <a:pt x="52102" y="292132"/>
                    </a:cubicBezTo>
                    <a:cubicBezTo>
                      <a:pt x="63532" y="301276"/>
                      <a:pt x="61341" y="194120"/>
                      <a:pt x="61341" y="194120"/>
                    </a:cubicBezTo>
                    <a:cubicBezTo>
                      <a:pt x="61341" y="194120"/>
                      <a:pt x="84772" y="285750"/>
                      <a:pt x="97345" y="289084"/>
                    </a:cubicBezTo>
                    <a:cubicBezTo>
                      <a:pt x="109823" y="292513"/>
                      <a:pt x="95821" y="186595"/>
                      <a:pt x="95821" y="186595"/>
                    </a:cubicBezTo>
                    <a:cubicBezTo>
                      <a:pt x="95821" y="186595"/>
                      <a:pt x="125063" y="279654"/>
                      <a:pt x="131635" y="276225"/>
                    </a:cubicBezTo>
                    <a:cubicBezTo>
                      <a:pt x="148018" y="267557"/>
                      <a:pt x="110395" y="135731"/>
                      <a:pt x="123634" y="133350"/>
                    </a:cubicBezTo>
                    <a:cubicBezTo>
                      <a:pt x="135350" y="131254"/>
                      <a:pt x="155543" y="157734"/>
                      <a:pt x="163639" y="173069"/>
                    </a:cubicBezTo>
                    <a:cubicBezTo>
                      <a:pt x="165449" y="176308"/>
                      <a:pt x="169069" y="177260"/>
                      <a:pt x="171831" y="175070"/>
                    </a:cubicBezTo>
                    <a:cubicBezTo>
                      <a:pt x="177165" y="170688"/>
                      <a:pt x="183451" y="161639"/>
                      <a:pt x="175831" y="144780"/>
                    </a:cubicBezTo>
                    <a:cubicBezTo>
                      <a:pt x="166021" y="123063"/>
                      <a:pt x="145828" y="80486"/>
                      <a:pt x="105727" y="41338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6" name="Google Shape;1736;p52"/>
              <p:cNvSpPr/>
              <p:nvPr/>
            </p:nvSpPr>
            <p:spPr>
              <a:xfrm>
                <a:off x="3310107" y="1904903"/>
                <a:ext cx="147373" cy="272581"/>
              </a:xfrm>
              <a:custGeom>
                <a:rect b="b" l="l" r="r" t="t"/>
                <a:pathLst>
                  <a:path extrusionOk="0" h="363442" w="196497">
                    <a:moveTo>
                      <a:pt x="33698" y="232569"/>
                    </a:moveTo>
                    <a:cubicBezTo>
                      <a:pt x="32079" y="238474"/>
                      <a:pt x="19791" y="283623"/>
                      <a:pt x="456" y="353536"/>
                    </a:cubicBezTo>
                    <a:cubicBezTo>
                      <a:pt x="23887" y="355441"/>
                      <a:pt x="47128" y="358013"/>
                      <a:pt x="69321" y="359537"/>
                    </a:cubicBezTo>
                    <a:cubicBezTo>
                      <a:pt x="91515" y="361061"/>
                      <a:pt x="113708" y="362299"/>
                      <a:pt x="135806" y="363442"/>
                    </a:cubicBezTo>
                    <a:cubicBezTo>
                      <a:pt x="133615" y="320199"/>
                      <a:pt x="129805" y="276955"/>
                      <a:pt x="123995" y="233902"/>
                    </a:cubicBezTo>
                    <a:lnTo>
                      <a:pt x="123614" y="233902"/>
                    </a:lnTo>
                    <a:cubicBezTo>
                      <a:pt x="144664" y="195231"/>
                      <a:pt x="192765" y="102838"/>
                      <a:pt x="196480" y="57309"/>
                    </a:cubicBezTo>
                    <a:cubicBezTo>
                      <a:pt x="196766" y="53594"/>
                      <a:pt x="193432" y="51499"/>
                      <a:pt x="190479" y="53594"/>
                    </a:cubicBezTo>
                    <a:cubicBezTo>
                      <a:pt x="184193" y="57785"/>
                      <a:pt x="173239" y="70453"/>
                      <a:pt x="157904" y="106553"/>
                    </a:cubicBezTo>
                    <a:cubicBezTo>
                      <a:pt x="157904" y="106553"/>
                      <a:pt x="172191" y="24067"/>
                      <a:pt x="164286" y="11779"/>
                    </a:cubicBezTo>
                    <a:cubicBezTo>
                      <a:pt x="156380" y="-508"/>
                      <a:pt x="124376" y="101886"/>
                      <a:pt x="124376" y="101886"/>
                    </a:cubicBezTo>
                    <a:cubicBezTo>
                      <a:pt x="124376" y="101886"/>
                      <a:pt x="131234" y="7493"/>
                      <a:pt x="120471" y="349"/>
                    </a:cubicBezTo>
                    <a:cubicBezTo>
                      <a:pt x="109707" y="-6794"/>
                      <a:pt x="89229" y="97981"/>
                      <a:pt x="89229" y="97981"/>
                    </a:cubicBezTo>
                    <a:cubicBezTo>
                      <a:pt x="89229" y="97981"/>
                      <a:pt x="91134" y="349"/>
                      <a:pt x="83799" y="1588"/>
                    </a:cubicBezTo>
                    <a:cubicBezTo>
                      <a:pt x="65416" y="4636"/>
                      <a:pt x="59320" y="141605"/>
                      <a:pt x="45985" y="139700"/>
                    </a:cubicBezTo>
                    <a:cubicBezTo>
                      <a:pt x="34270" y="137986"/>
                      <a:pt x="23506" y="106458"/>
                      <a:pt x="20649" y="89313"/>
                    </a:cubicBezTo>
                    <a:cubicBezTo>
                      <a:pt x="19982" y="85693"/>
                      <a:pt x="16839" y="83598"/>
                      <a:pt x="13600" y="84836"/>
                    </a:cubicBezTo>
                    <a:cubicBezTo>
                      <a:pt x="7123" y="87313"/>
                      <a:pt x="-1640" y="93980"/>
                      <a:pt x="265" y="112173"/>
                    </a:cubicBezTo>
                    <a:cubicBezTo>
                      <a:pt x="2742" y="135985"/>
                      <a:pt x="8171" y="182658"/>
                      <a:pt x="33793" y="232569"/>
                    </a:cubicBezTo>
                    <a:close/>
                  </a:path>
                </a:pathLst>
              </a:custGeom>
              <a:solidFill>
                <a:srgbClr val="844D3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1737;p52"/>
              <p:cNvSpPr/>
              <p:nvPr/>
            </p:nvSpPr>
            <p:spPr>
              <a:xfrm>
                <a:off x="3322737" y="2081545"/>
                <a:ext cx="93011" cy="39290"/>
              </a:xfrm>
              <a:custGeom>
                <a:rect b="b" l="l" r="r" t="t"/>
                <a:pathLst>
                  <a:path extrusionOk="0" h="52387" w="124015">
                    <a:moveTo>
                      <a:pt x="95" y="33338"/>
                    </a:moveTo>
                    <a:lnTo>
                      <a:pt x="8858" y="0"/>
                    </a:lnTo>
                    <a:cubicBezTo>
                      <a:pt x="8858" y="0"/>
                      <a:pt x="104966" y="381"/>
                      <a:pt x="124016" y="9906"/>
                    </a:cubicBezTo>
                    <a:lnTo>
                      <a:pt x="122111" y="52388"/>
                    </a:lnTo>
                    <a:cubicBezTo>
                      <a:pt x="122111" y="52388"/>
                      <a:pt x="44006" y="48578"/>
                      <a:pt x="0" y="33242"/>
                    </a:cubicBezTo>
                    <a:close/>
                  </a:path>
                </a:pathLst>
              </a:custGeom>
              <a:solidFill>
                <a:srgbClr val="801E07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1738;p52"/>
              <p:cNvSpPr/>
              <p:nvPr/>
            </p:nvSpPr>
            <p:spPr>
              <a:xfrm>
                <a:off x="2365188" y="3177038"/>
                <a:ext cx="86153" cy="50720"/>
              </a:xfrm>
              <a:custGeom>
                <a:rect b="b" l="l" r="r" t="t"/>
                <a:pathLst>
                  <a:path extrusionOk="0" h="67627" w="114871">
                    <a:moveTo>
                      <a:pt x="95" y="39338"/>
                    </a:moveTo>
                    <a:lnTo>
                      <a:pt x="14383" y="67628"/>
                    </a:lnTo>
                    <a:cubicBezTo>
                      <a:pt x="14383" y="67628"/>
                      <a:pt x="102679" y="45911"/>
                      <a:pt x="114872" y="35433"/>
                    </a:cubicBezTo>
                    <a:lnTo>
                      <a:pt x="113062" y="0"/>
                    </a:lnTo>
                    <a:lnTo>
                      <a:pt x="0" y="39338"/>
                    </a:lnTo>
                    <a:close/>
                  </a:path>
                </a:pathLst>
              </a:custGeom>
              <a:solidFill>
                <a:srgbClr val="801E07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9" name="Google Shape;1739;p52"/>
              <p:cNvSpPr/>
              <p:nvPr/>
            </p:nvSpPr>
            <p:spPr>
              <a:xfrm>
                <a:off x="2243342" y="2101904"/>
                <a:ext cx="1174826" cy="1108424"/>
              </a:xfrm>
              <a:custGeom>
                <a:rect b="b" l="l" r="r" t="t"/>
                <a:pathLst>
                  <a:path extrusionOk="0" h="1477898" w="1566435">
                    <a:moveTo>
                      <a:pt x="1566257" y="17240"/>
                    </a:moveTo>
                    <a:cubicBezTo>
                      <a:pt x="1564732" y="11906"/>
                      <a:pt x="1437669" y="0"/>
                      <a:pt x="1437669" y="0"/>
                    </a:cubicBezTo>
                    <a:lnTo>
                      <a:pt x="1316701" y="389953"/>
                    </a:lnTo>
                    <a:lnTo>
                      <a:pt x="1060098" y="239935"/>
                    </a:lnTo>
                    <a:lnTo>
                      <a:pt x="861597" y="149066"/>
                    </a:lnTo>
                    <a:lnTo>
                      <a:pt x="699862" y="755237"/>
                    </a:lnTo>
                    <a:lnTo>
                      <a:pt x="528889" y="149066"/>
                    </a:lnTo>
                    <a:lnTo>
                      <a:pt x="327816" y="243935"/>
                    </a:lnTo>
                    <a:cubicBezTo>
                      <a:pt x="327816" y="243935"/>
                      <a:pt x="249711" y="317944"/>
                      <a:pt x="213040" y="386810"/>
                    </a:cubicBezTo>
                    <a:cubicBezTo>
                      <a:pt x="176273" y="455676"/>
                      <a:pt x="7871" y="864394"/>
                      <a:pt x="251" y="903446"/>
                    </a:cubicBezTo>
                    <a:cubicBezTo>
                      <a:pt x="-7369" y="942499"/>
                      <a:pt x="161033" y="1477899"/>
                      <a:pt x="161033" y="1477899"/>
                    </a:cubicBezTo>
                    <a:lnTo>
                      <a:pt x="280477" y="1439990"/>
                    </a:lnTo>
                    <a:lnTo>
                      <a:pt x="260569" y="940975"/>
                    </a:lnTo>
                    <a:lnTo>
                      <a:pt x="374488" y="684657"/>
                    </a:lnTo>
                    <a:lnTo>
                      <a:pt x="394205" y="871633"/>
                    </a:lnTo>
                    <a:lnTo>
                      <a:pt x="301336" y="1215581"/>
                    </a:lnTo>
                    <a:lnTo>
                      <a:pt x="702625" y="1215581"/>
                    </a:lnTo>
                    <a:lnTo>
                      <a:pt x="724913" y="1160431"/>
                    </a:lnTo>
                    <a:lnTo>
                      <a:pt x="743296" y="1215581"/>
                    </a:lnTo>
                    <a:lnTo>
                      <a:pt x="1091340" y="1215581"/>
                    </a:lnTo>
                    <a:lnTo>
                      <a:pt x="998471" y="919639"/>
                    </a:lnTo>
                    <a:lnTo>
                      <a:pt x="1048953" y="545687"/>
                    </a:lnTo>
                    <a:cubicBezTo>
                      <a:pt x="1162206" y="608838"/>
                      <a:pt x="1397664" y="734568"/>
                      <a:pt x="1448908" y="716947"/>
                    </a:cubicBezTo>
                    <a:cubicBezTo>
                      <a:pt x="1549492" y="682371"/>
                      <a:pt x="1567876" y="22574"/>
                      <a:pt x="1566352" y="17240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0" name="Google Shape;1740;p52"/>
              <p:cNvSpPr/>
              <p:nvPr/>
            </p:nvSpPr>
            <p:spPr>
              <a:xfrm>
                <a:off x="2552103" y="2213775"/>
                <a:ext cx="425342" cy="609362"/>
              </a:xfrm>
              <a:custGeom>
                <a:rect b="b" l="l" r="r" t="t"/>
                <a:pathLst>
                  <a:path extrusionOk="0" h="812482" w="567123">
                    <a:moveTo>
                      <a:pt x="450012" y="0"/>
                    </a:moveTo>
                    <a:lnTo>
                      <a:pt x="283610" y="589883"/>
                    </a:lnTo>
                    <a:lnTo>
                      <a:pt x="117208" y="0"/>
                    </a:lnTo>
                    <a:cubicBezTo>
                      <a:pt x="117208" y="0"/>
                      <a:pt x="-7284" y="217932"/>
                      <a:pt x="336" y="237839"/>
                    </a:cubicBezTo>
                    <a:cubicBezTo>
                      <a:pt x="7956" y="257747"/>
                      <a:pt x="135591" y="266891"/>
                      <a:pt x="135591" y="266891"/>
                    </a:cubicBezTo>
                    <a:cubicBezTo>
                      <a:pt x="135591" y="266891"/>
                      <a:pt x="63201" y="357188"/>
                      <a:pt x="73869" y="369475"/>
                    </a:cubicBezTo>
                    <a:cubicBezTo>
                      <a:pt x="83108" y="380143"/>
                      <a:pt x="239128" y="724472"/>
                      <a:pt x="278942" y="812483"/>
                    </a:cubicBezTo>
                    <a:lnTo>
                      <a:pt x="288182" y="812483"/>
                    </a:lnTo>
                    <a:cubicBezTo>
                      <a:pt x="327996" y="724472"/>
                      <a:pt x="484016" y="380238"/>
                      <a:pt x="493255" y="369475"/>
                    </a:cubicBezTo>
                    <a:cubicBezTo>
                      <a:pt x="503923" y="357188"/>
                      <a:pt x="431533" y="266891"/>
                      <a:pt x="431533" y="266891"/>
                    </a:cubicBezTo>
                    <a:cubicBezTo>
                      <a:pt x="431533" y="266891"/>
                      <a:pt x="559168" y="257747"/>
                      <a:pt x="566788" y="237839"/>
                    </a:cubicBezTo>
                    <a:cubicBezTo>
                      <a:pt x="574408" y="217932"/>
                      <a:pt x="449916" y="0"/>
                      <a:pt x="449916" y="0"/>
                    </a:cubicBezTo>
                    <a:close/>
                  </a:path>
                </a:pathLst>
              </a:custGeom>
              <a:solidFill>
                <a:srgbClr val="4C436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p52"/>
              <p:cNvSpPr/>
              <p:nvPr/>
            </p:nvSpPr>
            <p:spPr>
              <a:xfrm>
                <a:off x="2769634" y="2832210"/>
                <a:ext cx="11710" cy="124229"/>
              </a:xfrm>
              <a:custGeom>
                <a:rect b="b" l="l" r="r" t="t"/>
                <a:pathLst>
                  <a:path extrusionOk="0" h="165639" w="15614">
                    <a:moveTo>
                      <a:pt x="1854" y="0"/>
                    </a:moveTo>
                    <a:cubicBezTo>
                      <a:pt x="8617" y="27242"/>
                      <a:pt x="11760" y="54769"/>
                      <a:pt x="13951" y="82391"/>
                    </a:cubicBezTo>
                    <a:cubicBezTo>
                      <a:pt x="15761" y="110014"/>
                      <a:pt x="16618" y="137731"/>
                      <a:pt x="13761" y="165640"/>
                    </a:cubicBezTo>
                    <a:cubicBezTo>
                      <a:pt x="6903" y="138398"/>
                      <a:pt x="3855" y="110871"/>
                      <a:pt x="1664" y="83248"/>
                    </a:cubicBezTo>
                    <a:cubicBezTo>
                      <a:pt x="-146" y="55626"/>
                      <a:pt x="-1003" y="27908"/>
                      <a:pt x="1854" y="0"/>
                    </a:cubicBezTo>
                    <a:close/>
                  </a:path>
                </a:pathLst>
              </a:custGeom>
              <a:solidFill>
                <a:srgbClr val="25255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p52"/>
              <p:cNvSpPr/>
              <p:nvPr/>
            </p:nvSpPr>
            <p:spPr>
              <a:xfrm>
                <a:off x="2422494" y="2779632"/>
                <a:ext cx="16332" cy="28146"/>
              </a:xfrm>
              <a:custGeom>
                <a:rect b="b" l="l" r="r" t="t"/>
                <a:pathLst>
                  <a:path extrusionOk="0" h="37528" w="21776">
                    <a:moveTo>
                      <a:pt x="77" y="0"/>
                    </a:moveTo>
                    <a:cubicBezTo>
                      <a:pt x="7888" y="3810"/>
                      <a:pt x="12365" y="9525"/>
                      <a:pt x="16175" y="15716"/>
                    </a:cubicBezTo>
                    <a:cubicBezTo>
                      <a:pt x="19604" y="22098"/>
                      <a:pt x="22271" y="28861"/>
                      <a:pt x="21699" y="37529"/>
                    </a:cubicBezTo>
                    <a:cubicBezTo>
                      <a:pt x="13889" y="33718"/>
                      <a:pt x="9317" y="28004"/>
                      <a:pt x="5602" y="21812"/>
                    </a:cubicBezTo>
                    <a:cubicBezTo>
                      <a:pt x="2173" y="15430"/>
                      <a:pt x="-494" y="8668"/>
                      <a:pt x="77" y="0"/>
                    </a:cubicBezTo>
                    <a:close/>
                  </a:path>
                </a:pathLst>
              </a:custGeom>
              <a:solidFill>
                <a:srgbClr val="25255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3" name="Google Shape;1743;p52"/>
              <p:cNvSpPr/>
              <p:nvPr/>
            </p:nvSpPr>
            <p:spPr>
              <a:xfrm>
                <a:off x="3200293" y="2391154"/>
                <a:ext cx="27978" cy="93083"/>
              </a:xfrm>
              <a:custGeom>
                <a:rect b="b" l="l" r="r" t="t"/>
                <a:pathLst>
                  <a:path extrusionOk="0" h="124110" w="37304">
                    <a:moveTo>
                      <a:pt x="31242" y="124016"/>
                    </a:moveTo>
                    <a:cubicBezTo>
                      <a:pt x="27718" y="105442"/>
                      <a:pt x="26289" y="86868"/>
                      <a:pt x="25527" y="68294"/>
                    </a:cubicBezTo>
                    <a:cubicBezTo>
                      <a:pt x="24955" y="49721"/>
                      <a:pt x="24955" y="31147"/>
                      <a:pt x="26098" y="12573"/>
                    </a:cubicBezTo>
                    <a:lnTo>
                      <a:pt x="34862" y="16288"/>
                    </a:lnTo>
                    <a:cubicBezTo>
                      <a:pt x="23717" y="25813"/>
                      <a:pt x="12478" y="35052"/>
                      <a:pt x="0" y="43244"/>
                    </a:cubicBezTo>
                    <a:cubicBezTo>
                      <a:pt x="8382" y="30956"/>
                      <a:pt x="17907" y="19907"/>
                      <a:pt x="27622" y="8954"/>
                    </a:cubicBezTo>
                    <a:lnTo>
                      <a:pt x="35623" y="0"/>
                    </a:lnTo>
                    <a:lnTo>
                      <a:pt x="36386" y="12668"/>
                    </a:lnTo>
                    <a:cubicBezTo>
                      <a:pt x="37433" y="31242"/>
                      <a:pt x="37529" y="49816"/>
                      <a:pt x="36957" y="68390"/>
                    </a:cubicBezTo>
                    <a:cubicBezTo>
                      <a:pt x="36195" y="86963"/>
                      <a:pt x="34766" y="105537"/>
                      <a:pt x="31242" y="124111"/>
                    </a:cubicBezTo>
                    <a:close/>
                  </a:path>
                </a:pathLst>
              </a:custGeom>
              <a:solidFill>
                <a:srgbClr val="25255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4" name="Google Shape;1744;p52"/>
              <p:cNvSpPr/>
              <p:nvPr/>
            </p:nvSpPr>
            <p:spPr>
              <a:xfrm>
                <a:off x="2581190" y="1717356"/>
                <a:ext cx="365950" cy="397540"/>
              </a:xfrm>
              <a:custGeom>
                <a:rect b="b" l="l" r="r" t="t"/>
                <a:pathLst>
                  <a:path extrusionOk="0" h="530054" w="487933">
                    <a:moveTo>
                      <a:pt x="478951" y="269272"/>
                    </a:moveTo>
                    <a:cubicBezTo>
                      <a:pt x="459996" y="246793"/>
                      <a:pt x="443899" y="248317"/>
                      <a:pt x="434279" y="252889"/>
                    </a:cubicBezTo>
                    <a:cubicBezTo>
                      <a:pt x="435707" y="230505"/>
                      <a:pt x="436565" y="211360"/>
                      <a:pt x="436565" y="200597"/>
                    </a:cubicBezTo>
                    <a:cubicBezTo>
                      <a:pt x="436565" y="198215"/>
                      <a:pt x="436946" y="195834"/>
                      <a:pt x="436946" y="193358"/>
                    </a:cubicBezTo>
                    <a:cubicBezTo>
                      <a:pt x="436946" y="86582"/>
                      <a:pt x="350363" y="0"/>
                      <a:pt x="243588" y="0"/>
                    </a:cubicBezTo>
                    <a:cubicBezTo>
                      <a:pt x="136813" y="0"/>
                      <a:pt x="50231" y="86582"/>
                      <a:pt x="50231" y="193358"/>
                    </a:cubicBezTo>
                    <a:cubicBezTo>
                      <a:pt x="50231" y="193358"/>
                      <a:pt x="51469" y="219170"/>
                      <a:pt x="53755" y="252984"/>
                    </a:cubicBezTo>
                    <a:cubicBezTo>
                      <a:pt x="44135" y="248317"/>
                      <a:pt x="27942" y="246698"/>
                      <a:pt x="8987" y="269367"/>
                    </a:cubicBezTo>
                    <a:cubicBezTo>
                      <a:pt x="-20159" y="304038"/>
                      <a:pt x="27847" y="365570"/>
                      <a:pt x="63756" y="364427"/>
                    </a:cubicBezTo>
                    <a:cubicBezTo>
                      <a:pt x="66042" y="382143"/>
                      <a:pt x="68614" y="396716"/>
                      <a:pt x="71281" y="404908"/>
                    </a:cubicBezTo>
                    <a:cubicBezTo>
                      <a:pt x="78329" y="425958"/>
                      <a:pt x="110429" y="466820"/>
                      <a:pt x="153863" y="499872"/>
                    </a:cubicBezTo>
                    <a:cubicBezTo>
                      <a:pt x="206727" y="540163"/>
                      <a:pt x="280069" y="540068"/>
                      <a:pt x="332933" y="499872"/>
                    </a:cubicBezTo>
                    <a:cubicBezTo>
                      <a:pt x="376462" y="466820"/>
                      <a:pt x="408371" y="426149"/>
                      <a:pt x="415419" y="404908"/>
                    </a:cubicBezTo>
                    <a:cubicBezTo>
                      <a:pt x="418181" y="396526"/>
                      <a:pt x="420944" y="382048"/>
                      <a:pt x="423420" y="364331"/>
                    </a:cubicBezTo>
                    <a:cubicBezTo>
                      <a:pt x="459425" y="366332"/>
                      <a:pt x="508288" y="304229"/>
                      <a:pt x="478951" y="269367"/>
                    </a:cubicBezTo>
                    <a:close/>
                  </a:path>
                </a:pathLst>
              </a:custGeom>
              <a:solidFill>
                <a:srgbClr val="844D3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5" name="Google Shape;1745;p52"/>
              <p:cNvSpPr/>
              <p:nvPr/>
            </p:nvSpPr>
            <p:spPr>
              <a:xfrm rot="-4566169">
                <a:off x="2660548" y="1952604"/>
                <a:ext cx="26412" cy="79378"/>
              </a:xfrm>
              <a:custGeom>
                <a:rect b="b" l="l" r="r" t="t"/>
                <a:pathLst>
                  <a:path extrusionOk="0" h="105917" w="35242">
                    <a:moveTo>
                      <a:pt x="35243" y="52959"/>
                    </a:moveTo>
                    <a:cubicBezTo>
                      <a:pt x="35243" y="82207"/>
                      <a:pt x="27353" y="105918"/>
                      <a:pt x="17621" y="105918"/>
                    </a:cubicBezTo>
                    <a:cubicBezTo>
                      <a:pt x="7889" y="105918"/>
                      <a:pt x="0" y="82207"/>
                      <a:pt x="0" y="52959"/>
                    </a:cubicBezTo>
                    <a:cubicBezTo>
                      <a:pt x="0" y="23711"/>
                      <a:pt x="7889" y="0"/>
                      <a:pt x="17621" y="0"/>
                    </a:cubicBezTo>
                    <a:cubicBezTo>
                      <a:pt x="27353" y="0"/>
                      <a:pt x="35243" y="23711"/>
                      <a:pt x="35243" y="52959"/>
                    </a:cubicBezTo>
                    <a:close/>
                  </a:path>
                </a:pathLst>
              </a:custGeom>
              <a:solidFill>
                <a:srgbClr val="75281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1746;p52"/>
              <p:cNvSpPr/>
              <p:nvPr/>
            </p:nvSpPr>
            <p:spPr>
              <a:xfrm>
                <a:off x="2732377" y="1992319"/>
                <a:ext cx="63722" cy="17144"/>
              </a:xfrm>
              <a:custGeom>
                <a:rect b="b" l="l" r="r" t="t"/>
                <a:pathLst>
                  <a:path extrusionOk="0" h="22859" w="84962">
                    <a:moveTo>
                      <a:pt x="0" y="0"/>
                    </a:moveTo>
                    <a:cubicBezTo>
                      <a:pt x="14192" y="7525"/>
                      <a:pt x="28289" y="13049"/>
                      <a:pt x="42577" y="13049"/>
                    </a:cubicBezTo>
                    <a:cubicBezTo>
                      <a:pt x="49721" y="13049"/>
                      <a:pt x="56864" y="12097"/>
                      <a:pt x="63817" y="9525"/>
                    </a:cubicBezTo>
                    <a:cubicBezTo>
                      <a:pt x="67437" y="8572"/>
                      <a:pt x="70675" y="6667"/>
                      <a:pt x="74295" y="5334"/>
                    </a:cubicBezTo>
                    <a:cubicBezTo>
                      <a:pt x="77819" y="3715"/>
                      <a:pt x="81058" y="1619"/>
                      <a:pt x="84963" y="0"/>
                    </a:cubicBezTo>
                    <a:cubicBezTo>
                      <a:pt x="80391" y="6572"/>
                      <a:pt x="74390" y="12573"/>
                      <a:pt x="66961" y="16573"/>
                    </a:cubicBezTo>
                    <a:cubicBezTo>
                      <a:pt x="59722" y="20955"/>
                      <a:pt x="51054" y="22860"/>
                      <a:pt x="42481" y="22860"/>
                    </a:cubicBezTo>
                    <a:cubicBezTo>
                      <a:pt x="33909" y="22669"/>
                      <a:pt x="25432" y="20479"/>
                      <a:pt x="18097" y="16383"/>
                    </a:cubicBezTo>
                    <a:cubicBezTo>
                      <a:pt x="10858" y="12382"/>
                      <a:pt x="4381" y="6858"/>
                      <a:pt x="0" y="0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7" name="Google Shape;1747;p52"/>
              <p:cNvSpPr/>
              <p:nvPr/>
            </p:nvSpPr>
            <p:spPr>
              <a:xfrm>
                <a:off x="2746950" y="2014321"/>
                <a:ext cx="33290" cy="6221"/>
              </a:xfrm>
              <a:custGeom>
                <a:rect b="b" l="l" r="r" t="t"/>
                <a:pathLst>
                  <a:path extrusionOk="0" h="8295" w="44386">
                    <a:moveTo>
                      <a:pt x="0" y="0"/>
                    </a:moveTo>
                    <a:cubicBezTo>
                      <a:pt x="7715" y="1905"/>
                      <a:pt x="14954" y="3334"/>
                      <a:pt x="22288" y="3334"/>
                    </a:cubicBezTo>
                    <a:cubicBezTo>
                      <a:pt x="25908" y="3524"/>
                      <a:pt x="29527" y="3143"/>
                      <a:pt x="33242" y="2572"/>
                    </a:cubicBezTo>
                    <a:cubicBezTo>
                      <a:pt x="36957" y="2096"/>
                      <a:pt x="40481" y="953"/>
                      <a:pt x="44386" y="0"/>
                    </a:cubicBezTo>
                    <a:cubicBezTo>
                      <a:pt x="38671" y="5525"/>
                      <a:pt x="30385" y="8477"/>
                      <a:pt x="22193" y="8287"/>
                    </a:cubicBezTo>
                    <a:cubicBezTo>
                      <a:pt x="14097" y="8096"/>
                      <a:pt x="6001" y="5429"/>
                      <a:pt x="0" y="0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8" name="Google Shape;1748;p52"/>
              <p:cNvSpPr/>
              <p:nvPr/>
            </p:nvSpPr>
            <p:spPr>
              <a:xfrm>
                <a:off x="2715447" y="1914595"/>
                <a:ext cx="18859" cy="43433"/>
              </a:xfrm>
              <a:custGeom>
                <a:rect b="b" l="l" r="r" t="t"/>
                <a:pathLst>
                  <a:path extrusionOk="0" h="57911" w="25145">
                    <a:moveTo>
                      <a:pt x="25146" y="28956"/>
                    </a:moveTo>
                    <a:cubicBezTo>
                      <a:pt x="25146" y="44958"/>
                      <a:pt x="19526" y="57912"/>
                      <a:pt x="12573" y="57912"/>
                    </a:cubicBezTo>
                    <a:cubicBezTo>
                      <a:pt x="5620" y="57912"/>
                      <a:pt x="0" y="44958"/>
                      <a:pt x="0" y="28956"/>
                    </a:cubicBezTo>
                    <a:cubicBezTo>
                      <a:pt x="0" y="12954"/>
                      <a:pt x="5620" y="0"/>
                      <a:pt x="12573" y="0"/>
                    </a:cubicBezTo>
                    <a:cubicBezTo>
                      <a:pt x="19526" y="0"/>
                      <a:pt x="25146" y="12954"/>
                      <a:pt x="25146" y="28956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9" name="Google Shape;1749;p52"/>
              <p:cNvSpPr/>
              <p:nvPr/>
            </p:nvSpPr>
            <p:spPr>
              <a:xfrm>
                <a:off x="2591670" y="1923051"/>
                <a:ext cx="37601" cy="46340"/>
              </a:xfrm>
              <a:custGeom>
                <a:rect b="b" l="l" r="r" t="t"/>
                <a:pathLst>
                  <a:path extrusionOk="0" h="61786" w="50134">
                    <a:moveTo>
                      <a:pt x="3015" y="27397"/>
                    </a:moveTo>
                    <a:cubicBezTo>
                      <a:pt x="-985" y="22825"/>
                      <a:pt x="-795" y="15395"/>
                      <a:pt x="2348" y="9776"/>
                    </a:cubicBezTo>
                    <a:cubicBezTo>
                      <a:pt x="5492" y="3870"/>
                      <a:pt x="12445" y="346"/>
                      <a:pt x="19113" y="60"/>
                    </a:cubicBezTo>
                    <a:cubicBezTo>
                      <a:pt x="25780" y="-416"/>
                      <a:pt x="32733" y="1965"/>
                      <a:pt x="37877" y="6156"/>
                    </a:cubicBezTo>
                    <a:cubicBezTo>
                      <a:pt x="43211" y="10252"/>
                      <a:pt x="47021" y="15681"/>
                      <a:pt x="49688" y="21491"/>
                    </a:cubicBezTo>
                    <a:cubicBezTo>
                      <a:pt x="50831" y="23873"/>
                      <a:pt x="49688" y="26730"/>
                      <a:pt x="47306" y="27873"/>
                    </a:cubicBezTo>
                    <a:cubicBezTo>
                      <a:pt x="45211" y="28826"/>
                      <a:pt x="42735" y="28159"/>
                      <a:pt x="41401" y="26349"/>
                    </a:cubicBezTo>
                    <a:lnTo>
                      <a:pt x="41401" y="26349"/>
                    </a:lnTo>
                    <a:cubicBezTo>
                      <a:pt x="38448" y="22253"/>
                      <a:pt x="32162" y="20348"/>
                      <a:pt x="26828" y="21682"/>
                    </a:cubicBezTo>
                    <a:cubicBezTo>
                      <a:pt x="21494" y="22920"/>
                      <a:pt x="17207" y="27397"/>
                      <a:pt x="15779" y="33398"/>
                    </a:cubicBezTo>
                    <a:cubicBezTo>
                      <a:pt x="14160" y="39303"/>
                      <a:pt x="15303" y="45875"/>
                      <a:pt x="19398" y="51114"/>
                    </a:cubicBezTo>
                    <a:cubicBezTo>
                      <a:pt x="23399" y="56448"/>
                      <a:pt x="29781" y="60163"/>
                      <a:pt x="37020" y="61592"/>
                    </a:cubicBezTo>
                    <a:cubicBezTo>
                      <a:pt x="29590" y="62544"/>
                      <a:pt x="21589" y="59972"/>
                      <a:pt x="15588" y="54638"/>
                    </a:cubicBezTo>
                    <a:cubicBezTo>
                      <a:pt x="9397" y="49304"/>
                      <a:pt x="6254" y="40160"/>
                      <a:pt x="7682" y="31683"/>
                    </a:cubicBezTo>
                    <a:cubicBezTo>
                      <a:pt x="8921" y="23396"/>
                      <a:pt x="15112" y="14538"/>
                      <a:pt x="24447" y="12347"/>
                    </a:cubicBezTo>
                    <a:cubicBezTo>
                      <a:pt x="33114" y="9966"/>
                      <a:pt x="43497" y="12347"/>
                      <a:pt x="49307" y="20634"/>
                    </a:cubicBezTo>
                    <a:lnTo>
                      <a:pt x="41020" y="25397"/>
                    </a:lnTo>
                    <a:cubicBezTo>
                      <a:pt x="36829" y="15872"/>
                      <a:pt x="29304" y="7775"/>
                      <a:pt x="19208" y="7204"/>
                    </a:cubicBezTo>
                    <a:cubicBezTo>
                      <a:pt x="14350" y="6918"/>
                      <a:pt x="9302" y="8347"/>
                      <a:pt x="5968" y="12252"/>
                    </a:cubicBezTo>
                    <a:cubicBezTo>
                      <a:pt x="2539" y="16062"/>
                      <a:pt x="920" y="21968"/>
                      <a:pt x="3111" y="27492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0" name="Google Shape;1750;p52"/>
              <p:cNvSpPr/>
              <p:nvPr/>
            </p:nvSpPr>
            <p:spPr>
              <a:xfrm>
                <a:off x="2896992" y="1923051"/>
                <a:ext cx="37601" cy="46340"/>
              </a:xfrm>
              <a:custGeom>
                <a:rect b="b" l="l" r="r" t="t"/>
                <a:pathLst>
                  <a:path extrusionOk="0" h="61786" w="50134">
                    <a:moveTo>
                      <a:pt x="47119" y="27397"/>
                    </a:moveTo>
                    <a:cubicBezTo>
                      <a:pt x="51120" y="22825"/>
                      <a:pt x="50929" y="15395"/>
                      <a:pt x="47786" y="9776"/>
                    </a:cubicBezTo>
                    <a:cubicBezTo>
                      <a:pt x="44643" y="3870"/>
                      <a:pt x="37689" y="346"/>
                      <a:pt x="31022" y="60"/>
                    </a:cubicBezTo>
                    <a:cubicBezTo>
                      <a:pt x="24354" y="-416"/>
                      <a:pt x="17401" y="1965"/>
                      <a:pt x="12257" y="6156"/>
                    </a:cubicBezTo>
                    <a:cubicBezTo>
                      <a:pt x="6923" y="10252"/>
                      <a:pt x="3114" y="15681"/>
                      <a:pt x="447" y="21491"/>
                    </a:cubicBezTo>
                    <a:cubicBezTo>
                      <a:pt x="-696" y="23873"/>
                      <a:pt x="447" y="26730"/>
                      <a:pt x="2828" y="27873"/>
                    </a:cubicBezTo>
                    <a:cubicBezTo>
                      <a:pt x="4923" y="28826"/>
                      <a:pt x="7400" y="28159"/>
                      <a:pt x="8733" y="26349"/>
                    </a:cubicBezTo>
                    <a:lnTo>
                      <a:pt x="8733" y="26349"/>
                    </a:lnTo>
                    <a:cubicBezTo>
                      <a:pt x="11686" y="22253"/>
                      <a:pt x="17973" y="20348"/>
                      <a:pt x="23307" y="21682"/>
                    </a:cubicBezTo>
                    <a:cubicBezTo>
                      <a:pt x="28640" y="22920"/>
                      <a:pt x="32927" y="27397"/>
                      <a:pt x="34356" y="33398"/>
                    </a:cubicBezTo>
                    <a:cubicBezTo>
                      <a:pt x="35975" y="39303"/>
                      <a:pt x="34832" y="45875"/>
                      <a:pt x="30736" y="51114"/>
                    </a:cubicBezTo>
                    <a:cubicBezTo>
                      <a:pt x="26736" y="56448"/>
                      <a:pt x="20354" y="60163"/>
                      <a:pt x="13115" y="61592"/>
                    </a:cubicBezTo>
                    <a:cubicBezTo>
                      <a:pt x="20544" y="62544"/>
                      <a:pt x="28545" y="59972"/>
                      <a:pt x="34546" y="54638"/>
                    </a:cubicBezTo>
                    <a:cubicBezTo>
                      <a:pt x="40737" y="49304"/>
                      <a:pt x="43881" y="40160"/>
                      <a:pt x="42452" y="31683"/>
                    </a:cubicBezTo>
                    <a:cubicBezTo>
                      <a:pt x="41214" y="23396"/>
                      <a:pt x="35022" y="14538"/>
                      <a:pt x="25688" y="12347"/>
                    </a:cubicBezTo>
                    <a:cubicBezTo>
                      <a:pt x="17020" y="9966"/>
                      <a:pt x="6638" y="12347"/>
                      <a:pt x="828" y="20634"/>
                    </a:cubicBezTo>
                    <a:lnTo>
                      <a:pt x="9114" y="25397"/>
                    </a:lnTo>
                    <a:cubicBezTo>
                      <a:pt x="13305" y="15872"/>
                      <a:pt x="20830" y="7775"/>
                      <a:pt x="30927" y="7204"/>
                    </a:cubicBezTo>
                    <a:cubicBezTo>
                      <a:pt x="35784" y="6918"/>
                      <a:pt x="40832" y="8347"/>
                      <a:pt x="44166" y="12252"/>
                    </a:cubicBezTo>
                    <a:cubicBezTo>
                      <a:pt x="47595" y="16062"/>
                      <a:pt x="49215" y="21968"/>
                      <a:pt x="47024" y="27492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1751;p52"/>
              <p:cNvSpPr/>
              <p:nvPr/>
            </p:nvSpPr>
            <p:spPr>
              <a:xfrm>
                <a:off x="2807523" y="1977448"/>
                <a:ext cx="78238" cy="29758"/>
              </a:xfrm>
              <a:custGeom>
                <a:rect b="b" l="l" r="r" t="t"/>
                <a:pathLst>
                  <a:path extrusionOk="0" h="39677" w="104317">
                    <a:moveTo>
                      <a:pt x="105" y="29449"/>
                    </a:moveTo>
                    <a:cubicBezTo>
                      <a:pt x="1914" y="39069"/>
                      <a:pt x="26584" y="42498"/>
                      <a:pt x="55349" y="37164"/>
                    </a:cubicBezTo>
                    <a:cubicBezTo>
                      <a:pt x="84115" y="31830"/>
                      <a:pt x="106022" y="19733"/>
                      <a:pt x="104213" y="10208"/>
                    </a:cubicBezTo>
                    <a:cubicBezTo>
                      <a:pt x="102403" y="683"/>
                      <a:pt x="77733" y="-2841"/>
                      <a:pt x="48968" y="2493"/>
                    </a:cubicBezTo>
                    <a:cubicBezTo>
                      <a:pt x="20202" y="7827"/>
                      <a:pt x="-1705" y="19924"/>
                      <a:pt x="105" y="29449"/>
                    </a:cubicBezTo>
                    <a:close/>
                  </a:path>
                </a:pathLst>
              </a:custGeom>
              <a:solidFill>
                <a:srgbClr val="75281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2" name="Google Shape;1752;p52"/>
              <p:cNvSpPr/>
              <p:nvPr/>
            </p:nvSpPr>
            <p:spPr>
              <a:xfrm>
                <a:off x="2803857" y="1848712"/>
                <a:ext cx="56230" cy="34946"/>
              </a:xfrm>
              <a:custGeom>
                <a:rect b="b" l="l" r="r" t="t"/>
                <a:pathLst>
                  <a:path extrusionOk="0" h="46595" w="74973">
                    <a:moveTo>
                      <a:pt x="2896" y="7168"/>
                    </a:moveTo>
                    <a:cubicBezTo>
                      <a:pt x="9849" y="2215"/>
                      <a:pt x="17088" y="405"/>
                      <a:pt x="25089" y="24"/>
                    </a:cubicBezTo>
                    <a:cubicBezTo>
                      <a:pt x="32995" y="-262"/>
                      <a:pt x="40996" y="2024"/>
                      <a:pt x="48044" y="5644"/>
                    </a:cubicBezTo>
                    <a:cubicBezTo>
                      <a:pt x="55093" y="9454"/>
                      <a:pt x="61379" y="14502"/>
                      <a:pt x="65761" y="20789"/>
                    </a:cubicBezTo>
                    <a:cubicBezTo>
                      <a:pt x="68142" y="23741"/>
                      <a:pt x="69666" y="27170"/>
                      <a:pt x="71381" y="30409"/>
                    </a:cubicBezTo>
                    <a:cubicBezTo>
                      <a:pt x="72905" y="33743"/>
                      <a:pt x="73857" y="37267"/>
                      <a:pt x="74810" y="40696"/>
                    </a:cubicBezTo>
                    <a:cubicBezTo>
                      <a:pt x="75477" y="43172"/>
                      <a:pt x="74048" y="45744"/>
                      <a:pt x="71571" y="46411"/>
                    </a:cubicBezTo>
                    <a:cubicBezTo>
                      <a:pt x="69952" y="46887"/>
                      <a:pt x="68333" y="46411"/>
                      <a:pt x="67190" y="45363"/>
                    </a:cubicBezTo>
                    <a:lnTo>
                      <a:pt x="66618" y="44792"/>
                    </a:lnTo>
                    <a:cubicBezTo>
                      <a:pt x="64237" y="42601"/>
                      <a:pt x="62142" y="40315"/>
                      <a:pt x="59951" y="38219"/>
                    </a:cubicBezTo>
                    <a:cubicBezTo>
                      <a:pt x="57474" y="36410"/>
                      <a:pt x="55760" y="34124"/>
                      <a:pt x="53188" y="32695"/>
                    </a:cubicBezTo>
                    <a:cubicBezTo>
                      <a:pt x="48902" y="29075"/>
                      <a:pt x="44044" y="26885"/>
                      <a:pt x="39282" y="25075"/>
                    </a:cubicBezTo>
                    <a:cubicBezTo>
                      <a:pt x="34519" y="23265"/>
                      <a:pt x="29471" y="22598"/>
                      <a:pt x="24327" y="22027"/>
                    </a:cubicBezTo>
                    <a:cubicBezTo>
                      <a:pt x="19184" y="21265"/>
                      <a:pt x="13278" y="21170"/>
                      <a:pt x="7849" y="20217"/>
                    </a:cubicBezTo>
                    <a:lnTo>
                      <a:pt x="5849" y="19836"/>
                    </a:lnTo>
                    <a:cubicBezTo>
                      <a:pt x="1944" y="19169"/>
                      <a:pt x="-628" y="15455"/>
                      <a:pt x="134" y="11549"/>
                    </a:cubicBezTo>
                    <a:cubicBezTo>
                      <a:pt x="515" y="9644"/>
                      <a:pt x="1562" y="8025"/>
                      <a:pt x="2991" y="6977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3" name="Google Shape;1753;p52"/>
              <p:cNvSpPr/>
              <p:nvPr/>
            </p:nvSpPr>
            <p:spPr>
              <a:xfrm>
                <a:off x="2673819" y="1848712"/>
                <a:ext cx="56230" cy="34946"/>
              </a:xfrm>
              <a:custGeom>
                <a:rect b="b" l="l" r="r" t="t"/>
                <a:pathLst>
                  <a:path extrusionOk="0" h="46595" w="74973">
                    <a:moveTo>
                      <a:pt x="72077" y="7168"/>
                    </a:moveTo>
                    <a:cubicBezTo>
                      <a:pt x="65124" y="2215"/>
                      <a:pt x="57885" y="405"/>
                      <a:pt x="49884" y="24"/>
                    </a:cubicBezTo>
                    <a:cubicBezTo>
                      <a:pt x="41978" y="-262"/>
                      <a:pt x="33977" y="2024"/>
                      <a:pt x="26929" y="5644"/>
                    </a:cubicBezTo>
                    <a:cubicBezTo>
                      <a:pt x="19880" y="9454"/>
                      <a:pt x="13594" y="14502"/>
                      <a:pt x="9212" y="20789"/>
                    </a:cubicBezTo>
                    <a:cubicBezTo>
                      <a:pt x="6831" y="23741"/>
                      <a:pt x="5307" y="27170"/>
                      <a:pt x="3592" y="30409"/>
                    </a:cubicBezTo>
                    <a:cubicBezTo>
                      <a:pt x="2068" y="33743"/>
                      <a:pt x="1116" y="37267"/>
                      <a:pt x="164" y="40696"/>
                    </a:cubicBezTo>
                    <a:cubicBezTo>
                      <a:pt x="-503" y="43172"/>
                      <a:pt x="926" y="45744"/>
                      <a:pt x="3402" y="46411"/>
                    </a:cubicBezTo>
                    <a:cubicBezTo>
                      <a:pt x="5021" y="46887"/>
                      <a:pt x="6641" y="46411"/>
                      <a:pt x="7784" y="45363"/>
                    </a:cubicBezTo>
                    <a:lnTo>
                      <a:pt x="8355" y="44792"/>
                    </a:lnTo>
                    <a:cubicBezTo>
                      <a:pt x="10736" y="42601"/>
                      <a:pt x="12832" y="40315"/>
                      <a:pt x="15023" y="38219"/>
                    </a:cubicBezTo>
                    <a:cubicBezTo>
                      <a:pt x="17499" y="36410"/>
                      <a:pt x="19214" y="34124"/>
                      <a:pt x="21785" y="32695"/>
                    </a:cubicBezTo>
                    <a:cubicBezTo>
                      <a:pt x="26072" y="29075"/>
                      <a:pt x="30929" y="26885"/>
                      <a:pt x="35692" y="25075"/>
                    </a:cubicBezTo>
                    <a:cubicBezTo>
                      <a:pt x="40454" y="23265"/>
                      <a:pt x="45502" y="22598"/>
                      <a:pt x="50646" y="22027"/>
                    </a:cubicBezTo>
                    <a:cubicBezTo>
                      <a:pt x="55790" y="21265"/>
                      <a:pt x="61695" y="21170"/>
                      <a:pt x="67124" y="20217"/>
                    </a:cubicBezTo>
                    <a:lnTo>
                      <a:pt x="69125" y="19836"/>
                    </a:lnTo>
                    <a:cubicBezTo>
                      <a:pt x="73030" y="19169"/>
                      <a:pt x="75601" y="15455"/>
                      <a:pt x="74840" y="11549"/>
                    </a:cubicBezTo>
                    <a:cubicBezTo>
                      <a:pt x="74459" y="9644"/>
                      <a:pt x="73411" y="8025"/>
                      <a:pt x="71982" y="6977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4" name="Google Shape;1754;p52"/>
              <p:cNvSpPr/>
              <p:nvPr/>
            </p:nvSpPr>
            <p:spPr>
              <a:xfrm>
                <a:off x="2797457" y="1914595"/>
                <a:ext cx="18860" cy="43433"/>
              </a:xfrm>
              <a:custGeom>
                <a:rect b="b" l="l" r="r" t="t"/>
                <a:pathLst>
                  <a:path extrusionOk="0" h="57911" w="25146">
                    <a:moveTo>
                      <a:pt x="0" y="28956"/>
                    </a:moveTo>
                    <a:cubicBezTo>
                      <a:pt x="0" y="44958"/>
                      <a:pt x="5620" y="57912"/>
                      <a:pt x="12573" y="57912"/>
                    </a:cubicBezTo>
                    <a:cubicBezTo>
                      <a:pt x="19526" y="57912"/>
                      <a:pt x="25146" y="44958"/>
                      <a:pt x="25146" y="28956"/>
                    </a:cubicBezTo>
                    <a:cubicBezTo>
                      <a:pt x="25146" y="12954"/>
                      <a:pt x="19526" y="0"/>
                      <a:pt x="12573" y="0"/>
                    </a:cubicBezTo>
                    <a:cubicBezTo>
                      <a:pt x="5620" y="0"/>
                      <a:pt x="0" y="12954"/>
                      <a:pt x="0" y="28956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5" name="Google Shape;1755;p52"/>
              <p:cNvSpPr/>
              <p:nvPr/>
            </p:nvSpPr>
            <p:spPr>
              <a:xfrm>
                <a:off x="2761738" y="1897664"/>
                <a:ext cx="22429" cy="73553"/>
              </a:xfrm>
              <a:custGeom>
                <a:rect b="b" l="l" r="r" t="t"/>
                <a:pathLst>
                  <a:path extrusionOk="0" h="98071" w="29905">
                    <a:moveTo>
                      <a:pt x="14097" y="95"/>
                    </a:moveTo>
                    <a:cubicBezTo>
                      <a:pt x="10382" y="9620"/>
                      <a:pt x="9049" y="19241"/>
                      <a:pt x="9811" y="28575"/>
                    </a:cubicBezTo>
                    <a:cubicBezTo>
                      <a:pt x="10668" y="37814"/>
                      <a:pt x="13430" y="46863"/>
                      <a:pt x="18383" y="54292"/>
                    </a:cubicBezTo>
                    <a:cubicBezTo>
                      <a:pt x="20765" y="58198"/>
                      <a:pt x="24194" y="62103"/>
                      <a:pt x="26861" y="67056"/>
                    </a:cubicBezTo>
                    <a:cubicBezTo>
                      <a:pt x="29432" y="71914"/>
                      <a:pt x="31337" y="78962"/>
                      <a:pt x="28480" y="85058"/>
                    </a:cubicBezTo>
                    <a:cubicBezTo>
                      <a:pt x="25908" y="90964"/>
                      <a:pt x="20669" y="94488"/>
                      <a:pt x="15526" y="96298"/>
                    </a:cubicBezTo>
                    <a:cubicBezTo>
                      <a:pt x="10287" y="98012"/>
                      <a:pt x="5144" y="98203"/>
                      <a:pt x="0" y="98012"/>
                    </a:cubicBezTo>
                    <a:cubicBezTo>
                      <a:pt x="4763" y="96012"/>
                      <a:pt x="9525" y="94488"/>
                      <a:pt x="13430" y="91916"/>
                    </a:cubicBezTo>
                    <a:cubicBezTo>
                      <a:pt x="17336" y="89535"/>
                      <a:pt x="20288" y="85916"/>
                      <a:pt x="21146" y="82391"/>
                    </a:cubicBezTo>
                    <a:cubicBezTo>
                      <a:pt x="23146" y="75248"/>
                      <a:pt x="16097" y="68390"/>
                      <a:pt x="10096" y="59627"/>
                    </a:cubicBezTo>
                    <a:cubicBezTo>
                      <a:pt x="4096" y="50292"/>
                      <a:pt x="1334" y="39243"/>
                      <a:pt x="2096" y="28480"/>
                    </a:cubicBezTo>
                    <a:cubicBezTo>
                      <a:pt x="2762" y="17812"/>
                      <a:pt x="6858" y="7334"/>
                      <a:pt x="14002" y="0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6" name="Google Shape;1756;p52"/>
              <p:cNvSpPr/>
              <p:nvPr/>
            </p:nvSpPr>
            <p:spPr>
              <a:xfrm>
                <a:off x="2746807" y="1963991"/>
                <a:ext cx="8000" cy="5934"/>
              </a:xfrm>
              <a:custGeom>
                <a:rect b="b" l="l" r="r" t="t"/>
                <a:pathLst>
                  <a:path extrusionOk="0" h="7912" w="10667">
                    <a:moveTo>
                      <a:pt x="0" y="51"/>
                    </a:moveTo>
                    <a:cubicBezTo>
                      <a:pt x="2953" y="-235"/>
                      <a:pt x="4953" y="718"/>
                      <a:pt x="6763" y="1956"/>
                    </a:cubicBezTo>
                    <a:cubicBezTo>
                      <a:pt x="8477" y="3290"/>
                      <a:pt x="10001" y="5004"/>
                      <a:pt x="10668" y="7862"/>
                    </a:cubicBezTo>
                    <a:cubicBezTo>
                      <a:pt x="7715" y="8147"/>
                      <a:pt x="5715" y="7195"/>
                      <a:pt x="3905" y="5957"/>
                    </a:cubicBezTo>
                    <a:cubicBezTo>
                      <a:pt x="2191" y="4623"/>
                      <a:pt x="667" y="2909"/>
                      <a:pt x="0" y="51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1757;p52"/>
              <p:cNvSpPr/>
              <p:nvPr/>
            </p:nvSpPr>
            <p:spPr>
              <a:xfrm>
                <a:off x="2600243" y="1702571"/>
                <a:ext cx="341513" cy="231454"/>
              </a:xfrm>
              <a:custGeom>
                <a:rect b="b" l="l" r="r" t="t"/>
                <a:pathLst>
                  <a:path extrusionOk="0" h="308606" w="455350">
                    <a:moveTo>
                      <a:pt x="364679" y="46097"/>
                    </a:moveTo>
                    <a:cubicBezTo>
                      <a:pt x="169702" y="-69917"/>
                      <a:pt x="41114" y="69624"/>
                      <a:pt x="41114" y="69624"/>
                    </a:cubicBezTo>
                    <a:cubicBezTo>
                      <a:pt x="-15845" y="119059"/>
                      <a:pt x="-320" y="223929"/>
                      <a:pt x="10158" y="270602"/>
                    </a:cubicBezTo>
                    <a:cubicBezTo>
                      <a:pt x="17492" y="268887"/>
                      <a:pt x="23779" y="270506"/>
                      <a:pt x="28446" y="272697"/>
                    </a:cubicBezTo>
                    <a:cubicBezTo>
                      <a:pt x="28351" y="270792"/>
                      <a:pt x="28255" y="268982"/>
                      <a:pt x="28065" y="267173"/>
                    </a:cubicBezTo>
                    <a:lnTo>
                      <a:pt x="32637" y="277364"/>
                    </a:lnTo>
                    <a:cubicBezTo>
                      <a:pt x="38066" y="289366"/>
                      <a:pt x="45305" y="302796"/>
                      <a:pt x="57116" y="308511"/>
                    </a:cubicBezTo>
                    <a:cubicBezTo>
                      <a:pt x="56449" y="287842"/>
                      <a:pt x="55783" y="266887"/>
                      <a:pt x="59307" y="246503"/>
                    </a:cubicBezTo>
                    <a:cubicBezTo>
                      <a:pt x="62831" y="226120"/>
                      <a:pt x="70737" y="205832"/>
                      <a:pt x="85120" y="190973"/>
                    </a:cubicBezTo>
                    <a:cubicBezTo>
                      <a:pt x="107980" y="167446"/>
                      <a:pt x="148937" y="159159"/>
                      <a:pt x="162748" y="129441"/>
                    </a:cubicBezTo>
                    <a:cubicBezTo>
                      <a:pt x="161415" y="156016"/>
                      <a:pt x="179512" y="179828"/>
                      <a:pt x="200372" y="196307"/>
                    </a:cubicBezTo>
                    <a:cubicBezTo>
                      <a:pt x="223804" y="214785"/>
                      <a:pt x="251902" y="227263"/>
                      <a:pt x="281335" y="232216"/>
                    </a:cubicBezTo>
                    <a:cubicBezTo>
                      <a:pt x="302290" y="235740"/>
                      <a:pt x="323721" y="235645"/>
                      <a:pt x="344771" y="238312"/>
                    </a:cubicBezTo>
                    <a:cubicBezTo>
                      <a:pt x="359345" y="240217"/>
                      <a:pt x="374870" y="244217"/>
                      <a:pt x="383919" y="255743"/>
                    </a:cubicBezTo>
                    <a:cubicBezTo>
                      <a:pt x="395254" y="270125"/>
                      <a:pt x="392682" y="290604"/>
                      <a:pt x="389539" y="308607"/>
                    </a:cubicBezTo>
                    <a:cubicBezTo>
                      <a:pt x="397825" y="297176"/>
                      <a:pt x="405160" y="284413"/>
                      <a:pt x="411541" y="271364"/>
                    </a:cubicBezTo>
                    <a:cubicBezTo>
                      <a:pt x="417828" y="269078"/>
                      <a:pt x="426305" y="268506"/>
                      <a:pt x="436116" y="273935"/>
                    </a:cubicBezTo>
                    <a:cubicBezTo>
                      <a:pt x="465262" y="205070"/>
                      <a:pt x="474787" y="111629"/>
                      <a:pt x="364583" y="46002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8" name="Google Shape;1758;p52"/>
              <p:cNvSpPr/>
              <p:nvPr/>
            </p:nvSpPr>
            <p:spPr>
              <a:xfrm>
                <a:off x="2239387" y="3014661"/>
                <a:ext cx="1033844" cy="1589341"/>
              </a:xfrm>
              <a:custGeom>
                <a:rect b="b" l="l" r="r" t="t"/>
                <a:pathLst>
                  <a:path extrusionOk="0" h="2119121" w="1378458">
                    <a:moveTo>
                      <a:pt x="1264158" y="2119122"/>
                    </a:moveTo>
                    <a:lnTo>
                      <a:pt x="114300" y="2119122"/>
                    </a:lnTo>
                    <a:lnTo>
                      <a:pt x="0" y="0"/>
                    </a:lnTo>
                    <a:lnTo>
                      <a:pt x="1378458" y="0"/>
                    </a:lnTo>
                    <a:lnTo>
                      <a:pt x="1264158" y="2119122"/>
                    </a:lnTo>
                    <a:close/>
                  </a:path>
                </a:pathLst>
              </a:custGeom>
              <a:solidFill>
                <a:srgbClr val="801E07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9" name="Google Shape;1759;p52"/>
              <p:cNvSpPr/>
              <p:nvPr/>
            </p:nvSpPr>
            <p:spPr>
              <a:xfrm>
                <a:off x="2239387" y="3014661"/>
                <a:ext cx="256746" cy="1589270"/>
              </a:xfrm>
              <a:custGeom>
                <a:rect b="b" l="l" r="r" t="t"/>
                <a:pathLst>
                  <a:path extrusionOk="0" h="2119026" w="342328">
                    <a:moveTo>
                      <a:pt x="342329" y="2119027"/>
                    </a:moveTo>
                    <a:lnTo>
                      <a:pt x="114300" y="2119027"/>
                    </a:lnTo>
                    <a:lnTo>
                      <a:pt x="0" y="0"/>
                    </a:lnTo>
                    <a:lnTo>
                      <a:pt x="228029" y="0"/>
                    </a:lnTo>
                    <a:lnTo>
                      <a:pt x="342329" y="2119027"/>
                    </a:lnTo>
                    <a:close/>
                  </a:path>
                </a:pathLst>
              </a:custGeom>
              <a:solidFill>
                <a:srgbClr val="D749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0" name="Google Shape;1760;p52"/>
              <p:cNvSpPr/>
              <p:nvPr/>
            </p:nvSpPr>
            <p:spPr>
              <a:xfrm>
                <a:off x="2188880" y="2959797"/>
                <a:ext cx="1134856" cy="73223"/>
              </a:xfrm>
              <a:custGeom>
                <a:rect b="b" l="l" r="r" t="t"/>
                <a:pathLst>
                  <a:path extrusionOk="0" h="97631" w="1513141">
                    <a:moveTo>
                      <a:pt x="0" y="0"/>
                    </a:moveTo>
                    <a:lnTo>
                      <a:pt x="1513142" y="0"/>
                    </a:lnTo>
                    <a:lnTo>
                      <a:pt x="1513142" y="97631"/>
                    </a:lnTo>
                    <a:lnTo>
                      <a:pt x="0" y="97631"/>
                    </a:lnTo>
                    <a:close/>
                  </a:path>
                </a:pathLst>
              </a:custGeom>
              <a:solidFill>
                <a:srgbClr val="801E07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1" name="Google Shape;1761;p52"/>
              <p:cNvSpPr/>
              <p:nvPr/>
            </p:nvSpPr>
            <p:spPr>
              <a:xfrm>
                <a:off x="2213241" y="3033021"/>
                <a:ext cx="1087636" cy="541353"/>
              </a:xfrm>
              <a:custGeom>
                <a:rect b="b" l="l" r="r" t="t"/>
                <a:pathLst>
                  <a:path extrusionOk="0" h="721804" w="1450181">
                    <a:moveTo>
                      <a:pt x="1450181" y="0"/>
                    </a:moveTo>
                    <a:lnTo>
                      <a:pt x="0" y="0"/>
                    </a:lnTo>
                    <a:cubicBezTo>
                      <a:pt x="4477" y="44005"/>
                      <a:pt x="85630" y="79915"/>
                      <a:pt x="93917" y="121920"/>
                    </a:cubicBezTo>
                    <a:cubicBezTo>
                      <a:pt x="102679" y="166402"/>
                      <a:pt x="37624" y="233077"/>
                      <a:pt x="54578" y="274034"/>
                    </a:cubicBezTo>
                    <a:cubicBezTo>
                      <a:pt x="71818" y="315659"/>
                      <a:pt x="165163" y="316706"/>
                      <a:pt x="190024" y="353759"/>
                    </a:cubicBezTo>
                    <a:cubicBezTo>
                      <a:pt x="214979" y="391096"/>
                      <a:pt x="180403" y="477679"/>
                      <a:pt x="212026" y="509302"/>
                    </a:cubicBezTo>
                    <a:cubicBezTo>
                      <a:pt x="243650" y="540925"/>
                      <a:pt x="330327" y="506349"/>
                      <a:pt x="367570" y="531305"/>
                    </a:cubicBezTo>
                    <a:cubicBezTo>
                      <a:pt x="404622" y="556069"/>
                      <a:pt x="405575" y="649414"/>
                      <a:pt x="447294" y="666750"/>
                    </a:cubicBezTo>
                    <a:cubicBezTo>
                      <a:pt x="488251" y="683704"/>
                      <a:pt x="554926" y="618649"/>
                      <a:pt x="599408" y="627412"/>
                    </a:cubicBezTo>
                    <a:cubicBezTo>
                      <a:pt x="642652" y="635984"/>
                      <a:pt x="679323" y="721804"/>
                      <a:pt x="725043" y="721804"/>
                    </a:cubicBezTo>
                    <a:cubicBezTo>
                      <a:pt x="770763" y="721804"/>
                      <a:pt x="807434" y="635984"/>
                      <a:pt x="850678" y="627412"/>
                    </a:cubicBezTo>
                    <a:cubicBezTo>
                      <a:pt x="895159" y="618649"/>
                      <a:pt x="961834" y="683704"/>
                      <a:pt x="1002792" y="666750"/>
                    </a:cubicBezTo>
                    <a:cubicBezTo>
                      <a:pt x="1044416" y="649510"/>
                      <a:pt x="1045464" y="556165"/>
                      <a:pt x="1082516" y="531305"/>
                    </a:cubicBezTo>
                    <a:cubicBezTo>
                      <a:pt x="1119854" y="506349"/>
                      <a:pt x="1206436" y="540925"/>
                      <a:pt x="1238060" y="509302"/>
                    </a:cubicBezTo>
                    <a:cubicBezTo>
                      <a:pt x="1269683" y="477679"/>
                      <a:pt x="1235107" y="391001"/>
                      <a:pt x="1260062" y="353759"/>
                    </a:cubicBezTo>
                    <a:cubicBezTo>
                      <a:pt x="1284827" y="316706"/>
                      <a:pt x="1378172" y="315659"/>
                      <a:pt x="1395508" y="274034"/>
                    </a:cubicBezTo>
                    <a:cubicBezTo>
                      <a:pt x="1412462" y="233077"/>
                      <a:pt x="1347407" y="166402"/>
                      <a:pt x="1356169" y="121920"/>
                    </a:cubicBezTo>
                    <a:cubicBezTo>
                      <a:pt x="1364456" y="79915"/>
                      <a:pt x="1445704" y="44005"/>
                      <a:pt x="1450086" y="0"/>
                    </a:cubicBezTo>
                    <a:close/>
                  </a:path>
                </a:pathLst>
              </a:custGeom>
              <a:solidFill>
                <a:srgbClr val="3C54A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2" name="Google Shape;1762;p52"/>
              <p:cNvSpPr/>
              <p:nvPr/>
            </p:nvSpPr>
            <p:spPr>
              <a:xfrm>
                <a:off x="2290393" y="3033021"/>
                <a:ext cx="933402" cy="464201"/>
              </a:xfrm>
              <a:custGeom>
                <a:rect b="b" l="l" r="r" t="t"/>
                <a:pathLst>
                  <a:path extrusionOk="0" h="618934" w="1244536">
                    <a:moveTo>
                      <a:pt x="1244441" y="0"/>
                    </a:moveTo>
                    <a:lnTo>
                      <a:pt x="0" y="0"/>
                    </a:lnTo>
                    <a:cubicBezTo>
                      <a:pt x="4382" y="37528"/>
                      <a:pt x="73438" y="68199"/>
                      <a:pt x="80582" y="104108"/>
                    </a:cubicBezTo>
                    <a:cubicBezTo>
                      <a:pt x="88106" y="142303"/>
                      <a:pt x="32290" y="199549"/>
                      <a:pt x="46863" y="234696"/>
                    </a:cubicBezTo>
                    <a:cubicBezTo>
                      <a:pt x="61722" y="270415"/>
                      <a:pt x="141827" y="271367"/>
                      <a:pt x="163068" y="303085"/>
                    </a:cubicBezTo>
                    <a:cubicBezTo>
                      <a:pt x="184499" y="335089"/>
                      <a:pt x="154781" y="409480"/>
                      <a:pt x="181928" y="436626"/>
                    </a:cubicBezTo>
                    <a:cubicBezTo>
                      <a:pt x="209074" y="463772"/>
                      <a:pt x="283369" y="434054"/>
                      <a:pt x="315468" y="455485"/>
                    </a:cubicBezTo>
                    <a:cubicBezTo>
                      <a:pt x="347282" y="476726"/>
                      <a:pt x="348139" y="556831"/>
                      <a:pt x="383858" y="571690"/>
                    </a:cubicBezTo>
                    <a:cubicBezTo>
                      <a:pt x="419005" y="586264"/>
                      <a:pt x="476250" y="530352"/>
                      <a:pt x="514445" y="537972"/>
                    </a:cubicBezTo>
                    <a:cubicBezTo>
                      <a:pt x="551498" y="545306"/>
                      <a:pt x="583025" y="618934"/>
                      <a:pt x="622268" y="618934"/>
                    </a:cubicBezTo>
                    <a:cubicBezTo>
                      <a:pt x="661511" y="618934"/>
                      <a:pt x="692944" y="545306"/>
                      <a:pt x="730091" y="537972"/>
                    </a:cubicBezTo>
                    <a:cubicBezTo>
                      <a:pt x="768287" y="530447"/>
                      <a:pt x="825532" y="586264"/>
                      <a:pt x="860679" y="571690"/>
                    </a:cubicBezTo>
                    <a:cubicBezTo>
                      <a:pt x="896398" y="556831"/>
                      <a:pt x="897350" y="476726"/>
                      <a:pt x="929068" y="455485"/>
                    </a:cubicBezTo>
                    <a:cubicBezTo>
                      <a:pt x="961073" y="434054"/>
                      <a:pt x="1035463" y="463772"/>
                      <a:pt x="1062609" y="436626"/>
                    </a:cubicBezTo>
                    <a:cubicBezTo>
                      <a:pt x="1089755" y="409480"/>
                      <a:pt x="1060037" y="335185"/>
                      <a:pt x="1081468" y="303085"/>
                    </a:cubicBezTo>
                    <a:cubicBezTo>
                      <a:pt x="1102709" y="271272"/>
                      <a:pt x="1182815" y="270415"/>
                      <a:pt x="1197674" y="234696"/>
                    </a:cubicBezTo>
                    <a:cubicBezTo>
                      <a:pt x="1212247" y="199549"/>
                      <a:pt x="1156335" y="142303"/>
                      <a:pt x="1163955" y="104108"/>
                    </a:cubicBezTo>
                    <a:cubicBezTo>
                      <a:pt x="1171099" y="68199"/>
                      <a:pt x="1240155" y="37528"/>
                      <a:pt x="1244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3" name="Google Shape;1763;p52"/>
              <p:cNvSpPr/>
              <p:nvPr/>
            </p:nvSpPr>
            <p:spPr>
              <a:xfrm>
                <a:off x="2567142" y="3033021"/>
                <a:ext cx="379833" cy="187594"/>
              </a:xfrm>
              <a:custGeom>
                <a:rect b="b" l="l" r="r" t="t"/>
                <a:pathLst>
                  <a:path extrusionOk="0" h="250126" w="506444">
                    <a:moveTo>
                      <a:pt x="506444" y="0"/>
                    </a:moveTo>
                    <a:lnTo>
                      <a:pt x="0" y="0"/>
                    </a:lnTo>
                    <a:cubicBezTo>
                      <a:pt x="4001" y="14288"/>
                      <a:pt x="29718" y="26289"/>
                      <a:pt x="32385" y="40196"/>
                    </a:cubicBezTo>
                    <a:cubicBezTo>
                      <a:pt x="35433" y="55721"/>
                      <a:pt x="12668" y="79057"/>
                      <a:pt x="18669" y="93440"/>
                    </a:cubicBezTo>
                    <a:cubicBezTo>
                      <a:pt x="24670" y="108013"/>
                      <a:pt x="57340" y="108394"/>
                      <a:pt x="66008" y="121348"/>
                    </a:cubicBezTo>
                    <a:cubicBezTo>
                      <a:pt x="74771" y="134398"/>
                      <a:pt x="62674" y="164687"/>
                      <a:pt x="73723" y="175736"/>
                    </a:cubicBezTo>
                    <a:cubicBezTo>
                      <a:pt x="84772" y="186785"/>
                      <a:pt x="115062" y="174688"/>
                      <a:pt x="128111" y="183451"/>
                    </a:cubicBezTo>
                    <a:cubicBezTo>
                      <a:pt x="141065" y="192119"/>
                      <a:pt x="141446" y="224790"/>
                      <a:pt x="156020" y="230791"/>
                    </a:cubicBezTo>
                    <a:cubicBezTo>
                      <a:pt x="170307" y="236696"/>
                      <a:pt x="193643" y="213931"/>
                      <a:pt x="209264" y="217075"/>
                    </a:cubicBezTo>
                    <a:cubicBezTo>
                      <a:pt x="224409" y="220027"/>
                      <a:pt x="237172" y="250126"/>
                      <a:pt x="253174" y="250126"/>
                    </a:cubicBezTo>
                    <a:cubicBezTo>
                      <a:pt x="269177" y="250126"/>
                      <a:pt x="282035" y="220123"/>
                      <a:pt x="297085" y="217075"/>
                    </a:cubicBezTo>
                    <a:cubicBezTo>
                      <a:pt x="312611" y="214027"/>
                      <a:pt x="335947" y="236792"/>
                      <a:pt x="350330" y="230791"/>
                    </a:cubicBezTo>
                    <a:cubicBezTo>
                      <a:pt x="364903" y="224790"/>
                      <a:pt x="365284" y="192119"/>
                      <a:pt x="378238" y="183451"/>
                    </a:cubicBezTo>
                    <a:cubicBezTo>
                      <a:pt x="391287" y="174688"/>
                      <a:pt x="421577" y="186785"/>
                      <a:pt x="432626" y="175736"/>
                    </a:cubicBezTo>
                    <a:cubicBezTo>
                      <a:pt x="443674" y="164687"/>
                      <a:pt x="431578" y="134398"/>
                      <a:pt x="440341" y="121348"/>
                    </a:cubicBezTo>
                    <a:cubicBezTo>
                      <a:pt x="449009" y="108394"/>
                      <a:pt x="481679" y="108013"/>
                      <a:pt x="487680" y="93440"/>
                    </a:cubicBezTo>
                    <a:cubicBezTo>
                      <a:pt x="493586" y="79153"/>
                      <a:pt x="470821" y="55817"/>
                      <a:pt x="473964" y="40196"/>
                    </a:cubicBezTo>
                    <a:cubicBezTo>
                      <a:pt x="476726" y="26289"/>
                      <a:pt x="502348" y="14288"/>
                      <a:pt x="506349" y="0"/>
                    </a:cubicBezTo>
                    <a:close/>
                  </a:path>
                </a:pathLst>
              </a:custGeom>
              <a:solidFill>
                <a:srgbClr val="3C54A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64" name="Google Shape;1764;p52"/>
            <p:cNvSpPr/>
            <p:nvPr/>
          </p:nvSpPr>
          <p:spPr>
            <a:xfrm>
              <a:off x="2057485" y="774216"/>
              <a:ext cx="534292" cy="167498"/>
            </a:xfrm>
            <a:custGeom>
              <a:rect b="b" l="l" r="r" t="t"/>
              <a:pathLst>
                <a:path extrusionOk="0" h="6953" w="22179">
                  <a:moveTo>
                    <a:pt x="811" y="1410"/>
                  </a:moveTo>
                  <a:cubicBezTo>
                    <a:pt x="2004" y="2508"/>
                    <a:pt x="5728" y="5866"/>
                    <a:pt x="8155" y="6619"/>
                  </a:cubicBezTo>
                  <a:cubicBezTo>
                    <a:pt x="10582" y="7372"/>
                    <a:pt x="13072" y="6630"/>
                    <a:pt x="15373" y="5929"/>
                  </a:cubicBezTo>
                  <a:cubicBezTo>
                    <a:pt x="17675" y="5228"/>
                    <a:pt x="21190" y="3063"/>
                    <a:pt x="21964" y="2414"/>
                  </a:cubicBezTo>
                  <a:cubicBezTo>
                    <a:pt x="22738" y="1765"/>
                    <a:pt x="21169" y="1932"/>
                    <a:pt x="20018" y="2037"/>
                  </a:cubicBezTo>
                  <a:cubicBezTo>
                    <a:pt x="18867" y="2142"/>
                    <a:pt x="17110" y="3032"/>
                    <a:pt x="15059" y="3042"/>
                  </a:cubicBezTo>
                  <a:cubicBezTo>
                    <a:pt x="13009" y="3053"/>
                    <a:pt x="10058" y="2602"/>
                    <a:pt x="7715" y="2100"/>
                  </a:cubicBezTo>
                  <a:cubicBezTo>
                    <a:pt x="5372" y="1598"/>
                    <a:pt x="2150" y="144"/>
                    <a:pt x="999" y="29"/>
                  </a:cubicBezTo>
                  <a:cubicBezTo>
                    <a:pt x="-152" y="-86"/>
                    <a:pt x="-382" y="312"/>
                    <a:pt x="811" y="14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765" name="Google Shape;1765;p52"/>
            <p:cNvSpPr/>
            <p:nvPr/>
          </p:nvSpPr>
          <p:spPr>
            <a:xfrm>
              <a:off x="697954" y="774222"/>
              <a:ext cx="407139" cy="591366"/>
            </a:xfrm>
            <a:custGeom>
              <a:rect b="b" l="l" r="r" t="t"/>
              <a:pathLst>
                <a:path extrusionOk="0" h="818500" w="563514">
                  <a:moveTo>
                    <a:pt x="474622" y="419317"/>
                  </a:moveTo>
                  <a:cubicBezTo>
                    <a:pt x="465097" y="498660"/>
                    <a:pt x="565300" y="436652"/>
                    <a:pt x="563490" y="463799"/>
                  </a:cubicBezTo>
                  <a:cubicBezTo>
                    <a:pt x="550821" y="654299"/>
                    <a:pt x="414233" y="479705"/>
                    <a:pt x="411090" y="600292"/>
                  </a:cubicBezTo>
                  <a:cubicBezTo>
                    <a:pt x="407661" y="732308"/>
                    <a:pt x="420615" y="835274"/>
                    <a:pt x="211065" y="816224"/>
                  </a:cubicBezTo>
                  <a:cubicBezTo>
                    <a:pt x="-45348" y="792887"/>
                    <a:pt x="372" y="630677"/>
                    <a:pt x="7897" y="422555"/>
                  </a:cubicBezTo>
                  <a:cubicBezTo>
                    <a:pt x="20660" y="70130"/>
                    <a:pt x="80572" y="-4641"/>
                    <a:pt x="252403" y="217"/>
                  </a:cubicBezTo>
                  <a:cubicBezTo>
                    <a:pt x="477860" y="6599"/>
                    <a:pt x="505387" y="163285"/>
                    <a:pt x="474622" y="419317"/>
                  </a:cubicBezTo>
                  <a:close/>
                </a:path>
              </a:pathLst>
            </a:custGeom>
            <a:solidFill>
              <a:srgbClr val="4C436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52"/>
            <p:cNvSpPr/>
            <p:nvPr/>
          </p:nvSpPr>
          <p:spPr>
            <a:xfrm rot="-7965912">
              <a:off x="3288243" y="471283"/>
              <a:ext cx="664578" cy="772104"/>
            </a:xfrm>
            <a:custGeom>
              <a:rect b="b" l="l" r="r" t="t"/>
              <a:pathLst>
                <a:path extrusionOk="0" h="1064478" w="916234">
                  <a:moveTo>
                    <a:pt x="913416" y="613656"/>
                  </a:moveTo>
                  <a:cubicBezTo>
                    <a:pt x="894175" y="828063"/>
                    <a:pt x="754062" y="1035899"/>
                    <a:pt x="621284" y="1054378"/>
                  </a:cubicBezTo>
                  <a:cubicBezTo>
                    <a:pt x="15303" y="1138579"/>
                    <a:pt x="-115475" y="669853"/>
                    <a:pt x="91503" y="628991"/>
                  </a:cubicBezTo>
                  <a:cubicBezTo>
                    <a:pt x="453453" y="557553"/>
                    <a:pt x="355251" y="120642"/>
                    <a:pt x="561848" y="114069"/>
                  </a:cubicBezTo>
                  <a:cubicBezTo>
                    <a:pt x="678624" y="110355"/>
                    <a:pt x="720915" y="214653"/>
                    <a:pt x="731869" y="5675"/>
                  </a:cubicBezTo>
                  <a:cubicBezTo>
                    <a:pt x="733774" y="-30615"/>
                    <a:pt x="877221" y="111974"/>
                    <a:pt x="820452" y="295521"/>
                  </a:cubicBezTo>
                  <a:cubicBezTo>
                    <a:pt x="782828" y="417060"/>
                    <a:pt x="938848" y="330096"/>
                    <a:pt x="913416" y="613656"/>
                  </a:cubicBezTo>
                  <a:close/>
                </a:path>
              </a:pathLst>
            </a:custGeom>
            <a:solidFill>
              <a:srgbClr val="4C436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" name="Google Shape;17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42327" cy="48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2" name="Google Shape;1772;p53"/>
          <p:cNvGrpSpPr/>
          <p:nvPr/>
        </p:nvGrpSpPr>
        <p:grpSpPr>
          <a:xfrm>
            <a:off x="6649364" y="951192"/>
            <a:ext cx="390767" cy="396636"/>
            <a:chOff x="3966971" y="3238881"/>
            <a:chExt cx="374047" cy="379665"/>
          </a:xfrm>
        </p:grpSpPr>
        <p:sp>
          <p:nvSpPr>
            <p:cNvPr id="1773" name="Google Shape;1773;p53"/>
            <p:cNvSpPr/>
            <p:nvPr/>
          </p:nvSpPr>
          <p:spPr>
            <a:xfrm>
              <a:off x="4266628" y="3514534"/>
              <a:ext cx="58673" cy="83153"/>
            </a:xfrm>
            <a:custGeom>
              <a:rect b="b" l="l" r="r" t="t"/>
              <a:pathLst>
                <a:path extrusionOk="0" h="83153" w="58673">
                  <a:moveTo>
                    <a:pt x="0" y="0"/>
                  </a:moveTo>
                  <a:lnTo>
                    <a:pt x="58674" y="0"/>
                  </a:lnTo>
                  <a:lnTo>
                    <a:pt x="58674" y="83153"/>
                  </a:lnTo>
                  <a:lnTo>
                    <a:pt x="0" y="83153"/>
                  </a:lnTo>
                  <a:close/>
                </a:path>
              </a:pathLst>
            </a:custGeom>
            <a:solidFill>
              <a:srgbClr val="1F14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53"/>
            <p:cNvSpPr/>
            <p:nvPr/>
          </p:nvSpPr>
          <p:spPr>
            <a:xfrm>
              <a:off x="3982688" y="3514058"/>
              <a:ext cx="59245" cy="84010"/>
            </a:xfrm>
            <a:custGeom>
              <a:rect b="b" l="l" r="r" t="t"/>
              <a:pathLst>
                <a:path extrusionOk="0" h="84010" w="59245">
                  <a:moveTo>
                    <a:pt x="0" y="0"/>
                  </a:moveTo>
                  <a:lnTo>
                    <a:pt x="59246" y="0"/>
                  </a:lnTo>
                  <a:lnTo>
                    <a:pt x="59246" y="84011"/>
                  </a:lnTo>
                  <a:lnTo>
                    <a:pt x="0" y="84011"/>
                  </a:lnTo>
                  <a:close/>
                </a:path>
              </a:pathLst>
            </a:custGeom>
            <a:solidFill>
              <a:srgbClr val="1F14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53"/>
            <p:cNvSpPr/>
            <p:nvPr/>
          </p:nvSpPr>
          <p:spPr>
            <a:xfrm>
              <a:off x="3982688" y="3514058"/>
              <a:ext cx="23050" cy="84010"/>
            </a:xfrm>
            <a:custGeom>
              <a:rect b="b" l="l" r="r" t="t"/>
              <a:pathLst>
                <a:path extrusionOk="0" h="84010" w="23050">
                  <a:moveTo>
                    <a:pt x="0" y="0"/>
                  </a:moveTo>
                  <a:lnTo>
                    <a:pt x="23051" y="0"/>
                  </a:lnTo>
                  <a:lnTo>
                    <a:pt x="23051" y="84011"/>
                  </a:lnTo>
                  <a:lnTo>
                    <a:pt x="0" y="84011"/>
                  </a:lnTo>
                  <a:close/>
                </a:path>
              </a:pathLst>
            </a:custGeom>
            <a:solidFill>
              <a:srgbClr val="1F14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53"/>
            <p:cNvSpPr/>
            <p:nvPr/>
          </p:nvSpPr>
          <p:spPr>
            <a:xfrm>
              <a:off x="4268533" y="3514058"/>
              <a:ext cx="23050" cy="84010"/>
            </a:xfrm>
            <a:custGeom>
              <a:rect b="b" l="l" r="r" t="t"/>
              <a:pathLst>
                <a:path extrusionOk="0" h="84010" w="23050">
                  <a:moveTo>
                    <a:pt x="0" y="0"/>
                  </a:moveTo>
                  <a:lnTo>
                    <a:pt x="23050" y="0"/>
                  </a:lnTo>
                  <a:lnTo>
                    <a:pt x="23050" y="84011"/>
                  </a:lnTo>
                  <a:lnTo>
                    <a:pt x="0" y="84011"/>
                  </a:lnTo>
                  <a:close/>
                </a:path>
              </a:pathLst>
            </a:custGeom>
            <a:solidFill>
              <a:srgbClr val="1F14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53"/>
            <p:cNvSpPr/>
            <p:nvPr/>
          </p:nvSpPr>
          <p:spPr>
            <a:xfrm>
              <a:off x="4081272" y="3403758"/>
              <a:ext cx="145351" cy="51435"/>
            </a:xfrm>
            <a:custGeom>
              <a:rect b="b" l="l" r="r" t="t"/>
              <a:pathLst>
                <a:path extrusionOk="0" h="51435" w="145351">
                  <a:moveTo>
                    <a:pt x="0" y="0"/>
                  </a:moveTo>
                  <a:lnTo>
                    <a:pt x="145351" y="0"/>
                  </a:lnTo>
                  <a:lnTo>
                    <a:pt x="145351" y="51435"/>
                  </a:lnTo>
                  <a:lnTo>
                    <a:pt x="0" y="51435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53"/>
            <p:cNvSpPr/>
            <p:nvPr/>
          </p:nvSpPr>
          <p:spPr>
            <a:xfrm>
              <a:off x="4081272" y="3403758"/>
              <a:ext cx="22574" cy="51435"/>
            </a:xfrm>
            <a:custGeom>
              <a:rect b="b" l="l" r="r" t="t"/>
              <a:pathLst>
                <a:path extrusionOk="0" h="51435" w="22574">
                  <a:moveTo>
                    <a:pt x="0" y="0"/>
                  </a:moveTo>
                  <a:lnTo>
                    <a:pt x="22574" y="0"/>
                  </a:lnTo>
                  <a:lnTo>
                    <a:pt x="22574" y="51435"/>
                  </a:lnTo>
                  <a:lnTo>
                    <a:pt x="0" y="51435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53"/>
            <p:cNvSpPr/>
            <p:nvPr/>
          </p:nvSpPr>
          <p:spPr>
            <a:xfrm>
              <a:off x="4154042" y="3253358"/>
              <a:ext cx="49339" cy="37719"/>
            </a:xfrm>
            <a:custGeom>
              <a:rect b="b" l="l" r="r" t="t"/>
              <a:pathLst>
                <a:path extrusionOk="0" h="37719" w="49339">
                  <a:moveTo>
                    <a:pt x="40291" y="95"/>
                  </a:moveTo>
                  <a:lnTo>
                    <a:pt x="0" y="95"/>
                  </a:lnTo>
                  <a:lnTo>
                    <a:pt x="0" y="37719"/>
                  </a:lnTo>
                  <a:lnTo>
                    <a:pt x="40291" y="37719"/>
                  </a:lnTo>
                  <a:cubicBezTo>
                    <a:pt x="45244" y="37719"/>
                    <a:pt x="49340" y="33623"/>
                    <a:pt x="49340" y="28670"/>
                  </a:cubicBezTo>
                  <a:lnTo>
                    <a:pt x="49340" y="9049"/>
                  </a:lnTo>
                  <a:cubicBezTo>
                    <a:pt x="49340" y="4096"/>
                    <a:pt x="45244" y="0"/>
                    <a:pt x="40291" y="0"/>
                  </a:cubicBezTo>
                  <a:lnTo>
                    <a:pt x="40291" y="0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53"/>
            <p:cNvSpPr/>
            <p:nvPr/>
          </p:nvSpPr>
          <p:spPr>
            <a:xfrm>
              <a:off x="4154042" y="3263169"/>
              <a:ext cx="49339" cy="27908"/>
            </a:xfrm>
            <a:custGeom>
              <a:rect b="b" l="l" r="r" t="t"/>
              <a:pathLst>
                <a:path extrusionOk="0" h="27908" w="49339">
                  <a:moveTo>
                    <a:pt x="40291" y="9049"/>
                  </a:moveTo>
                  <a:lnTo>
                    <a:pt x="0" y="9049"/>
                  </a:lnTo>
                  <a:lnTo>
                    <a:pt x="0" y="27908"/>
                  </a:lnTo>
                  <a:lnTo>
                    <a:pt x="40291" y="27908"/>
                  </a:lnTo>
                  <a:cubicBezTo>
                    <a:pt x="45244" y="27908"/>
                    <a:pt x="49340" y="23813"/>
                    <a:pt x="49340" y="18860"/>
                  </a:cubicBezTo>
                  <a:lnTo>
                    <a:pt x="49340" y="0"/>
                  </a:lnTo>
                  <a:cubicBezTo>
                    <a:pt x="49340" y="4953"/>
                    <a:pt x="45244" y="9049"/>
                    <a:pt x="40291" y="9049"/>
                  </a:cubicBezTo>
                  <a:lnTo>
                    <a:pt x="40291" y="9049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53"/>
            <p:cNvSpPr/>
            <p:nvPr/>
          </p:nvSpPr>
          <p:spPr>
            <a:xfrm>
              <a:off x="4148328" y="3238881"/>
              <a:ext cx="11239" cy="78295"/>
            </a:xfrm>
            <a:custGeom>
              <a:rect b="b" l="l" r="r" t="t"/>
              <a:pathLst>
                <a:path extrusionOk="0" h="78295" w="11239">
                  <a:moveTo>
                    <a:pt x="5620" y="78295"/>
                  </a:moveTo>
                  <a:cubicBezTo>
                    <a:pt x="2476" y="78295"/>
                    <a:pt x="0" y="75724"/>
                    <a:pt x="0" y="72676"/>
                  </a:cubicBezTo>
                  <a:lnTo>
                    <a:pt x="0" y="5620"/>
                  </a:lnTo>
                  <a:cubicBezTo>
                    <a:pt x="0" y="2477"/>
                    <a:pt x="2572" y="0"/>
                    <a:pt x="5620" y="0"/>
                  </a:cubicBezTo>
                  <a:cubicBezTo>
                    <a:pt x="8668" y="0"/>
                    <a:pt x="11239" y="2572"/>
                    <a:pt x="11239" y="5620"/>
                  </a:cubicBezTo>
                  <a:lnTo>
                    <a:pt x="11239" y="72676"/>
                  </a:lnTo>
                  <a:cubicBezTo>
                    <a:pt x="11239" y="75819"/>
                    <a:pt x="8668" y="78295"/>
                    <a:pt x="5620" y="78295"/>
                  </a:cubicBezTo>
                  <a:lnTo>
                    <a:pt x="5620" y="78295"/>
                  </a:lnTo>
                  <a:close/>
                </a:path>
              </a:pathLst>
            </a:custGeom>
            <a:solidFill>
              <a:srgbClr val="18266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53"/>
            <p:cNvSpPr/>
            <p:nvPr/>
          </p:nvSpPr>
          <p:spPr>
            <a:xfrm>
              <a:off x="4039362" y="3472815"/>
              <a:ext cx="229171" cy="125253"/>
            </a:xfrm>
            <a:custGeom>
              <a:rect b="b" l="l" r="r" t="t"/>
              <a:pathLst>
                <a:path extrusionOk="0" h="125253" w="229171">
                  <a:moveTo>
                    <a:pt x="0" y="0"/>
                  </a:moveTo>
                  <a:lnTo>
                    <a:pt x="229172" y="0"/>
                  </a:lnTo>
                  <a:lnTo>
                    <a:pt x="229172" y="125254"/>
                  </a:lnTo>
                  <a:lnTo>
                    <a:pt x="0" y="125254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53"/>
            <p:cNvSpPr/>
            <p:nvPr/>
          </p:nvSpPr>
          <p:spPr>
            <a:xfrm>
              <a:off x="4039362" y="3472815"/>
              <a:ext cx="22574" cy="125253"/>
            </a:xfrm>
            <a:custGeom>
              <a:rect b="b" l="l" r="r" t="t"/>
              <a:pathLst>
                <a:path extrusionOk="0" h="125253" w="22574">
                  <a:moveTo>
                    <a:pt x="0" y="0"/>
                  </a:moveTo>
                  <a:lnTo>
                    <a:pt x="22574" y="0"/>
                  </a:lnTo>
                  <a:lnTo>
                    <a:pt x="22574" y="125254"/>
                  </a:lnTo>
                  <a:lnTo>
                    <a:pt x="0" y="125254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53"/>
            <p:cNvSpPr/>
            <p:nvPr/>
          </p:nvSpPr>
          <p:spPr>
            <a:xfrm>
              <a:off x="4081271" y="3311461"/>
              <a:ext cx="145351" cy="73437"/>
            </a:xfrm>
            <a:custGeom>
              <a:rect b="b" l="l" r="r" t="t"/>
              <a:pathLst>
                <a:path extrusionOk="0" h="73437" w="145351">
                  <a:moveTo>
                    <a:pt x="72676" y="0"/>
                  </a:moveTo>
                  <a:cubicBezTo>
                    <a:pt x="32575" y="0"/>
                    <a:pt x="0" y="33242"/>
                    <a:pt x="0" y="73438"/>
                  </a:cubicBezTo>
                  <a:lnTo>
                    <a:pt x="145352" y="73438"/>
                  </a:lnTo>
                  <a:cubicBezTo>
                    <a:pt x="145352" y="33338"/>
                    <a:pt x="112871" y="0"/>
                    <a:pt x="72676" y="0"/>
                  </a:cubicBezTo>
                  <a:lnTo>
                    <a:pt x="72676" y="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53"/>
            <p:cNvSpPr/>
            <p:nvPr/>
          </p:nvSpPr>
          <p:spPr>
            <a:xfrm>
              <a:off x="4081367" y="3311506"/>
              <a:ext cx="83915" cy="73392"/>
            </a:xfrm>
            <a:custGeom>
              <a:rect b="b" l="l" r="r" t="t"/>
              <a:pathLst>
                <a:path extrusionOk="0" h="73392" w="83915">
                  <a:moveTo>
                    <a:pt x="83915" y="907"/>
                  </a:moveTo>
                  <a:cubicBezTo>
                    <a:pt x="39814" y="-6141"/>
                    <a:pt x="0" y="28815"/>
                    <a:pt x="0" y="73392"/>
                  </a:cubicBezTo>
                  <a:lnTo>
                    <a:pt x="22574" y="73392"/>
                  </a:lnTo>
                  <a:cubicBezTo>
                    <a:pt x="22574" y="37102"/>
                    <a:pt x="49149" y="6432"/>
                    <a:pt x="83915" y="907"/>
                  </a:cubicBezTo>
                  <a:lnTo>
                    <a:pt x="83915" y="907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53"/>
            <p:cNvSpPr/>
            <p:nvPr/>
          </p:nvSpPr>
          <p:spPr>
            <a:xfrm>
              <a:off x="4268628" y="3493674"/>
              <a:ext cx="72390" cy="22288"/>
            </a:xfrm>
            <a:custGeom>
              <a:rect b="b" l="l" r="r" t="t"/>
              <a:pathLst>
                <a:path extrusionOk="0" h="22288" w="72390">
                  <a:moveTo>
                    <a:pt x="61246" y="0"/>
                  </a:moveTo>
                  <a:lnTo>
                    <a:pt x="0" y="0"/>
                  </a:lnTo>
                  <a:lnTo>
                    <a:pt x="0" y="22289"/>
                  </a:lnTo>
                  <a:lnTo>
                    <a:pt x="61246" y="22289"/>
                  </a:lnTo>
                  <a:cubicBezTo>
                    <a:pt x="67437" y="22289"/>
                    <a:pt x="72390" y="17336"/>
                    <a:pt x="72390" y="11144"/>
                  </a:cubicBezTo>
                  <a:cubicBezTo>
                    <a:pt x="72390" y="4953"/>
                    <a:pt x="67437" y="0"/>
                    <a:pt x="61246" y="0"/>
                  </a:cubicBezTo>
                  <a:lnTo>
                    <a:pt x="61246" y="0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53"/>
            <p:cNvSpPr/>
            <p:nvPr/>
          </p:nvSpPr>
          <p:spPr>
            <a:xfrm>
              <a:off x="4268533" y="3493674"/>
              <a:ext cx="23050" cy="22288"/>
            </a:xfrm>
            <a:custGeom>
              <a:rect b="b" l="l" r="r" t="t"/>
              <a:pathLst>
                <a:path extrusionOk="0" h="22288" w="23050">
                  <a:moveTo>
                    <a:pt x="0" y="0"/>
                  </a:moveTo>
                  <a:lnTo>
                    <a:pt x="23050" y="0"/>
                  </a:lnTo>
                  <a:lnTo>
                    <a:pt x="23050" y="22288"/>
                  </a:lnTo>
                  <a:lnTo>
                    <a:pt x="0" y="22288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53"/>
            <p:cNvSpPr/>
            <p:nvPr/>
          </p:nvSpPr>
          <p:spPr>
            <a:xfrm>
              <a:off x="3966971" y="3493674"/>
              <a:ext cx="72390" cy="22288"/>
            </a:xfrm>
            <a:custGeom>
              <a:rect b="b" l="l" r="r" t="t"/>
              <a:pathLst>
                <a:path extrusionOk="0" h="22288" w="72390">
                  <a:moveTo>
                    <a:pt x="11144" y="0"/>
                  </a:moveTo>
                  <a:lnTo>
                    <a:pt x="72390" y="0"/>
                  </a:lnTo>
                  <a:lnTo>
                    <a:pt x="72390" y="22289"/>
                  </a:lnTo>
                  <a:lnTo>
                    <a:pt x="11144" y="22289"/>
                  </a:lnTo>
                  <a:cubicBezTo>
                    <a:pt x="4953" y="22289"/>
                    <a:pt x="0" y="17336"/>
                    <a:pt x="0" y="11144"/>
                  </a:cubicBezTo>
                  <a:cubicBezTo>
                    <a:pt x="0" y="4953"/>
                    <a:pt x="4953" y="0"/>
                    <a:pt x="11144" y="0"/>
                  </a:cubicBezTo>
                  <a:lnTo>
                    <a:pt x="11144" y="0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53"/>
            <p:cNvSpPr/>
            <p:nvPr/>
          </p:nvSpPr>
          <p:spPr>
            <a:xfrm>
              <a:off x="4107656" y="3418903"/>
              <a:ext cx="11239" cy="21621"/>
            </a:xfrm>
            <a:custGeom>
              <a:rect b="b" l="l" r="r" t="t"/>
              <a:pathLst>
                <a:path extrusionOk="0" h="21621" w="11239">
                  <a:moveTo>
                    <a:pt x="5620" y="21622"/>
                  </a:moveTo>
                  <a:cubicBezTo>
                    <a:pt x="2476" y="21622"/>
                    <a:pt x="0" y="19050"/>
                    <a:pt x="0" y="16002"/>
                  </a:cubicBezTo>
                  <a:lnTo>
                    <a:pt x="0" y="5620"/>
                  </a:lnTo>
                  <a:cubicBezTo>
                    <a:pt x="0" y="2476"/>
                    <a:pt x="2572" y="0"/>
                    <a:pt x="5620" y="0"/>
                  </a:cubicBezTo>
                  <a:cubicBezTo>
                    <a:pt x="8668" y="0"/>
                    <a:pt x="11239" y="2572"/>
                    <a:pt x="11239" y="5620"/>
                  </a:cubicBezTo>
                  <a:lnTo>
                    <a:pt x="11239" y="16002"/>
                  </a:lnTo>
                  <a:cubicBezTo>
                    <a:pt x="11239" y="19145"/>
                    <a:pt x="8668" y="21622"/>
                    <a:pt x="5620" y="21622"/>
                  </a:cubicBezTo>
                  <a:lnTo>
                    <a:pt x="5620" y="21622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53"/>
            <p:cNvSpPr/>
            <p:nvPr/>
          </p:nvSpPr>
          <p:spPr>
            <a:xfrm>
              <a:off x="4134802" y="3418903"/>
              <a:ext cx="11239" cy="21621"/>
            </a:xfrm>
            <a:custGeom>
              <a:rect b="b" l="l" r="r" t="t"/>
              <a:pathLst>
                <a:path extrusionOk="0" h="21621" w="11239">
                  <a:moveTo>
                    <a:pt x="5620" y="21622"/>
                  </a:moveTo>
                  <a:cubicBezTo>
                    <a:pt x="2476" y="21622"/>
                    <a:pt x="0" y="19050"/>
                    <a:pt x="0" y="16002"/>
                  </a:cubicBezTo>
                  <a:lnTo>
                    <a:pt x="0" y="5620"/>
                  </a:lnTo>
                  <a:cubicBezTo>
                    <a:pt x="0" y="2476"/>
                    <a:pt x="2572" y="0"/>
                    <a:pt x="5620" y="0"/>
                  </a:cubicBezTo>
                  <a:cubicBezTo>
                    <a:pt x="8668" y="0"/>
                    <a:pt x="11239" y="2572"/>
                    <a:pt x="11239" y="5620"/>
                  </a:cubicBezTo>
                  <a:lnTo>
                    <a:pt x="11239" y="16002"/>
                  </a:lnTo>
                  <a:cubicBezTo>
                    <a:pt x="11239" y="19145"/>
                    <a:pt x="8668" y="21622"/>
                    <a:pt x="5620" y="21622"/>
                  </a:cubicBezTo>
                  <a:lnTo>
                    <a:pt x="5620" y="21622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53"/>
            <p:cNvSpPr/>
            <p:nvPr/>
          </p:nvSpPr>
          <p:spPr>
            <a:xfrm>
              <a:off x="4188999" y="3418903"/>
              <a:ext cx="11239" cy="21621"/>
            </a:xfrm>
            <a:custGeom>
              <a:rect b="b" l="l" r="r" t="t"/>
              <a:pathLst>
                <a:path extrusionOk="0" h="21621" w="11239">
                  <a:moveTo>
                    <a:pt x="5620" y="21622"/>
                  </a:moveTo>
                  <a:cubicBezTo>
                    <a:pt x="2477" y="21622"/>
                    <a:pt x="0" y="19050"/>
                    <a:pt x="0" y="16002"/>
                  </a:cubicBezTo>
                  <a:lnTo>
                    <a:pt x="0" y="5620"/>
                  </a:lnTo>
                  <a:cubicBezTo>
                    <a:pt x="0" y="2476"/>
                    <a:pt x="2477" y="0"/>
                    <a:pt x="5620" y="0"/>
                  </a:cubicBezTo>
                  <a:cubicBezTo>
                    <a:pt x="8763" y="0"/>
                    <a:pt x="11240" y="2572"/>
                    <a:pt x="11240" y="5620"/>
                  </a:cubicBezTo>
                  <a:lnTo>
                    <a:pt x="11240" y="16002"/>
                  </a:lnTo>
                  <a:cubicBezTo>
                    <a:pt x="11240" y="19145"/>
                    <a:pt x="8668" y="21622"/>
                    <a:pt x="5620" y="21622"/>
                  </a:cubicBezTo>
                  <a:lnTo>
                    <a:pt x="5620" y="21622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53"/>
            <p:cNvSpPr/>
            <p:nvPr/>
          </p:nvSpPr>
          <p:spPr>
            <a:xfrm>
              <a:off x="4161853" y="3418903"/>
              <a:ext cx="11239" cy="21621"/>
            </a:xfrm>
            <a:custGeom>
              <a:rect b="b" l="l" r="r" t="t"/>
              <a:pathLst>
                <a:path extrusionOk="0" h="21621" w="11239">
                  <a:moveTo>
                    <a:pt x="5620" y="21622"/>
                  </a:moveTo>
                  <a:cubicBezTo>
                    <a:pt x="2476" y="21622"/>
                    <a:pt x="0" y="19050"/>
                    <a:pt x="0" y="16002"/>
                  </a:cubicBezTo>
                  <a:lnTo>
                    <a:pt x="0" y="5620"/>
                  </a:lnTo>
                  <a:cubicBezTo>
                    <a:pt x="0" y="2476"/>
                    <a:pt x="2572" y="0"/>
                    <a:pt x="5620" y="0"/>
                  </a:cubicBezTo>
                  <a:cubicBezTo>
                    <a:pt x="8668" y="0"/>
                    <a:pt x="11239" y="2572"/>
                    <a:pt x="11239" y="5620"/>
                  </a:cubicBezTo>
                  <a:lnTo>
                    <a:pt x="11239" y="16002"/>
                  </a:lnTo>
                  <a:cubicBezTo>
                    <a:pt x="11239" y="19145"/>
                    <a:pt x="8668" y="21622"/>
                    <a:pt x="5620" y="21622"/>
                  </a:cubicBezTo>
                  <a:lnTo>
                    <a:pt x="5620" y="21622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53"/>
            <p:cNvSpPr/>
            <p:nvPr/>
          </p:nvSpPr>
          <p:spPr>
            <a:xfrm>
              <a:off x="4285011" y="3536918"/>
              <a:ext cx="25431" cy="11239"/>
            </a:xfrm>
            <a:custGeom>
              <a:rect b="b" l="l" r="r" t="t"/>
              <a:pathLst>
                <a:path extrusionOk="0" h="11239" w="25431">
                  <a:moveTo>
                    <a:pt x="19812" y="11239"/>
                  </a:moveTo>
                  <a:lnTo>
                    <a:pt x="5620" y="11239"/>
                  </a:lnTo>
                  <a:cubicBezTo>
                    <a:pt x="2477" y="11239"/>
                    <a:pt x="0" y="8668"/>
                    <a:pt x="0" y="5620"/>
                  </a:cubicBezTo>
                  <a:cubicBezTo>
                    <a:pt x="0" y="2572"/>
                    <a:pt x="2572" y="0"/>
                    <a:pt x="5620" y="0"/>
                  </a:cubicBezTo>
                  <a:lnTo>
                    <a:pt x="19812" y="0"/>
                  </a:lnTo>
                  <a:cubicBezTo>
                    <a:pt x="22955" y="0"/>
                    <a:pt x="25432" y="2476"/>
                    <a:pt x="25432" y="5620"/>
                  </a:cubicBezTo>
                  <a:cubicBezTo>
                    <a:pt x="25432" y="8763"/>
                    <a:pt x="22860" y="11239"/>
                    <a:pt x="19812" y="11239"/>
                  </a:cubicBezTo>
                  <a:lnTo>
                    <a:pt x="19812" y="11239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53"/>
            <p:cNvSpPr/>
            <p:nvPr/>
          </p:nvSpPr>
          <p:spPr>
            <a:xfrm>
              <a:off x="4285011" y="3564064"/>
              <a:ext cx="25431" cy="11239"/>
            </a:xfrm>
            <a:custGeom>
              <a:rect b="b" l="l" r="r" t="t"/>
              <a:pathLst>
                <a:path extrusionOk="0" h="11239" w="25431">
                  <a:moveTo>
                    <a:pt x="19812" y="11240"/>
                  </a:moveTo>
                  <a:lnTo>
                    <a:pt x="5620" y="11240"/>
                  </a:lnTo>
                  <a:cubicBezTo>
                    <a:pt x="2477" y="11240"/>
                    <a:pt x="0" y="8668"/>
                    <a:pt x="0" y="5620"/>
                  </a:cubicBezTo>
                  <a:cubicBezTo>
                    <a:pt x="0" y="2572"/>
                    <a:pt x="2572" y="0"/>
                    <a:pt x="5620" y="0"/>
                  </a:cubicBezTo>
                  <a:lnTo>
                    <a:pt x="19812" y="0"/>
                  </a:lnTo>
                  <a:cubicBezTo>
                    <a:pt x="22955" y="0"/>
                    <a:pt x="25432" y="2572"/>
                    <a:pt x="25432" y="5620"/>
                  </a:cubicBezTo>
                  <a:cubicBezTo>
                    <a:pt x="25432" y="8668"/>
                    <a:pt x="22860" y="11240"/>
                    <a:pt x="19812" y="11240"/>
                  </a:cubicBezTo>
                  <a:lnTo>
                    <a:pt x="19812" y="11240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53"/>
            <p:cNvSpPr/>
            <p:nvPr/>
          </p:nvSpPr>
          <p:spPr>
            <a:xfrm>
              <a:off x="3998309" y="3536918"/>
              <a:ext cx="25431" cy="11239"/>
            </a:xfrm>
            <a:custGeom>
              <a:rect b="b" l="l" r="r" t="t"/>
              <a:pathLst>
                <a:path extrusionOk="0" h="11239" w="25431">
                  <a:moveTo>
                    <a:pt x="19812" y="11239"/>
                  </a:moveTo>
                  <a:lnTo>
                    <a:pt x="5620" y="11239"/>
                  </a:lnTo>
                  <a:cubicBezTo>
                    <a:pt x="2476" y="11239"/>
                    <a:pt x="0" y="8668"/>
                    <a:pt x="0" y="5620"/>
                  </a:cubicBezTo>
                  <a:cubicBezTo>
                    <a:pt x="0" y="2572"/>
                    <a:pt x="2572" y="0"/>
                    <a:pt x="5620" y="0"/>
                  </a:cubicBezTo>
                  <a:lnTo>
                    <a:pt x="19812" y="0"/>
                  </a:lnTo>
                  <a:cubicBezTo>
                    <a:pt x="22955" y="0"/>
                    <a:pt x="25432" y="2476"/>
                    <a:pt x="25432" y="5620"/>
                  </a:cubicBezTo>
                  <a:cubicBezTo>
                    <a:pt x="25432" y="8763"/>
                    <a:pt x="22860" y="11239"/>
                    <a:pt x="19812" y="11239"/>
                  </a:cubicBezTo>
                  <a:lnTo>
                    <a:pt x="19812" y="11239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53"/>
            <p:cNvSpPr/>
            <p:nvPr/>
          </p:nvSpPr>
          <p:spPr>
            <a:xfrm>
              <a:off x="3998309" y="3564064"/>
              <a:ext cx="25431" cy="11239"/>
            </a:xfrm>
            <a:custGeom>
              <a:rect b="b" l="l" r="r" t="t"/>
              <a:pathLst>
                <a:path extrusionOk="0" h="11239" w="25431">
                  <a:moveTo>
                    <a:pt x="19812" y="11240"/>
                  </a:moveTo>
                  <a:lnTo>
                    <a:pt x="5620" y="11240"/>
                  </a:lnTo>
                  <a:cubicBezTo>
                    <a:pt x="2476" y="11240"/>
                    <a:pt x="0" y="8668"/>
                    <a:pt x="0" y="5620"/>
                  </a:cubicBezTo>
                  <a:cubicBezTo>
                    <a:pt x="0" y="2572"/>
                    <a:pt x="2572" y="0"/>
                    <a:pt x="5620" y="0"/>
                  </a:cubicBezTo>
                  <a:lnTo>
                    <a:pt x="19812" y="0"/>
                  </a:lnTo>
                  <a:cubicBezTo>
                    <a:pt x="22955" y="0"/>
                    <a:pt x="25432" y="2572"/>
                    <a:pt x="25432" y="5620"/>
                  </a:cubicBezTo>
                  <a:cubicBezTo>
                    <a:pt x="25432" y="8668"/>
                    <a:pt x="22860" y="11240"/>
                    <a:pt x="19812" y="11240"/>
                  </a:cubicBezTo>
                  <a:lnTo>
                    <a:pt x="19812" y="11240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53"/>
            <p:cNvSpPr/>
            <p:nvPr/>
          </p:nvSpPr>
          <p:spPr>
            <a:xfrm>
              <a:off x="4121276" y="3492055"/>
              <a:ext cx="11239" cy="89725"/>
            </a:xfrm>
            <a:custGeom>
              <a:rect b="b" l="l" r="r" t="t"/>
              <a:pathLst>
                <a:path extrusionOk="0" h="89725" w="11239">
                  <a:moveTo>
                    <a:pt x="5620" y="89725"/>
                  </a:moveTo>
                  <a:cubicBezTo>
                    <a:pt x="2477" y="89725"/>
                    <a:pt x="0" y="87154"/>
                    <a:pt x="0" y="84106"/>
                  </a:cubicBezTo>
                  <a:lnTo>
                    <a:pt x="0" y="5620"/>
                  </a:lnTo>
                  <a:cubicBezTo>
                    <a:pt x="0" y="2477"/>
                    <a:pt x="2572" y="0"/>
                    <a:pt x="5620" y="0"/>
                  </a:cubicBezTo>
                  <a:cubicBezTo>
                    <a:pt x="8668" y="0"/>
                    <a:pt x="11240" y="2572"/>
                    <a:pt x="11240" y="5620"/>
                  </a:cubicBezTo>
                  <a:lnTo>
                    <a:pt x="11240" y="84106"/>
                  </a:lnTo>
                  <a:cubicBezTo>
                    <a:pt x="11240" y="87249"/>
                    <a:pt x="8668" y="89725"/>
                    <a:pt x="5620" y="89725"/>
                  </a:cubicBezTo>
                  <a:lnTo>
                    <a:pt x="5620" y="89725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53"/>
            <p:cNvSpPr/>
            <p:nvPr/>
          </p:nvSpPr>
          <p:spPr>
            <a:xfrm>
              <a:off x="4094130" y="3492055"/>
              <a:ext cx="11239" cy="89725"/>
            </a:xfrm>
            <a:custGeom>
              <a:rect b="b" l="l" r="r" t="t"/>
              <a:pathLst>
                <a:path extrusionOk="0" h="89725" w="11239">
                  <a:moveTo>
                    <a:pt x="5620" y="89725"/>
                  </a:moveTo>
                  <a:cubicBezTo>
                    <a:pt x="2476" y="89725"/>
                    <a:pt x="0" y="87154"/>
                    <a:pt x="0" y="84106"/>
                  </a:cubicBezTo>
                  <a:lnTo>
                    <a:pt x="0" y="5620"/>
                  </a:lnTo>
                  <a:cubicBezTo>
                    <a:pt x="0" y="2477"/>
                    <a:pt x="2572" y="0"/>
                    <a:pt x="5620" y="0"/>
                  </a:cubicBezTo>
                  <a:cubicBezTo>
                    <a:pt x="8668" y="0"/>
                    <a:pt x="11239" y="2572"/>
                    <a:pt x="11239" y="5620"/>
                  </a:cubicBezTo>
                  <a:lnTo>
                    <a:pt x="11239" y="84106"/>
                  </a:lnTo>
                  <a:cubicBezTo>
                    <a:pt x="11239" y="87249"/>
                    <a:pt x="8668" y="89725"/>
                    <a:pt x="5620" y="89725"/>
                  </a:cubicBezTo>
                  <a:lnTo>
                    <a:pt x="5620" y="89725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53"/>
            <p:cNvSpPr/>
            <p:nvPr/>
          </p:nvSpPr>
          <p:spPr>
            <a:xfrm>
              <a:off x="4067079" y="3492055"/>
              <a:ext cx="11239" cy="89725"/>
            </a:xfrm>
            <a:custGeom>
              <a:rect b="b" l="l" r="r" t="t"/>
              <a:pathLst>
                <a:path extrusionOk="0" h="89725" w="11239">
                  <a:moveTo>
                    <a:pt x="5620" y="89725"/>
                  </a:moveTo>
                  <a:cubicBezTo>
                    <a:pt x="2476" y="89725"/>
                    <a:pt x="0" y="87154"/>
                    <a:pt x="0" y="84106"/>
                  </a:cubicBezTo>
                  <a:lnTo>
                    <a:pt x="0" y="5620"/>
                  </a:lnTo>
                  <a:cubicBezTo>
                    <a:pt x="0" y="2477"/>
                    <a:pt x="2572" y="0"/>
                    <a:pt x="5620" y="0"/>
                  </a:cubicBezTo>
                  <a:cubicBezTo>
                    <a:pt x="8668" y="0"/>
                    <a:pt x="11239" y="2572"/>
                    <a:pt x="11239" y="5620"/>
                  </a:cubicBezTo>
                  <a:lnTo>
                    <a:pt x="11239" y="84106"/>
                  </a:lnTo>
                  <a:cubicBezTo>
                    <a:pt x="11239" y="87249"/>
                    <a:pt x="8668" y="89725"/>
                    <a:pt x="5620" y="89725"/>
                  </a:cubicBezTo>
                  <a:lnTo>
                    <a:pt x="5620" y="89725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53"/>
            <p:cNvSpPr/>
            <p:nvPr/>
          </p:nvSpPr>
          <p:spPr>
            <a:xfrm>
              <a:off x="4229671" y="3492055"/>
              <a:ext cx="11239" cy="89725"/>
            </a:xfrm>
            <a:custGeom>
              <a:rect b="b" l="l" r="r" t="t"/>
              <a:pathLst>
                <a:path extrusionOk="0" h="89725" w="11239">
                  <a:moveTo>
                    <a:pt x="5620" y="89725"/>
                  </a:moveTo>
                  <a:cubicBezTo>
                    <a:pt x="2477" y="89725"/>
                    <a:pt x="0" y="87154"/>
                    <a:pt x="0" y="84106"/>
                  </a:cubicBezTo>
                  <a:lnTo>
                    <a:pt x="0" y="5620"/>
                  </a:lnTo>
                  <a:cubicBezTo>
                    <a:pt x="0" y="2477"/>
                    <a:pt x="2572" y="0"/>
                    <a:pt x="5620" y="0"/>
                  </a:cubicBezTo>
                  <a:cubicBezTo>
                    <a:pt x="8668" y="0"/>
                    <a:pt x="11240" y="2572"/>
                    <a:pt x="11240" y="5620"/>
                  </a:cubicBezTo>
                  <a:lnTo>
                    <a:pt x="11240" y="84106"/>
                  </a:lnTo>
                  <a:cubicBezTo>
                    <a:pt x="11240" y="87249"/>
                    <a:pt x="8668" y="89725"/>
                    <a:pt x="5620" y="89725"/>
                  </a:cubicBezTo>
                  <a:lnTo>
                    <a:pt x="5620" y="89725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53"/>
            <p:cNvSpPr/>
            <p:nvPr/>
          </p:nvSpPr>
          <p:spPr>
            <a:xfrm>
              <a:off x="4202525" y="3492055"/>
              <a:ext cx="11239" cy="89725"/>
            </a:xfrm>
            <a:custGeom>
              <a:rect b="b" l="l" r="r" t="t"/>
              <a:pathLst>
                <a:path extrusionOk="0" h="89725" w="11239">
                  <a:moveTo>
                    <a:pt x="5620" y="89725"/>
                  </a:moveTo>
                  <a:cubicBezTo>
                    <a:pt x="2476" y="89725"/>
                    <a:pt x="0" y="87154"/>
                    <a:pt x="0" y="84106"/>
                  </a:cubicBezTo>
                  <a:lnTo>
                    <a:pt x="0" y="5620"/>
                  </a:lnTo>
                  <a:cubicBezTo>
                    <a:pt x="0" y="2477"/>
                    <a:pt x="2572" y="0"/>
                    <a:pt x="5620" y="0"/>
                  </a:cubicBezTo>
                  <a:cubicBezTo>
                    <a:pt x="8668" y="0"/>
                    <a:pt x="11239" y="2572"/>
                    <a:pt x="11239" y="5620"/>
                  </a:cubicBezTo>
                  <a:lnTo>
                    <a:pt x="11239" y="84106"/>
                  </a:lnTo>
                  <a:cubicBezTo>
                    <a:pt x="11239" y="87249"/>
                    <a:pt x="8668" y="89725"/>
                    <a:pt x="5620" y="89725"/>
                  </a:cubicBezTo>
                  <a:lnTo>
                    <a:pt x="5620" y="89725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53"/>
            <p:cNvSpPr/>
            <p:nvPr/>
          </p:nvSpPr>
          <p:spPr>
            <a:xfrm>
              <a:off x="4175474" y="3492055"/>
              <a:ext cx="11239" cy="89725"/>
            </a:xfrm>
            <a:custGeom>
              <a:rect b="b" l="l" r="r" t="t"/>
              <a:pathLst>
                <a:path extrusionOk="0" h="89725" w="11239">
                  <a:moveTo>
                    <a:pt x="5620" y="89725"/>
                  </a:moveTo>
                  <a:cubicBezTo>
                    <a:pt x="2477" y="89725"/>
                    <a:pt x="0" y="87154"/>
                    <a:pt x="0" y="84106"/>
                  </a:cubicBezTo>
                  <a:lnTo>
                    <a:pt x="0" y="5620"/>
                  </a:lnTo>
                  <a:cubicBezTo>
                    <a:pt x="0" y="2477"/>
                    <a:pt x="2572" y="0"/>
                    <a:pt x="5620" y="0"/>
                  </a:cubicBezTo>
                  <a:cubicBezTo>
                    <a:pt x="8668" y="0"/>
                    <a:pt x="11240" y="2572"/>
                    <a:pt x="11240" y="5620"/>
                  </a:cubicBezTo>
                  <a:lnTo>
                    <a:pt x="11240" y="84106"/>
                  </a:lnTo>
                  <a:cubicBezTo>
                    <a:pt x="11240" y="87249"/>
                    <a:pt x="8668" y="89725"/>
                    <a:pt x="5620" y="89725"/>
                  </a:cubicBezTo>
                  <a:lnTo>
                    <a:pt x="5620" y="89725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53"/>
            <p:cNvSpPr/>
            <p:nvPr/>
          </p:nvSpPr>
          <p:spPr>
            <a:xfrm>
              <a:off x="4148328" y="3492055"/>
              <a:ext cx="11239" cy="89725"/>
            </a:xfrm>
            <a:custGeom>
              <a:rect b="b" l="l" r="r" t="t"/>
              <a:pathLst>
                <a:path extrusionOk="0" h="89725" w="11239">
                  <a:moveTo>
                    <a:pt x="5620" y="89725"/>
                  </a:moveTo>
                  <a:cubicBezTo>
                    <a:pt x="2476" y="89725"/>
                    <a:pt x="0" y="87154"/>
                    <a:pt x="0" y="84106"/>
                  </a:cubicBezTo>
                  <a:lnTo>
                    <a:pt x="0" y="5620"/>
                  </a:lnTo>
                  <a:cubicBezTo>
                    <a:pt x="0" y="2477"/>
                    <a:pt x="2572" y="0"/>
                    <a:pt x="5620" y="0"/>
                  </a:cubicBezTo>
                  <a:cubicBezTo>
                    <a:pt x="8668" y="0"/>
                    <a:pt x="11239" y="2572"/>
                    <a:pt x="11239" y="5620"/>
                  </a:cubicBezTo>
                  <a:lnTo>
                    <a:pt x="11239" y="84106"/>
                  </a:lnTo>
                  <a:cubicBezTo>
                    <a:pt x="11239" y="87249"/>
                    <a:pt x="8668" y="89725"/>
                    <a:pt x="5620" y="89725"/>
                  </a:cubicBezTo>
                  <a:lnTo>
                    <a:pt x="5620" y="89725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53"/>
            <p:cNvSpPr/>
            <p:nvPr/>
          </p:nvSpPr>
          <p:spPr>
            <a:xfrm>
              <a:off x="4067270" y="3384137"/>
              <a:ext cx="173355" cy="22288"/>
            </a:xfrm>
            <a:custGeom>
              <a:rect b="b" l="l" r="r" t="t"/>
              <a:pathLst>
                <a:path extrusionOk="0" h="22288" w="173355">
                  <a:moveTo>
                    <a:pt x="173355" y="11144"/>
                  </a:moveTo>
                  <a:cubicBezTo>
                    <a:pt x="173355" y="4953"/>
                    <a:pt x="168402" y="0"/>
                    <a:pt x="162211" y="0"/>
                  </a:cubicBezTo>
                  <a:lnTo>
                    <a:pt x="11144" y="0"/>
                  </a:lnTo>
                  <a:cubicBezTo>
                    <a:pt x="4953" y="0"/>
                    <a:pt x="0" y="4953"/>
                    <a:pt x="0" y="11144"/>
                  </a:cubicBezTo>
                  <a:cubicBezTo>
                    <a:pt x="0" y="17336"/>
                    <a:pt x="4953" y="22289"/>
                    <a:pt x="11144" y="22289"/>
                  </a:cubicBezTo>
                  <a:lnTo>
                    <a:pt x="162211" y="22289"/>
                  </a:lnTo>
                  <a:cubicBezTo>
                    <a:pt x="168402" y="22289"/>
                    <a:pt x="173355" y="17336"/>
                    <a:pt x="173355" y="11144"/>
                  </a:cubicBezTo>
                  <a:lnTo>
                    <a:pt x="173355" y="11144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53"/>
            <p:cNvSpPr/>
            <p:nvPr/>
          </p:nvSpPr>
          <p:spPr>
            <a:xfrm>
              <a:off x="4067365" y="3384137"/>
              <a:ext cx="38766" cy="22288"/>
            </a:xfrm>
            <a:custGeom>
              <a:rect b="b" l="l" r="r" t="t"/>
              <a:pathLst>
                <a:path extrusionOk="0" h="22288" w="38766">
                  <a:moveTo>
                    <a:pt x="27622" y="11144"/>
                  </a:moveTo>
                  <a:cubicBezTo>
                    <a:pt x="27622" y="4953"/>
                    <a:pt x="32575" y="0"/>
                    <a:pt x="38767" y="0"/>
                  </a:cubicBezTo>
                  <a:lnTo>
                    <a:pt x="11144" y="0"/>
                  </a:lnTo>
                  <a:cubicBezTo>
                    <a:pt x="4953" y="0"/>
                    <a:pt x="0" y="4953"/>
                    <a:pt x="0" y="11144"/>
                  </a:cubicBezTo>
                  <a:cubicBezTo>
                    <a:pt x="0" y="17336"/>
                    <a:pt x="4953" y="22289"/>
                    <a:pt x="11144" y="22289"/>
                  </a:cubicBezTo>
                  <a:lnTo>
                    <a:pt x="38767" y="22289"/>
                  </a:lnTo>
                  <a:cubicBezTo>
                    <a:pt x="32575" y="22289"/>
                    <a:pt x="27622" y="17336"/>
                    <a:pt x="27622" y="11144"/>
                  </a:cubicBezTo>
                  <a:lnTo>
                    <a:pt x="27622" y="11144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53"/>
            <p:cNvSpPr/>
            <p:nvPr/>
          </p:nvSpPr>
          <p:spPr>
            <a:xfrm>
              <a:off x="4024693" y="3452812"/>
              <a:ext cx="258508" cy="22288"/>
            </a:xfrm>
            <a:custGeom>
              <a:rect b="b" l="l" r="r" t="t"/>
              <a:pathLst>
                <a:path extrusionOk="0" h="22288" w="258508">
                  <a:moveTo>
                    <a:pt x="258509" y="11144"/>
                  </a:moveTo>
                  <a:cubicBezTo>
                    <a:pt x="258509" y="4953"/>
                    <a:pt x="253556" y="0"/>
                    <a:pt x="247364" y="0"/>
                  </a:cubicBezTo>
                  <a:lnTo>
                    <a:pt x="11144" y="0"/>
                  </a:lnTo>
                  <a:cubicBezTo>
                    <a:pt x="4953" y="0"/>
                    <a:pt x="0" y="4953"/>
                    <a:pt x="0" y="11144"/>
                  </a:cubicBezTo>
                  <a:cubicBezTo>
                    <a:pt x="0" y="17336"/>
                    <a:pt x="4953" y="22288"/>
                    <a:pt x="11144" y="22288"/>
                  </a:cubicBezTo>
                  <a:lnTo>
                    <a:pt x="247364" y="22288"/>
                  </a:lnTo>
                  <a:cubicBezTo>
                    <a:pt x="253556" y="22288"/>
                    <a:pt x="258509" y="17336"/>
                    <a:pt x="258509" y="11144"/>
                  </a:cubicBezTo>
                  <a:lnTo>
                    <a:pt x="258509" y="11144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53"/>
            <p:cNvSpPr/>
            <p:nvPr/>
          </p:nvSpPr>
          <p:spPr>
            <a:xfrm>
              <a:off x="4024788" y="3452812"/>
              <a:ext cx="38766" cy="22288"/>
            </a:xfrm>
            <a:custGeom>
              <a:rect b="b" l="l" r="r" t="t"/>
              <a:pathLst>
                <a:path extrusionOk="0" h="22288" w="38766">
                  <a:moveTo>
                    <a:pt x="27622" y="11144"/>
                  </a:moveTo>
                  <a:cubicBezTo>
                    <a:pt x="27622" y="4953"/>
                    <a:pt x="32575" y="0"/>
                    <a:pt x="38767" y="0"/>
                  </a:cubicBezTo>
                  <a:lnTo>
                    <a:pt x="11144" y="0"/>
                  </a:lnTo>
                  <a:cubicBezTo>
                    <a:pt x="4953" y="0"/>
                    <a:pt x="0" y="4953"/>
                    <a:pt x="0" y="11144"/>
                  </a:cubicBezTo>
                  <a:cubicBezTo>
                    <a:pt x="0" y="17336"/>
                    <a:pt x="4953" y="22288"/>
                    <a:pt x="11144" y="22288"/>
                  </a:cubicBezTo>
                  <a:lnTo>
                    <a:pt x="38767" y="22288"/>
                  </a:lnTo>
                  <a:cubicBezTo>
                    <a:pt x="32575" y="22288"/>
                    <a:pt x="27622" y="17336"/>
                    <a:pt x="27622" y="11144"/>
                  </a:cubicBezTo>
                  <a:lnTo>
                    <a:pt x="27622" y="11144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53"/>
            <p:cNvSpPr/>
            <p:nvPr/>
          </p:nvSpPr>
          <p:spPr>
            <a:xfrm>
              <a:off x="3966971" y="3493579"/>
              <a:ext cx="38766" cy="22288"/>
            </a:xfrm>
            <a:custGeom>
              <a:rect b="b" l="l" r="r" t="t"/>
              <a:pathLst>
                <a:path extrusionOk="0" h="22288" w="38766">
                  <a:moveTo>
                    <a:pt x="27623" y="11144"/>
                  </a:moveTo>
                  <a:cubicBezTo>
                    <a:pt x="27623" y="4953"/>
                    <a:pt x="32575" y="0"/>
                    <a:pt x="38767" y="0"/>
                  </a:cubicBezTo>
                  <a:lnTo>
                    <a:pt x="11144" y="0"/>
                  </a:lnTo>
                  <a:cubicBezTo>
                    <a:pt x="4953" y="0"/>
                    <a:pt x="0" y="4953"/>
                    <a:pt x="0" y="11144"/>
                  </a:cubicBezTo>
                  <a:cubicBezTo>
                    <a:pt x="0" y="17336"/>
                    <a:pt x="4953" y="22288"/>
                    <a:pt x="11144" y="22288"/>
                  </a:cubicBezTo>
                  <a:lnTo>
                    <a:pt x="38767" y="22288"/>
                  </a:lnTo>
                  <a:cubicBezTo>
                    <a:pt x="32575" y="22288"/>
                    <a:pt x="27623" y="17336"/>
                    <a:pt x="27623" y="11144"/>
                  </a:cubicBezTo>
                  <a:lnTo>
                    <a:pt x="27623" y="11144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53"/>
            <p:cNvSpPr/>
            <p:nvPr/>
          </p:nvSpPr>
          <p:spPr>
            <a:xfrm>
              <a:off x="3966971" y="3596258"/>
              <a:ext cx="374046" cy="22288"/>
            </a:xfrm>
            <a:custGeom>
              <a:rect b="b" l="l" r="r" t="t"/>
              <a:pathLst>
                <a:path extrusionOk="0" h="22288" w="374046">
                  <a:moveTo>
                    <a:pt x="362903" y="0"/>
                  </a:moveTo>
                  <a:lnTo>
                    <a:pt x="11144" y="0"/>
                  </a:lnTo>
                  <a:cubicBezTo>
                    <a:pt x="4953" y="0"/>
                    <a:pt x="0" y="4953"/>
                    <a:pt x="0" y="11144"/>
                  </a:cubicBezTo>
                  <a:cubicBezTo>
                    <a:pt x="0" y="17336"/>
                    <a:pt x="4953" y="22288"/>
                    <a:pt x="11144" y="22288"/>
                  </a:cubicBezTo>
                  <a:lnTo>
                    <a:pt x="362903" y="22288"/>
                  </a:lnTo>
                  <a:cubicBezTo>
                    <a:pt x="369094" y="22288"/>
                    <a:pt x="374047" y="17336"/>
                    <a:pt x="374047" y="11144"/>
                  </a:cubicBezTo>
                  <a:cubicBezTo>
                    <a:pt x="374047" y="4953"/>
                    <a:pt x="369094" y="0"/>
                    <a:pt x="362903" y="0"/>
                  </a:cubicBezTo>
                  <a:lnTo>
                    <a:pt x="362903" y="0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53"/>
            <p:cNvSpPr/>
            <p:nvPr/>
          </p:nvSpPr>
          <p:spPr>
            <a:xfrm>
              <a:off x="3966971" y="3596258"/>
              <a:ext cx="94869" cy="22288"/>
            </a:xfrm>
            <a:custGeom>
              <a:rect b="b" l="l" r="r" t="t"/>
              <a:pathLst>
                <a:path extrusionOk="0" h="22288" w="94869">
                  <a:moveTo>
                    <a:pt x="83725" y="11144"/>
                  </a:moveTo>
                  <a:cubicBezTo>
                    <a:pt x="83725" y="4953"/>
                    <a:pt x="88678" y="0"/>
                    <a:pt x="94869" y="0"/>
                  </a:cubicBezTo>
                  <a:lnTo>
                    <a:pt x="11144" y="0"/>
                  </a:lnTo>
                  <a:cubicBezTo>
                    <a:pt x="4953" y="0"/>
                    <a:pt x="0" y="4953"/>
                    <a:pt x="0" y="11144"/>
                  </a:cubicBezTo>
                  <a:cubicBezTo>
                    <a:pt x="0" y="17336"/>
                    <a:pt x="4953" y="22288"/>
                    <a:pt x="11144" y="22288"/>
                  </a:cubicBezTo>
                  <a:lnTo>
                    <a:pt x="94869" y="22288"/>
                  </a:lnTo>
                  <a:cubicBezTo>
                    <a:pt x="88678" y="22288"/>
                    <a:pt x="83725" y="17336"/>
                    <a:pt x="83725" y="11144"/>
                  </a:cubicBezTo>
                  <a:lnTo>
                    <a:pt x="83725" y="11144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1" name="Google Shape;1811;p53"/>
          <p:cNvSpPr txBox="1"/>
          <p:nvPr>
            <p:ph idx="4294967295" type="subTitle"/>
          </p:nvPr>
        </p:nvSpPr>
        <p:spPr>
          <a:xfrm>
            <a:off x="6556100" y="1347818"/>
            <a:ext cx="21753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2000">
                <a:latin typeface="Cantata One"/>
                <a:ea typeface="Cantata One"/>
                <a:cs typeface="Cantata One"/>
                <a:sym typeface="Cantata One"/>
              </a:rPr>
              <a:t>Home Page</a:t>
            </a:r>
            <a:endParaRPr sz="2000">
              <a:latin typeface="Cantata One"/>
              <a:ea typeface="Cantata One"/>
              <a:cs typeface="Cantata One"/>
              <a:sym typeface="Cantata One"/>
            </a:endParaRPr>
          </a:p>
        </p:txBody>
      </p:sp>
      <p:sp>
        <p:nvSpPr>
          <p:cNvPr id="1812" name="Google Shape;1812;p53"/>
          <p:cNvSpPr txBox="1"/>
          <p:nvPr>
            <p:ph idx="4294967295" type="subTitle"/>
          </p:nvPr>
        </p:nvSpPr>
        <p:spPr>
          <a:xfrm>
            <a:off x="6556100" y="1764825"/>
            <a:ext cx="2175300" cy="17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Serves as primary landing page for the interactive Tableau dashboard.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Has links to each of 5 different interactive subsections.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54"/>
          <p:cNvSpPr txBox="1"/>
          <p:nvPr>
            <p:ph type="title"/>
          </p:nvPr>
        </p:nvSpPr>
        <p:spPr>
          <a:xfrm>
            <a:off x="0" y="102000"/>
            <a:ext cx="677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</a:rPr>
              <a:t>Overall Pollster Ratings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818" name="Google Shape;1818;p54"/>
          <p:cNvCxnSpPr/>
          <p:nvPr/>
        </p:nvCxnSpPr>
        <p:spPr>
          <a:xfrm flipH="1" rot="10800000">
            <a:off x="0" y="699150"/>
            <a:ext cx="5435100" cy="219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9" name="Google Shape;1819;p54"/>
          <p:cNvSpPr txBox="1"/>
          <p:nvPr/>
        </p:nvSpPr>
        <p:spPr>
          <a:xfrm>
            <a:off x="349500" y="1429000"/>
            <a:ext cx="75993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820" name="Google Shape;18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175" y="930825"/>
            <a:ext cx="7351650" cy="409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p54"/>
          <p:cNvSpPr/>
          <p:nvPr/>
        </p:nvSpPr>
        <p:spPr>
          <a:xfrm>
            <a:off x="2168250" y="867075"/>
            <a:ext cx="1355400" cy="41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Home Nav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1822" name="Google Shape;1822;p54"/>
          <p:cNvCxnSpPr>
            <a:stCxn id="1821" idx="1"/>
          </p:cNvCxnSpPr>
          <p:nvPr/>
        </p:nvCxnSpPr>
        <p:spPr>
          <a:xfrm flipH="1">
            <a:off x="1357350" y="1075275"/>
            <a:ext cx="810900" cy="46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3" name="Google Shape;1823;p54"/>
          <p:cNvSpPr/>
          <p:nvPr/>
        </p:nvSpPr>
        <p:spPr>
          <a:xfrm>
            <a:off x="61675" y="2170400"/>
            <a:ext cx="1355400" cy="199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Ranked Pollsters list serves as baseline for what the rest of the interactive visuals aim to explain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1824" name="Google Shape;1824;p54"/>
          <p:cNvCxnSpPr>
            <a:stCxn id="1823" idx="0"/>
          </p:cNvCxnSpPr>
          <p:nvPr/>
        </p:nvCxnSpPr>
        <p:spPr>
          <a:xfrm flipH="1" rot="10800000">
            <a:off x="739375" y="1880900"/>
            <a:ext cx="537000" cy="2895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5" name="Google Shape;1825;p54"/>
          <p:cNvSpPr/>
          <p:nvPr/>
        </p:nvSpPr>
        <p:spPr>
          <a:xfrm>
            <a:off x="6593400" y="658875"/>
            <a:ext cx="1355400" cy="41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Ranking Parameters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1826" name="Google Shape;1826;p54"/>
          <p:cNvCxnSpPr>
            <a:stCxn id="1825" idx="2"/>
          </p:cNvCxnSpPr>
          <p:nvPr/>
        </p:nvCxnSpPr>
        <p:spPr>
          <a:xfrm flipH="1">
            <a:off x="6466200" y="1075275"/>
            <a:ext cx="804900" cy="446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55"/>
          <p:cNvSpPr txBox="1"/>
          <p:nvPr>
            <p:ph type="title"/>
          </p:nvPr>
        </p:nvSpPr>
        <p:spPr>
          <a:xfrm>
            <a:off x="847425" y="74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Compare Pollsters-Rating Parameters</a:t>
            </a:r>
            <a:endParaRPr/>
          </a:p>
        </p:txBody>
      </p:sp>
      <p:pic>
        <p:nvPicPr>
          <p:cNvPr id="1832" name="Google Shape;18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725" y="753075"/>
            <a:ext cx="5267415" cy="419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3" name="Google Shape;1833;p55"/>
          <p:cNvSpPr/>
          <p:nvPr/>
        </p:nvSpPr>
        <p:spPr>
          <a:xfrm>
            <a:off x="395900" y="753075"/>
            <a:ext cx="2189400" cy="41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Home Nav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34" name="Google Shape;1834;p55"/>
          <p:cNvSpPr/>
          <p:nvPr/>
        </p:nvSpPr>
        <p:spPr>
          <a:xfrm>
            <a:off x="395825" y="1275525"/>
            <a:ext cx="2189400" cy="80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Interactively Select Which Rating Parameter is Visualized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1835" name="Google Shape;1835;p55"/>
          <p:cNvCxnSpPr>
            <a:stCxn id="1833" idx="3"/>
          </p:cNvCxnSpPr>
          <p:nvPr/>
        </p:nvCxnSpPr>
        <p:spPr>
          <a:xfrm>
            <a:off x="2585300" y="961275"/>
            <a:ext cx="1008000" cy="27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6" name="Google Shape;1836;p55"/>
          <p:cNvCxnSpPr>
            <a:stCxn id="1834" idx="3"/>
          </p:cNvCxnSpPr>
          <p:nvPr/>
        </p:nvCxnSpPr>
        <p:spPr>
          <a:xfrm flipH="1" rot="10800000">
            <a:off x="2585225" y="1498425"/>
            <a:ext cx="984900" cy="181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7" name="Google Shape;1837;p55"/>
          <p:cNvSpPr/>
          <p:nvPr/>
        </p:nvSpPr>
        <p:spPr>
          <a:xfrm>
            <a:off x="369575" y="2190975"/>
            <a:ext cx="2241900" cy="60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Choose N Top Ranked Pollsters to be Displayed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1838" name="Google Shape;1838;p55"/>
          <p:cNvCxnSpPr>
            <a:stCxn id="1837" idx="3"/>
          </p:cNvCxnSpPr>
          <p:nvPr/>
        </p:nvCxnSpPr>
        <p:spPr>
          <a:xfrm flipH="1" rot="10800000">
            <a:off x="2611475" y="1579575"/>
            <a:ext cx="2649900" cy="913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9" name="Google Shape;1839;p55"/>
          <p:cNvSpPr/>
          <p:nvPr/>
        </p:nvSpPr>
        <p:spPr>
          <a:xfrm>
            <a:off x="369650" y="2971150"/>
            <a:ext cx="2241900" cy="80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Choose N Bottom Ranked Pollsters to be Displayed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1840" name="Google Shape;1840;p55"/>
          <p:cNvCxnSpPr>
            <a:stCxn id="1839" idx="3"/>
          </p:cNvCxnSpPr>
          <p:nvPr/>
        </p:nvCxnSpPr>
        <p:spPr>
          <a:xfrm flipH="1" rot="10800000">
            <a:off x="2611550" y="1625950"/>
            <a:ext cx="3877800" cy="1749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1" name="Google Shape;1841;p55"/>
          <p:cNvSpPr txBox="1"/>
          <p:nvPr/>
        </p:nvSpPr>
        <p:spPr>
          <a:xfrm>
            <a:off x="245225" y="3861725"/>
            <a:ext cx="3093000" cy="10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Users can understand how ranking parameters differ for top vs. bottom ranked pollsters. Grants perspective as to importance and directionality of ranking fields.</a:t>
            </a:r>
            <a:endParaRPr sz="12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56"/>
          <p:cNvSpPr txBox="1"/>
          <p:nvPr>
            <p:ph type="title"/>
          </p:nvPr>
        </p:nvSpPr>
        <p:spPr>
          <a:xfrm>
            <a:off x="720000" y="1785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Detailed Data by Pollster</a:t>
            </a:r>
            <a:endParaRPr/>
          </a:p>
        </p:txBody>
      </p:sp>
      <p:pic>
        <p:nvPicPr>
          <p:cNvPr id="1847" name="Google Shape;18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25" y="868925"/>
            <a:ext cx="5189974" cy="41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8" name="Google Shape;1848;p56"/>
          <p:cNvSpPr txBox="1"/>
          <p:nvPr/>
        </p:nvSpPr>
        <p:spPr>
          <a:xfrm>
            <a:off x="5944800" y="907700"/>
            <a:ext cx="2861400" cy="3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Select Pollster by:</a:t>
            </a:r>
            <a:endParaRPr sz="15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Pollster Name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Rank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Filter Poll Data by:</a:t>
            </a:r>
            <a:endParaRPr sz="15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Election Type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Election Cycle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Poll Method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Outputs include:</a:t>
            </a:r>
            <a:endParaRPr sz="15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Total number of Election Cycles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Total Number of Polls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Total Number of Questions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Average Calculated Bias </a:t>
            </a:r>
            <a:r>
              <a:rPr i="1"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(average of Poll Margin - Actual Margin)</a:t>
            </a:r>
            <a:endParaRPr i="1"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Number of Polls &amp; Average Sample Size by State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Number of Questions by State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57"/>
          <p:cNvSpPr txBox="1"/>
          <p:nvPr>
            <p:ph type="title"/>
          </p:nvPr>
        </p:nvSpPr>
        <p:spPr>
          <a:xfrm>
            <a:off x="580975" y="74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Compare Pollsters- Detailed Poll Data</a:t>
            </a:r>
            <a:endParaRPr/>
          </a:p>
        </p:txBody>
      </p:sp>
      <p:sp>
        <p:nvSpPr>
          <p:cNvPr id="1854" name="Google Shape;1854;p57"/>
          <p:cNvSpPr/>
          <p:nvPr/>
        </p:nvSpPr>
        <p:spPr>
          <a:xfrm>
            <a:off x="164225" y="753075"/>
            <a:ext cx="1749300" cy="41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Home Nav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1855" name="Google Shape;1855;p57"/>
          <p:cNvCxnSpPr>
            <a:stCxn id="1854" idx="3"/>
          </p:cNvCxnSpPr>
          <p:nvPr/>
        </p:nvCxnSpPr>
        <p:spPr>
          <a:xfrm>
            <a:off x="1913525" y="961275"/>
            <a:ext cx="301200" cy="15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6" name="Google Shape;1856;p57"/>
          <p:cNvSpPr/>
          <p:nvPr/>
        </p:nvSpPr>
        <p:spPr>
          <a:xfrm>
            <a:off x="164225" y="1217600"/>
            <a:ext cx="1749300" cy="80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Interactively Select Which Rating Parameter is Visualized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1857" name="Google Shape;1857;p57"/>
          <p:cNvCxnSpPr>
            <a:stCxn id="1856" idx="3"/>
          </p:cNvCxnSpPr>
          <p:nvPr/>
        </p:nvCxnSpPr>
        <p:spPr>
          <a:xfrm flipH="1" rot="10800000">
            <a:off x="1913525" y="1533200"/>
            <a:ext cx="289500" cy="89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58" name="Google Shape;185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701" y="647025"/>
            <a:ext cx="5585501" cy="4501147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p57"/>
          <p:cNvSpPr/>
          <p:nvPr/>
        </p:nvSpPr>
        <p:spPr>
          <a:xfrm>
            <a:off x="164225" y="2075125"/>
            <a:ext cx="1749300" cy="70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Choose Top N Ranked Pollsters to be Displayed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60" name="Google Shape;1860;p57"/>
          <p:cNvSpPr/>
          <p:nvPr/>
        </p:nvSpPr>
        <p:spPr>
          <a:xfrm>
            <a:off x="164225" y="2830650"/>
            <a:ext cx="1749300" cy="70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Choose Bottom N Ranked Pollsters to be Displayed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1861" name="Google Shape;1861;p57"/>
          <p:cNvCxnSpPr>
            <a:stCxn id="1859" idx="3"/>
          </p:cNvCxnSpPr>
          <p:nvPr/>
        </p:nvCxnSpPr>
        <p:spPr>
          <a:xfrm flipH="1" rot="10800000">
            <a:off x="1913525" y="1621525"/>
            <a:ext cx="2038800" cy="807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2" name="Google Shape;1862;p57"/>
          <p:cNvCxnSpPr>
            <a:stCxn id="1860" idx="3"/>
          </p:cNvCxnSpPr>
          <p:nvPr/>
        </p:nvCxnSpPr>
        <p:spPr>
          <a:xfrm flipH="1" rot="10800000">
            <a:off x="1913525" y="1654650"/>
            <a:ext cx="3069600" cy="1529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3" name="Google Shape;1863;p57"/>
          <p:cNvSpPr/>
          <p:nvPr/>
        </p:nvSpPr>
        <p:spPr>
          <a:xfrm>
            <a:off x="7939300" y="1566525"/>
            <a:ext cx="1031100" cy="62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Election Type Filter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64" name="Google Shape;1864;p57"/>
          <p:cNvSpPr/>
          <p:nvPr/>
        </p:nvSpPr>
        <p:spPr>
          <a:xfrm>
            <a:off x="7939300" y="753075"/>
            <a:ext cx="1031100" cy="70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Date Range </a:t>
            </a:r>
            <a:r>
              <a:rPr lang="d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Filter</a:t>
            </a:r>
            <a:endParaRPr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1865" name="Google Shape;1865;p57"/>
          <p:cNvCxnSpPr>
            <a:stCxn id="1864" idx="1"/>
          </p:cNvCxnSpPr>
          <p:nvPr/>
        </p:nvCxnSpPr>
        <p:spPr>
          <a:xfrm flipH="1">
            <a:off x="7497100" y="1106775"/>
            <a:ext cx="442200" cy="2295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6" name="Google Shape;1866;p57"/>
          <p:cNvCxnSpPr>
            <a:stCxn id="1863" idx="1"/>
          </p:cNvCxnSpPr>
          <p:nvPr/>
        </p:nvCxnSpPr>
        <p:spPr>
          <a:xfrm rot="10800000">
            <a:off x="6118600" y="1544775"/>
            <a:ext cx="1820700" cy="333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58"/>
          <p:cNvSpPr txBox="1"/>
          <p:nvPr>
            <p:ph type="title"/>
          </p:nvPr>
        </p:nvSpPr>
        <p:spPr>
          <a:xfrm>
            <a:off x="720000" y="1090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Detailed Data by Election</a:t>
            </a:r>
            <a:endParaRPr/>
          </a:p>
        </p:txBody>
      </p:sp>
      <p:pic>
        <p:nvPicPr>
          <p:cNvPr id="1872" name="Google Shape;187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600" y="729900"/>
            <a:ext cx="5518400" cy="44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3" name="Google Shape;1873;p58"/>
          <p:cNvSpPr txBox="1"/>
          <p:nvPr/>
        </p:nvSpPr>
        <p:spPr>
          <a:xfrm>
            <a:off x="268425" y="849775"/>
            <a:ext cx="2861400" cy="3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dk1"/>
                </a:solidFill>
                <a:latin typeface="Cantata One"/>
                <a:ea typeface="Cantata One"/>
                <a:cs typeface="Cantata One"/>
                <a:sym typeface="Cantata One"/>
              </a:rPr>
              <a:t>Select Election Type, Date &amp; Location</a:t>
            </a:r>
            <a:endParaRPr sz="15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View aggregate results for each pollster that </a:t>
            </a: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participated</a:t>
            </a: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in the selected combination, including: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Name of Candidate 1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Name of Candidate 2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ntata One"/>
              <a:ea typeface="Cantata One"/>
              <a:cs typeface="Cantata One"/>
              <a:sym typeface="Cantat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Predicted &amp; Actual vote share of each candidate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59"/>
          <p:cNvSpPr txBox="1"/>
          <p:nvPr>
            <p:ph type="title"/>
          </p:nvPr>
        </p:nvSpPr>
        <p:spPr>
          <a:xfrm>
            <a:off x="271475" y="2571738"/>
            <a:ext cx="4454100" cy="14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Insights &amp; Interpretations</a:t>
            </a:r>
            <a:endParaRPr/>
          </a:p>
        </p:txBody>
      </p:sp>
      <p:sp>
        <p:nvSpPr>
          <p:cNvPr id="1879" name="Google Shape;1879;p59"/>
          <p:cNvSpPr txBox="1"/>
          <p:nvPr>
            <p:ph idx="2" type="title"/>
          </p:nvPr>
        </p:nvSpPr>
        <p:spPr>
          <a:xfrm>
            <a:off x="271475" y="1729950"/>
            <a:ext cx="143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07.</a:t>
            </a:r>
            <a:endParaRPr/>
          </a:p>
        </p:txBody>
      </p:sp>
      <p:cxnSp>
        <p:nvCxnSpPr>
          <p:cNvPr id="1880" name="Google Shape;1880;p59"/>
          <p:cNvCxnSpPr/>
          <p:nvPr/>
        </p:nvCxnSpPr>
        <p:spPr>
          <a:xfrm>
            <a:off x="0" y="4192400"/>
            <a:ext cx="3994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81" name="Google Shape;1881;p59"/>
          <p:cNvGrpSpPr/>
          <p:nvPr/>
        </p:nvGrpSpPr>
        <p:grpSpPr>
          <a:xfrm>
            <a:off x="5249715" y="225142"/>
            <a:ext cx="3160110" cy="4505281"/>
            <a:chOff x="713231" y="317841"/>
            <a:chExt cx="3016523" cy="4272028"/>
          </a:xfrm>
        </p:grpSpPr>
        <p:sp>
          <p:nvSpPr>
            <p:cNvPr id="1882" name="Google Shape;1882;p59"/>
            <p:cNvSpPr/>
            <p:nvPr/>
          </p:nvSpPr>
          <p:spPr>
            <a:xfrm>
              <a:off x="713231" y="553631"/>
              <a:ext cx="2896800" cy="3900275"/>
            </a:xfrm>
            <a:custGeom>
              <a:rect b="b" l="l" r="r" t="t"/>
              <a:pathLst>
                <a:path extrusionOk="0" h="156011" w="115872">
                  <a:moveTo>
                    <a:pt x="35392" y="154470"/>
                  </a:moveTo>
                  <a:cubicBezTo>
                    <a:pt x="23836" y="151781"/>
                    <a:pt x="13825" y="146460"/>
                    <a:pt x="7933" y="137307"/>
                  </a:cubicBezTo>
                  <a:cubicBezTo>
                    <a:pt x="2041" y="128154"/>
                    <a:pt x="381" y="110077"/>
                    <a:pt x="38" y="99551"/>
                  </a:cubicBezTo>
                  <a:cubicBezTo>
                    <a:pt x="-305" y="89025"/>
                    <a:pt x="1697" y="83190"/>
                    <a:pt x="5873" y="74151"/>
                  </a:cubicBezTo>
                  <a:cubicBezTo>
                    <a:pt x="10049" y="65112"/>
                    <a:pt x="20747" y="55844"/>
                    <a:pt x="25095" y="45318"/>
                  </a:cubicBezTo>
                  <a:cubicBezTo>
                    <a:pt x="29443" y="34792"/>
                    <a:pt x="25610" y="18545"/>
                    <a:pt x="31960" y="10994"/>
                  </a:cubicBezTo>
                  <a:cubicBezTo>
                    <a:pt x="38310" y="3443"/>
                    <a:pt x="51925" y="-219"/>
                    <a:pt x="63195" y="10"/>
                  </a:cubicBezTo>
                  <a:cubicBezTo>
                    <a:pt x="74465" y="239"/>
                    <a:pt x="90826" y="4816"/>
                    <a:pt x="99579" y="12367"/>
                  </a:cubicBezTo>
                  <a:cubicBezTo>
                    <a:pt x="108332" y="19918"/>
                    <a:pt x="114281" y="32160"/>
                    <a:pt x="115711" y="45318"/>
                  </a:cubicBezTo>
                  <a:cubicBezTo>
                    <a:pt x="117141" y="58476"/>
                    <a:pt x="108618" y="79986"/>
                    <a:pt x="108160" y="91313"/>
                  </a:cubicBezTo>
                  <a:cubicBezTo>
                    <a:pt x="107702" y="102640"/>
                    <a:pt x="113194" y="105328"/>
                    <a:pt x="112965" y="113280"/>
                  </a:cubicBezTo>
                  <a:cubicBezTo>
                    <a:pt x="112736" y="121232"/>
                    <a:pt x="112737" y="132331"/>
                    <a:pt x="106787" y="139024"/>
                  </a:cubicBezTo>
                  <a:cubicBezTo>
                    <a:pt x="100838" y="145717"/>
                    <a:pt x="89167" y="150866"/>
                    <a:pt x="77268" y="153440"/>
                  </a:cubicBezTo>
                  <a:cubicBezTo>
                    <a:pt x="65369" y="156014"/>
                    <a:pt x="46948" y="157159"/>
                    <a:pt x="35392" y="1544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883" name="Google Shape;1883;p59"/>
            <p:cNvSpPr/>
            <p:nvPr/>
          </p:nvSpPr>
          <p:spPr>
            <a:xfrm>
              <a:off x="1208455" y="4482169"/>
              <a:ext cx="2380200" cy="107700"/>
            </a:xfrm>
            <a:prstGeom prst="ellipse">
              <a:avLst/>
            </a:prstGeom>
            <a:solidFill>
              <a:srgbClr val="E7E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1884" name="Google Shape;1884;p59"/>
            <p:cNvGrpSpPr/>
            <p:nvPr/>
          </p:nvGrpSpPr>
          <p:grpSpPr>
            <a:xfrm>
              <a:off x="1285861" y="832002"/>
              <a:ext cx="2225388" cy="3703998"/>
              <a:chOff x="3306099" y="4164956"/>
              <a:chExt cx="954201" cy="1588199"/>
            </a:xfrm>
          </p:grpSpPr>
          <p:grpSp>
            <p:nvGrpSpPr>
              <p:cNvPr id="1885" name="Google Shape;1885;p59"/>
              <p:cNvGrpSpPr/>
              <p:nvPr/>
            </p:nvGrpSpPr>
            <p:grpSpPr>
              <a:xfrm>
                <a:off x="3306099" y="4164956"/>
                <a:ext cx="954201" cy="1588198"/>
                <a:chOff x="3306099" y="4164956"/>
                <a:chExt cx="954201" cy="1588198"/>
              </a:xfrm>
            </p:grpSpPr>
            <p:sp>
              <p:nvSpPr>
                <p:cNvPr id="1886" name="Google Shape;1886;p59"/>
                <p:cNvSpPr/>
                <p:nvPr/>
              </p:nvSpPr>
              <p:spPr>
                <a:xfrm>
                  <a:off x="3306099" y="4203794"/>
                  <a:ext cx="92439" cy="82798"/>
                </a:xfrm>
                <a:custGeom>
                  <a:rect b="b" l="l" r="r" t="t"/>
                  <a:pathLst>
                    <a:path extrusionOk="0" h="82798" w="92439">
                      <a:moveTo>
                        <a:pt x="53509" y="35061"/>
                      </a:moveTo>
                      <a:cubicBezTo>
                        <a:pt x="55927" y="35797"/>
                        <a:pt x="67914" y="38163"/>
                        <a:pt x="68230" y="38216"/>
                      </a:cubicBezTo>
                      <a:cubicBezTo>
                        <a:pt x="68230" y="38216"/>
                        <a:pt x="53824" y="17501"/>
                        <a:pt x="61500" y="15030"/>
                      </a:cubicBezTo>
                      <a:cubicBezTo>
                        <a:pt x="64865" y="13926"/>
                        <a:pt x="88418" y="43736"/>
                        <a:pt x="91730" y="48888"/>
                      </a:cubicBezTo>
                      <a:cubicBezTo>
                        <a:pt x="93781" y="52095"/>
                        <a:pt x="90731" y="66501"/>
                        <a:pt x="90731" y="66501"/>
                      </a:cubicBezTo>
                      <a:lnTo>
                        <a:pt x="56663" y="82799"/>
                      </a:lnTo>
                      <a:cubicBezTo>
                        <a:pt x="56663" y="82799"/>
                        <a:pt x="22227" y="61191"/>
                        <a:pt x="19756" y="59035"/>
                      </a:cubicBezTo>
                      <a:cubicBezTo>
                        <a:pt x="16496" y="56143"/>
                        <a:pt x="-2115" y="32537"/>
                        <a:pt x="198" y="30434"/>
                      </a:cubicBezTo>
                      <a:cubicBezTo>
                        <a:pt x="2512" y="28279"/>
                        <a:pt x="18810" y="40582"/>
                        <a:pt x="18810" y="40582"/>
                      </a:cubicBezTo>
                      <a:cubicBezTo>
                        <a:pt x="18810" y="40582"/>
                        <a:pt x="-4323" y="18027"/>
                        <a:pt x="829" y="12612"/>
                      </a:cubicBezTo>
                      <a:cubicBezTo>
                        <a:pt x="2669" y="10667"/>
                        <a:pt x="23121" y="24389"/>
                        <a:pt x="23121" y="24389"/>
                      </a:cubicBezTo>
                      <a:cubicBezTo>
                        <a:pt x="23121" y="24389"/>
                        <a:pt x="566" y="5567"/>
                        <a:pt x="5246" y="835"/>
                      </a:cubicBezTo>
                      <a:cubicBezTo>
                        <a:pt x="7927" y="-1846"/>
                        <a:pt x="32164" y="22075"/>
                        <a:pt x="32164" y="22075"/>
                      </a:cubicBezTo>
                      <a:cubicBezTo>
                        <a:pt x="32164" y="22075"/>
                        <a:pt x="15392" y="2307"/>
                        <a:pt x="19020" y="99"/>
                      </a:cubicBezTo>
                      <a:cubicBezTo>
                        <a:pt x="22648" y="-2109"/>
                        <a:pt x="47463" y="33274"/>
                        <a:pt x="53456" y="35114"/>
                      </a:cubicBez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7" name="Google Shape;1887;p59"/>
                <p:cNvSpPr/>
                <p:nvPr/>
              </p:nvSpPr>
              <p:spPr>
                <a:xfrm>
                  <a:off x="3362762" y="4270294"/>
                  <a:ext cx="65560" cy="75496"/>
                </a:xfrm>
                <a:custGeom>
                  <a:rect b="b" l="l" r="r" t="t"/>
                  <a:pathLst>
                    <a:path extrusionOk="0" h="75496" w="65560">
                      <a:moveTo>
                        <a:pt x="0" y="16298"/>
                      </a:moveTo>
                      <a:lnTo>
                        <a:pt x="31913" y="75497"/>
                      </a:lnTo>
                      <a:lnTo>
                        <a:pt x="65560" y="62353"/>
                      </a:lnTo>
                      <a:lnTo>
                        <a:pt x="34068" y="0"/>
                      </a:lnTo>
                      <a:lnTo>
                        <a:pt x="0" y="16298"/>
                      </a:ln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8" name="Google Shape;1888;p59"/>
                <p:cNvSpPr/>
                <p:nvPr/>
              </p:nvSpPr>
              <p:spPr>
                <a:xfrm>
                  <a:off x="3362552" y="4284647"/>
                  <a:ext cx="14510" cy="5467"/>
                </a:xfrm>
                <a:custGeom>
                  <a:rect b="b" l="l" r="r" t="t"/>
                  <a:pathLst>
                    <a:path extrusionOk="0" h="5467" w="14510">
                      <a:moveTo>
                        <a:pt x="14090" y="5468"/>
                      </a:moveTo>
                      <a:lnTo>
                        <a:pt x="0" y="3890"/>
                      </a:lnTo>
                      <a:lnTo>
                        <a:pt x="420" y="0"/>
                      </a:lnTo>
                      <a:lnTo>
                        <a:pt x="14511" y="1525"/>
                      </a:lnTo>
                      <a:lnTo>
                        <a:pt x="14090" y="5468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9" name="Google Shape;1889;p59"/>
                <p:cNvSpPr/>
                <p:nvPr/>
              </p:nvSpPr>
              <p:spPr>
                <a:xfrm>
                  <a:off x="3357505" y="4272765"/>
                  <a:ext cx="59514" cy="46265"/>
                </a:xfrm>
                <a:custGeom>
                  <a:rect b="b" l="l" r="r" t="t"/>
                  <a:pathLst>
                    <a:path extrusionOk="0" h="46265" w="59514">
                      <a:moveTo>
                        <a:pt x="59514" y="21766"/>
                      </a:moveTo>
                      <a:lnTo>
                        <a:pt x="46528" y="0"/>
                      </a:lnTo>
                      <a:lnTo>
                        <a:pt x="0" y="26340"/>
                      </a:lnTo>
                      <a:lnTo>
                        <a:pt x="12460" y="46265"/>
                      </a:lnTo>
                      <a:lnTo>
                        <a:pt x="59514" y="21766"/>
                      </a:ln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0" name="Google Shape;1890;p59"/>
                <p:cNvSpPr/>
                <p:nvPr/>
              </p:nvSpPr>
              <p:spPr>
                <a:xfrm>
                  <a:off x="3827831" y="4164956"/>
                  <a:ext cx="141395" cy="114695"/>
                </a:xfrm>
                <a:custGeom>
                  <a:rect b="b" l="l" r="r" t="t"/>
                  <a:pathLst>
                    <a:path extrusionOk="0" h="114695" w="141395">
                      <a:moveTo>
                        <a:pt x="3474" y="114275"/>
                      </a:moveTo>
                      <a:cubicBezTo>
                        <a:pt x="3474" y="114275"/>
                        <a:pt x="-521" y="51186"/>
                        <a:pt x="57" y="39883"/>
                      </a:cubicBezTo>
                      <a:cubicBezTo>
                        <a:pt x="636" y="28579"/>
                        <a:pt x="15409" y="29315"/>
                        <a:pt x="15409" y="29315"/>
                      </a:cubicBezTo>
                      <a:cubicBezTo>
                        <a:pt x="15409" y="29315"/>
                        <a:pt x="4368" y="14279"/>
                        <a:pt x="20193" y="2975"/>
                      </a:cubicBezTo>
                      <a:cubicBezTo>
                        <a:pt x="36018" y="-8328"/>
                        <a:pt x="64145" y="16540"/>
                        <a:pt x="90748" y="12018"/>
                      </a:cubicBezTo>
                      <a:cubicBezTo>
                        <a:pt x="117351" y="7497"/>
                        <a:pt x="121925" y="32365"/>
                        <a:pt x="121925" y="32365"/>
                      </a:cubicBezTo>
                      <a:cubicBezTo>
                        <a:pt x="121925" y="32365"/>
                        <a:pt x="130021" y="30104"/>
                        <a:pt x="138012" y="35361"/>
                      </a:cubicBezTo>
                      <a:cubicBezTo>
                        <a:pt x="146004" y="40619"/>
                        <a:pt x="137329" y="114696"/>
                        <a:pt x="137329" y="114696"/>
                      </a:cubicBezTo>
                      <a:lnTo>
                        <a:pt x="3527" y="114275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91" name="Google Shape;1891;p59"/>
                <p:cNvGrpSpPr/>
                <p:nvPr/>
              </p:nvGrpSpPr>
              <p:grpSpPr>
                <a:xfrm>
                  <a:off x="4058111" y="5612098"/>
                  <a:ext cx="202189" cy="141056"/>
                  <a:chOff x="4058111" y="5612098"/>
                  <a:chExt cx="202189" cy="141056"/>
                </a:xfrm>
              </p:grpSpPr>
              <p:sp>
                <p:nvSpPr>
                  <p:cNvPr id="1892" name="Google Shape;1892;p59"/>
                  <p:cNvSpPr/>
                  <p:nvPr/>
                </p:nvSpPr>
                <p:spPr>
                  <a:xfrm>
                    <a:off x="4058111" y="5612098"/>
                    <a:ext cx="85906" cy="111025"/>
                  </a:xfrm>
                  <a:custGeom>
                    <a:rect b="b" l="l" r="r" t="t"/>
                    <a:pathLst>
                      <a:path extrusionOk="0" h="111025" w="85906">
                        <a:moveTo>
                          <a:pt x="61039" y="53"/>
                        </a:moveTo>
                        <a:cubicBezTo>
                          <a:pt x="61039" y="53"/>
                          <a:pt x="72658" y="70923"/>
                          <a:pt x="85906" y="85486"/>
                        </a:cubicBezTo>
                        <a:cubicBezTo>
                          <a:pt x="85906" y="85486"/>
                          <a:pt x="70239" y="117241"/>
                          <a:pt x="43374" y="109933"/>
                        </a:cubicBezTo>
                        <a:cubicBezTo>
                          <a:pt x="16508" y="102625"/>
                          <a:pt x="11934" y="88956"/>
                          <a:pt x="11934" y="88956"/>
                        </a:cubicBezTo>
                        <a:lnTo>
                          <a:pt x="0" y="17560"/>
                        </a:lnTo>
                        <a:lnTo>
                          <a:pt x="61039" y="0"/>
                        </a:lnTo>
                        <a:close/>
                      </a:path>
                    </a:pathLst>
                  </a:custGeom>
                  <a:solidFill>
                    <a:srgbClr val="E0958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93" name="Google Shape;1893;p59"/>
                  <p:cNvSpPr/>
                  <p:nvPr/>
                </p:nvSpPr>
                <p:spPr>
                  <a:xfrm>
                    <a:off x="4058111" y="5682186"/>
                    <a:ext cx="202189" cy="70968"/>
                  </a:xfrm>
                  <a:custGeom>
                    <a:rect b="b" l="l" r="r" t="t"/>
                    <a:pathLst>
                      <a:path extrusionOk="0" h="70968" w="202189">
                        <a:moveTo>
                          <a:pt x="162034" y="31275"/>
                        </a:moveTo>
                        <a:cubicBezTo>
                          <a:pt x="153465" y="32116"/>
                          <a:pt x="90691" y="11402"/>
                          <a:pt x="85591" y="2359"/>
                        </a:cubicBezTo>
                        <a:cubicBezTo>
                          <a:pt x="80491" y="-6684"/>
                          <a:pt x="47895" y="13084"/>
                          <a:pt x="46634" y="14504"/>
                        </a:cubicBezTo>
                        <a:cubicBezTo>
                          <a:pt x="45372" y="15923"/>
                          <a:pt x="51628" y="31012"/>
                          <a:pt x="57832" y="37794"/>
                        </a:cubicBezTo>
                        <a:cubicBezTo>
                          <a:pt x="57832" y="37794"/>
                          <a:pt x="23869" y="32432"/>
                          <a:pt x="11935" y="18920"/>
                        </a:cubicBezTo>
                        <a:cubicBezTo>
                          <a:pt x="11935" y="18920"/>
                          <a:pt x="-8990" y="46890"/>
                          <a:pt x="4574" y="70969"/>
                        </a:cubicBezTo>
                        <a:cubicBezTo>
                          <a:pt x="4574" y="70969"/>
                          <a:pt x="150678" y="70969"/>
                          <a:pt x="164295" y="70969"/>
                        </a:cubicBezTo>
                        <a:cubicBezTo>
                          <a:pt x="177912" y="70969"/>
                          <a:pt x="198836" y="53093"/>
                          <a:pt x="201675" y="48835"/>
                        </a:cubicBezTo>
                        <a:cubicBezTo>
                          <a:pt x="204515" y="44576"/>
                          <a:pt x="194893" y="28751"/>
                          <a:pt x="189794" y="24966"/>
                        </a:cubicBezTo>
                        <a:cubicBezTo>
                          <a:pt x="184694" y="21181"/>
                          <a:pt x="174495" y="30013"/>
                          <a:pt x="162034" y="31275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94" name="Google Shape;1894;p59"/>
                  <p:cNvSpPr/>
                  <p:nvPr/>
                </p:nvSpPr>
                <p:spPr>
                  <a:xfrm>
                    <a:off x="4064105" y="5707520"/>
                    <a:ext cx="70186" cy="22922"/>
                  </a:xfrm>
                  <a:custGeom>
                    <a:rect b="b" l="l" r="r" t="t"/>
                    <a:pathLst>
                      <a:path extrusionOk="0" h="22922" w="70186">
                        <a:moveTo>
                          <a:pt x="46055" y="22870"/>
                        </a:moveTo>
                        <a:cubicBezTo>
                          <a:pt x="45266" y="22870"/>
                          <a:pt x="44530" y="22870"/>
                          <a:pt x="43742" y="22817"/>
                        </a:cubicBezTo>
                        <a:cubicBezTo>
                          <a:pt x="30178" y="21976"/>
                          <a:pt x="1262" y="4153"/>
                          <a:pt x="0" y="3365"/>
                        </a:cubicBezTo>
                        <a:lnTo>
                          <a:pt x="2050" y="0"/>
                        </a:lnTo>
                        <a:cubicBezTo>
                          <a:pt x="2366" y="210"/>
                          <a:pt x="31387" y="18086"/>
                          <a:pt x="43952" y="18874"/>
                        </a:cubicBezTo>
                        <a:cubicBezTo>
                          <a:pt x="56517" y="19663"/>
                          <a:pt x="68031" y="12881"/>
                          <a:pt x="68189" y="12828"/>
                        </a:cubicBezTo>
                        <a:lnTo>
                          <a:pt x="70187" y="16245"/>
                        </a:lnTo>
                        <a:cubicBezTo>
                          <a:pt x="69714" y="16508"/>
                          <a:pt x="58778" y="22922"/>
                          <a:pt x="46055" y="22922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95" name="Google Shape;1895;p59"/>
                  <p:cNvSpPr/>
                  <p:nvPr/>
                </p:nvSpPr>
                <p:spPr>
                  <a:xfrm>
                    <a:off x="4115628" y="5710990"/>
                    <a:ext cx="138270" cy="22239"/>
                  </a:xfrm>
                  <a:custGeom>
                    <a:rect b="b" l="l" r="r" t="t"/>
                    <a:pathLst>
                      <a:path extrusionOk="0" h="22239" w="138270">
                        <a:moveTo>
                          <a:pt x="97841" y="22239"/>
                        </a:moveTo>
                        <a:cubicBezTo>
                          <a:pt x="73341" y="22239"/>
                          <a:pt x="13722" y="13091"/>
                          <a:pt x="0" y="10936"/>
                        </a:cubicBezTo>
                        <a:lnTo>
                          <a:pt x="631" y="7045"/>
                        </a:lnTo>
                        <a:cubicBezTo>
                          <a:pt x="38222" y="12933"/>
                          <a:pt x="99997" y="21030"/>
                          <a:pt x="105674" y="17665"/>
                        </a:cubicBezTo>
                        <a:cubicBezTo>
                          <a:pt x="114034" y="12618"/>
                          <a:pt x="136115" y="158"/>
                          <a:pt x="136325" y="0"/>
                        </a:cubicBezTo>
                        <a:lnTo>
                          <a:pt x="138271" y="3417"/>
                        </a:lnTo>
                        <a:cubicBezTo>
                          <a:pt x="138271" y="3417"/>
                          <a:pt x="116032" y="16035"/>
                          <a:pt x="107672" y="21030"/>
                        </a:cubicBezTo>
                        <a:cubicBezTo>
                          <a:pt x="106253" y="21871"/>
                          <a:pt x="102730" y="22239"/>
                          <a:pt x="97841" y="22239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96" name="Google Shape;1896;p59"/>
                  <p:cNvSpPr/>
                  <p:nvPr/>
                </p:nvSpPr>
                <p:spPr>
                  <a:xfrm>
                    <a:off x="4121696" y="5689960"/>
                    <a:ext cx="52867" cy="41424"/>
                  </a:xfrm>
                  <a:custGeom>
                    <a:rect b="b" l="l" r="r" t="t"/>
                    <a:pathLst>
                      <a:path extrusionOk="0" h="41424" w="52867">
                        <a:moveTo>
                          <a:pt x="52867" y="10515"/>
                        </a:moveTo>
                        <a:cubicBezTo>
                          <a:pt x="52867" y="10515"/>
                          <a:pt x="25108" y="40693"/>
                          <a:pt x="23425" y="41376"/>
                        </a:cubicBezTo>
                        <a:cubicBezTo>
                          <a:pt x="21743" y="42060"/>
                          <a:pt x="1187" y="35278"/>
                          <a:pt x="30" y="34752"/>
                        </a:cubicBezTo>
                        <a:cubicBezTo>
                          <a:pt x="-1074" y="34173"/>
                          <a:pt x="28946" y="0"/>
                          <a:pt x="28946" y="0"/>
                        </a:cubicBezTo>
                        <a:cubicBezTo>
                          <a:pt x="28946" y="0"/>
                          <a:pt x="49134" y="9148"/>
                          <a:pt x="52867" y="10568"/>
                        </a:cubicBezTo>
                        <a:close/>
                      </a:path>
                    </a:pathLst>
                  </a:custGeom>
                  <a:solidFill>
                    <a:srgbClr val="3C54A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97" name="Google Shape;1897;p59"/>
                <p:cNvGrpSpPr/>
                <p:nvPr/>
              </p:nvGrpSpPr>
              <p:grpSpPr>
                <a:xfrm>
                  <a:off x="3669598" y="5612098"/>
                  <a:ext cx="202189" cy="141056"/>
                  <a:chOff x="3669598" y="5612098"/>
                  <a:chExt cx="202189" cy="141056"/>
                </a:xfrm>
              </p:grpSpPr>
              <p:sp>
                <p:nvSpPr>
                  <p:cNvPr id="1898" name="Google Shape;1898;p59"/>
                  <p:cNvSpPr/>
                  <p:nvPr/>
                </p:nvSpPr>
                <p:spPr>
                  <a:xfrm>
                    <a:off x="3785933" y="5612098"/>
                    <a:ext cx="75339" cy="111025"/>
                  </a:xfrm>
                  <a:custGeom>
                    <a:rect b="b" l="l" r="r" t="t"/>
                    <a:pathLst>
                      <a:path extrusionOk="0" h="111025" w="75339">
                        <a:moveTo>
                          <a:pt x="14248" y="53"/>
                        </a:moveTo>
                        <a:cubicBezTo>
                          <a:pt x="14248" y="53"/>
                          <a:pt x="13196" y="70923"/>
                          <a:pt x="0" y="85486"/>
                        </a:cubicBezTo>
                        <a:cubicBezTo>
                          <a:pt x="0" y="85486"/>
                          <a:pt x="15667" y="117241"/>
                          <a:pt x="42533" y="109933"/>
                        </a:cubicBezTo>
                        <a:cubicBezTo>
                          <a:pt x="69398" y="102625"/>
                          <a:pt x="73972" y="88956"/>
                          <a:pt x="73972" y="88956"/>
                        </a:cubicBezTo>
                        <a:lnTo>
                          <a:pt x="75339" y="17560"/>
                        </a:lnTo>
                        <a:lnTo>
                          <a:pt x="14300" y="0"/>
                        </a:lnTo>
                        <a:close/>
                      </a:path>
                    </a:pathLst>
                  </a:custGeom>
                  <a:solidFill>
                    <a:srgbClr val="E0958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99" name="Google Shape;1899;p59"/>
                  <p:cNvSpPr/>
                  <p:nvPr/>
                </p:nvSpPr>
                <p:spPr>
                  <a:xfrm>
                    <a:off x="3669598" y="5682186"/>
                    <a:ext cx="202189" cy="70968"/>
                  </a:xfrm>
                  <a:custGeom>
                    <a:rect b="b" l="l" r="r" t="t"/>
                    <a:pathLst>
                      <a:path extrusionOk="0" h="70968" w="202189">
                        <a:moveTo>
                          <a:pt x="40155" y="31275"/>
                        </a:moveTo>
                        <a:cubicBezTo>
                          <a:pt x="48724" y="32116"/>
                          <a:pt x="111498" y="11402"/>
                          <a:pt x="116598" y="2359"/>
                        </a:cubicBezTo>
                        <a:cubicBezTo>
                          <a:pt x="121698" y="-6684"/>
                          <a:pt x="154294" y="13084"/>
                          <a:pt x="155556" y="14504"/>
                        </a:cubicBezTo>
                        <a:cubicBezTo>
                          <a:pt x="156817" y="15923"/>
                          <a:pt x="150561" y="31012"/>
                          <a:pt x="144357" y="37794"/>
                        </a:cubicBezTo>
                        <a:cubicBezTo>
                          <a:pt x="144357" y="37794"/>
                          <a:pt x="178320" y="32432"/>
                          <a:pt x="190255" y="18920"/>
                        </a:cubicBezTo>
                        <a:cubicBezTo>
                          <a:pt x="190255" y="18920"/>
                          <a:pt x="211179" y="46890"/>
                          <a:pt x="197615" y="70969"/>
                        </a:cubicBezTo>
                        <a:cubicBezTo>
                          <a:pt x="197615" y="70969"/>
                          <a:pt x="51511" y="70969"/>
                          <a:pt x="37894" y="70969"/>
                        </a:cubicBezTo>
                        <a:cubicBezTo>
                          <a:pt x="24277" y="70969"/>
                          <a:pt x="3353" y="53093"/>
                          <a:pt x="514" y="48835"/>
                        </a:cubicBezTo>
                        <a:cubicBezTo>
                          <a:pt x="-2325" y="44576"/>
                          <a:pt x="7296" y="28751"/>
                          <a:pt x="12396" y="24966"/>
                        </a:cubicBezTo>
                        <a:cubicBezTo>
                          <a:pt x="17495" y="21181"/>
                          <a:pt x="27695" y="30013"/>
                          <a:pt x="40155" y="31275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00" name="Google Shape;1900;p59"/>
                  <p:cNvSpPr/>
                  <p:nvPr/>
                </p:nvSpPr>
                <p:spPr>
                  <a:xfrm>
                    <a:off x="3795607" y="5707468"/>
                    <a:ext cx="70186" cy="22922"/>
                  </a:xfrm>
                  <a:custGeom>
                    <a:rect b="b" l="l" r="r" t="t"/>
                    <a:pathLst>
                      <a:path extrusionOk="0" h="22922" w="70186">
                        <a:moveTo>
                          <a:pt x="24131" y="22922"/>
                        </a:moveTo>
                        <a:cubicBezTo>
                          <a:pt x="11409" y="22922"/>
                          <a:pt x="473" y="16561"/>
                          <a:pt x="0" y="16245"/>
                        </a:cubicBezTo>
                        <a:lnTo>
                          <a:pt x="1998" y="12828"/>
                        </a:lnTo>
                        <a:cubicBezTo>
                          <a:pt x="1998" y="12828"/>
                          <a:pt x="13669" y="19610"/>
                          <a:pt x="26235" y="18874"/>
                        </a:cubicBezTo>
                        <a:cubicBezTo>
                          <a:pt x="38800" y="18086"/>
                          <a:pt x="67873" y="210"/>
                          <a:pt x="68136" y="0"/>
                        </a:cubicBezTo>
                        <a:lnTo>
                          <a:pt x="70187" y="3365"/>
                        </a:lnTo>
                        <a:cubicBezTo>
                          <a:pt x="68978" y="4101"/>
                          <a:pt x="40009" y="21923"/>
                          <a:pt x="26445" y="22817"/>
                        </a:cubicBezTo>
                        <a:cubicBezTo>
                          <a:pt x="25656" y="22817"/>
                          <a:pt x="24868" y="22870"/>
                          <a:pt x="24131" y="22870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01" name="Google Shape;1901;p59"/>
                  <p:cNvSpPr/>
                  <p:nvPr/>
                </p:nvSpPr>
                <p:spPr>
                  <a:xfrm>
                    <a:off x="3676001" y="5710990"/>
                    <a:ext cx="138270" cy="22239"/>
                  </a:xfrm>
                  <a:custGeom>
                    <a:rect b="b" l="l" r="r" t="t"/>
                    <a:pathLst>
                      <a:path extrusionOk="0" h="22239" w="138270">
                        <a:moveTo>
                          <a:pt x="40430" y="22239"/>
                        </a:moveTo>
                        <a:cubicBezTo>
                          <a:pt x="35540" y="22239"/>
                          <a:pt x="32018" y="21871"/>
                          <a:pt x="30598" y="21030"/>
                        </a:cubicBezTo>
                        <a:cubicBezTo>
                          <a:pt x="22291" y="16035"/>
                          <a:pt x="263" y="3575"/>
                          <a:pt x="0" y="3417"/>
                        </a:cubicBezTo>
                        <a:lnTo>
                          <a:pt x="1945" y="0"/>
                        </a:lnTo>
                        <a:cubicBezTo>
                          <a:pt x="1945" y="0"/>
                          <a:pt x="24237" y="12618"/>
                          <a:pt x="32596" y="17665"/>
                        </a:cubicBezTo>
                        <a:cubicBezTo>
                          <a:pt x="38274" y="21082"/>
                          <a:pt x="100049" y="12986"/>
                          <a:pt x="137640" y="7045"/>
                        </a:cubicBezTo>
                        <a:lnTo>
                          <a:pt x="138271" y="10936"/>
                        </a:lnTo>
                        <a:cubicBezTo>
                          <a:pt x="124549" y="13091"/>
                          <a:pt x="64929" y="22239"/>
                          <a:pt x="40430" y="22239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02" name="Google Shape;1902;p59"/>
                  <p:cNvSpPr/>
                  <p:nvPr/>
                </p:nvSpPr>
                <p:spPr>
                  <a:xfrm>
                    <a:off x="3755335" y="5689960"/>
                    <a:ext cx="52867" cy="41424"/>
                  </a:xfrm>
                  <a:custGeom>
                    <a:rect b="b" l="l" r="r" t="t"/>
                    <a:pathLst>
                      <a:path extrusionOk="0" h="41424" w="52867">
                        <a:moveTo>
                          <a:pt x="0" y="10515"/>
                        </a:moveTo>
                        <a:cubicBezTo>
                          <a:pt x="0" y="10515"/>
                          <a:pt x="27759" y="40693"/>
                          <a:pt x="29442" y="41376"/>
                        </a:cubicBezTo>
                        <a:cubicBezTo>
                          <a:pt x="31124" y="42060"/>
                          <a:pt x="51681" y="35278"/>
                          <a:pt x="52838" y="34752"/>
                        </a:cubicBezTo>
                        <a:cubicBezTo>
                          <a:pt x="53941" y="34173"/>
                          <a:pt x="23922" y="0"/>
                          <a:pt x="23922" y="0"/>
                        </a:cubicBezTo>
                        <a:cubicBezTo>
                          <a:pt x="23922" y="0"/>
                          <a:pt x="3733" y="9148"/>
                          <a:pt x="0" y="10568"/>
                        </a:cubicBezTo>
                        <a:close/>
                      </a:path>
                    </a:pathLst>
                  </a:custGeom>
                  <a:solidFill>
                    <a:srgbClr val="3C54A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903" name="Google Shape;1903;p59"/>
                <p:cNvSpPr/>
                <p:nvPr/>
              </p:nvSpPr>
              <p:spPr>
                <a:xfrm>
                  <a:off x="3743252" y="4802295"/>
                  <a:ext cx="387375" cy="865321"/>
                </a:xfrm>
                <a:custGeom>
                  <a:rect b="b" l="l" r="r" t="t"/>
                  <a:pathLst>
                    <a:path extrusionOk="0" h="865321" w="387375">
                      <a:moveTo>
                        <a:pt x="117390" y="856016"/>
                      </a:moveTo>
                      <a:cubicBezTo>
                        <a:pt x="133162" y="773527"/>
                        <a:pt x="145675" y="243787"/>
                        <a:pt x="145675" y="243787"/>
                      </a:cubicBezTo>
                      <a:lnTo>
                        <a:pt x="164760" y="243787"/>
                      </a:lnTo>
                      <a:lnTo>
                        <a:pt x="316331" y="865322"/>
                      </a:lnTo>
                      <a:cubicBezTo>
                        <a:pt x="316331" y="865322"/>
                        <a:pt x="361808" y="858224"/>
                        <a:pt x="386939" y="844187"/>
                      </a:cubicBezTo>
                      <a:cubicBezTo>
                        <a:pt x="395035" y="839665"/>
                        <a:pt x="287941" y="168238"/>
                        <a:pt x="279109" y="68978"/>
                      </a:cubicBezTo>
                      <a:lnTo>
                        <a:pt x="274640" y="4574"/>
                      </a:lnTo>
                      <a:lnTo>
                        <a:pt x="622" y="0"/>
                      </a:lnTo>
                      <a:lnTo>
                        <a:pt x="622" y="69976"/>
                      </a:lnTo>
                      <a:cubicBezTo>
                        <a:pt x="-5529" y="88430"/>
                        <a:pt x="35794" y="832200"/>
                        <a:pt x="42629" y="850706"/>
                      </a:cubicBezTo>
                      <a:cubicBezTo>
                        <a:pt x="42629" y="850706"/>
                        <a:pt x="95729" y="859171"/>
                        <a:pt x="117390" y="856016"/>
                      </a:cubicBezTo>
                      <a:close/>
                    </a:path>
                  </a:pathLst>
                </a:custGeom>
                <a:solidFill>
                  <a:srgbClr val="222A6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4" name="Google Shape;1904;p59"/>
                <p:cNvSpPr/>
                <p:nvPr/>
              </p:nvSpPr>
              <p:spPr>
                <a:xfrm>
                  <a:off x="3742612" y="4862072"/>
                  <a:ext cx="35344" cy="107935"/>
                </a:xfrm>
                <a:custGeom>
                  <a:rect b="b" l="l" r="r" t="t"/>
                  <a:pathLst>
                    <a:path extrusionOk="0" h="107935" w="35344">
                      <a:moveTo>
                        <a:pt x="736" y="107935"/>
                      </a:moveTo>
                      <a:lnTo>
                        <a:pt x="0" y="104045"/>
                      </a:lnTo>
                      <a:cubicBezTo>
                        <a:pt x="41218" y="96264"/>
                        <a:pt x="29915" y="1472"/>
                        <a:pt x="29810" y="473"/>
                      </a:cubicBezTo>
                      <a:lnTo>
                        <a:pt x="33700" y="0"/>
                      </a:lnTo>
                      <a:cubicBezTo>
                        <a:pt x="34226" y="4048"/>
                        <a:pt x="45530" y="99471"/>
                        <a:pt x="683" y="107882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5" name="Google Shape;1905;p59"/>
                <p:cNvSpPr/>
                <p:nvPr/>
              </p:nvSpPr>
              <p:spPr>
                <a:xfrm>
                  <a:off x="3855857" y="4840516"/>
                  <a:ext cx="49998" cy="207879"/>
                </a:xfrm>
                <a:custGeom>
                  <a:rect b="b" l="l" r="r" t="t"/>
                  <a:pathLst>
                    <a:path extrusionOk="0" h="207879" w="49998">
                      <a:moveTo>
                        <a:pt x="49998" y="207879"/>
                      </a:moveTo>
                      <a:lnTo>
                        <a:pt x="47580" y="207511"/>
                      </a:lnTo>
                      <a:cubicBezTo>
                        <a:pt x="16561" y="203042"/>
                        <a:pt x="1577" y="21030"/>
                        <a:pt x="0" y="315"/>
                      </a:cubicBezTo>
                      <a:lnTo>
                        <a:pt x="3943" y="0"/>
                      </a:lnTo>
                      <a:cubicBezTo>
                        <a:pt x="9937" y="77127"/>
                        <a:pt x="25762" y="191371"/>
                        <a:pt x="45740" y="202779"/>
                      </a:cubicBezTo>
                      <a:lnTo>
                        <a:pt x="33911" y="579"/>
                      </a:lnTo>
                      <a:lnTo>
                        <a:pt x="37854" y="368"/>
                      </a:lnTo>
                      <a:lnTo>
                        <a:pt x="49998" y="207879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6" name="Google Shape;1906;p59"/>
                <p:cNvSpPr/>
                <p:nvPr/>
              </p:nvSpPr>
              <p:spPr>
                <a:xfrm>
                  <a:off x="3743874" y="4840884"/>
                  <a:ext cx="278434" cy="31387"/>
                </a:xfrm>
                <a:custGeom>
                  <a:rect b="b" l="l" r="r" t="t"/>
                  <a:pathLst>
                    <a:path extrusionOk="0" h="31387" w="278434">
                      <a:moveTo>
                        <a:pt x="0" y="1052"/>
                      </a:moveTo>
                      <a:lnTo>
                        <a:pt x="0" y="31387"/>
                      </a:lnTo>
                      <a:lnTo>
                        <a:pt x="278434" y="30388"/>
                      </a:lnTo>
                      <a:lnTo>
                        <a:pt x="272861" y="0"/>
                      </a:lnTo>
                      <a:lnTo>
                        <a:pt x="0" y="1052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7" name="Google Shape;1907;p59"/>
                <p:cNvSpPr/>
                <p:nvPr/>
              </p:nvSpPr>
              <p:spPr>
                <a:xfrm>
                  <a:off x="3829623" y="4249957"/>
                  <a:ext cx="136115" cy="100719"/>
                </a:xfrm>
                <a:custGeom>
                  <a:rect b="b" l="l" r="r" t="t"/>
                  <a:pathLst>
                    <a:path extrusionOk="0" h="100719" w="136115">
                      <a:moveTo>
                        <a:pt x="0" y="5406"/>
                      </a:moveTo>
                      <a:cubicBezTo>
                        <a:pt x="-105" y="2620"/>
                        <a:pt x="136220" y="-3636"/>
                        <a:pt x="136115" y="2830"/>
                      </a:cubicBezTo>
                      <a:cubicBezTo>
                        <a:pt x="135800" y="27540"/>
                        <a:pt x="134748" y="65867"/>
                        <a:pt x="130017" y="63448"/>
                      </a:cubicBezTo>
                      <a:cubicBezTo>
                        <a:pt x="115138" y="110608"/>
                        <a:pt x="39904" y="114761"/>
                        <a:pt x="10200" y="65867"/>
                      </a:cubicBezTo>
                      <a:cubicBezTo>
                        <a:pt x="5047" y="57350"/>
                        <a:pt x="1420" y="38265"/>
                        <a:pt x="0" y="5406"/>
                      </a:cubicBezTo>
                      <a:close/>
                    </a:path>
                  </a:pathLst>
                </a:custGeom>
                <a:solidFill>
                  <a:srgbClr val="3C54A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8" name="Google Shape;1908;p59"/>
                <p:cNvSpPr/>
                <p:nvPr/>
              </p:nvSpPr>
              <p:spPr>
                <a:xfrm>
                  <a:off x="3860011" y="4352416"/>
                  <a:ext cx="68241" cy="84241"/>
                </a:xfrm>
                <a:custGeom>
                  <a:rect b="b" l="l" r="r" t="t"/>
                  <a:pathLst>
                    <a:path extrusionOk="0" h="84241" w="68241">
                      <a:moveTo>
                        <a:pt x="0" y="0"/>
                      </a:moveTo>
                      <a:lnTo>
                        <a:pt x="0" y="69871"/>
                      </a:lnTo>
                      <a:cubicBezTo>
                        <a:pt x="0" y="69871"/>
                        <a:pt x="28180" y="102205"/>
                        <a:pt x="68241" y="69871"/>
                      </a:cubicBezTo>
                      <a:lnTo>
                        <a:pt x="68241" y="2786"/>
                      </a:ln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9" name="Google Shape;1909;p59"/>
                <p:cNvSpPr/>
                <p:nvPr/>
              </p:nvSpPr>
              <p:spPr>
                <a:xfrm>
                  <a:off x="3860011" y="4352416"/>
                  <a:ext cx="68241" cy="51733"/>
                </a:xfrm>
                <a:custGeom>
                  <a:rect b="b" l="l" r="r" t="t"/>
                  <a:pathLst>
                    <a:path extrusionOk="0" h="51733" w="68241">
                      <a:moveTo>
                        <a:pt x="0" y="0"/>
                      </a:moveTo>
                      <a:lnTo>
                        <a:pt x="0" y="35593"/>
                      </a:lnTo>
                      <a:cubicBezTo>
                        <a:pt x="0" y="35593"/>
                        <a:pt x="17507" y="51733"/>
                        <a:pt x="34121" y="51733"/>
                      </a:cubicBezTo>
                      <a:cubicBezTo>
                        <a:pt x="50734" y="51733"/>
                        <a:pt x="68241" y="32123"/>
                        <a:pt x="68241" y="32123"/>
                      </a:cubicBezTo>
                      <a:lnTo>
                        <a:pt x="68241" y="27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0" name="Google Shape;1910;p59"/>
                <p:cNvSpPr/>
                <p:nvPr/>
              </p:nvSpPr>
              <p:spPr>
                <a:xfrm>
                  <a:off x="3843194" y="4226079"/>
                  <a:ext cx="106482" cy="152623"/>
                </a:xfrm>
                <a:custGeom>
                  <a:rect b="b" l="l" r="r" t="t"/>
                  <a:pathLst>
                    <a:path extrusionOk="0" h="152623" w="106482">
                      <a:moveTo>
                        <a:pt x="104090" y="20399"/>
                      </a:moveTo>
                      <a:cubicBezTo>
                        <a:pt x="97887" y="1735"/>
                        <a:pt x="78329" y="0"/>
                        <a:pt x="53146" y="0"/>
                      </a:cubicBezTo>
                      <a:cubicBezTo>
                        <a:pt x="27963" y="0"/>
                        <a:pt x="8405" y="1788"/>
                        <a:pt x="2201" y="20399"/>
                      </a:cubicBezTo>
                      <a:cubicBezTo>
                        <a:pt x="-4003" y="39063"/>
                        <a:pt x="4514" y="95423"/>
                        <a:pt x="8037" y="109618"/>
                      </a:cubicBezTo>
                      <a:cubicBezTo>
                        <a:pt x="11560" y="123813"/>
                        <a:pt x="33588" y="152624"/>
                        <a:pt x="53672" y="152624"/>
                      </a:cubicBezTo>
                      <a:cubicBezTo>
                        <a:pt x="73755" y="152624"/>
                        <a:pt x="95731" y="123813"/>
                        <a:pt x="99306" y="109618"/>
                      </a:cubicBezTo>
                      <a:cubicBezTo>
                        <a:pt x="102881" y="95423"/>
                        <a:pt x="110294" y="39063"/>
                        <a:pt x="104090" y="20399"/>
                      </a:cubicBez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1" name="Google Shape;1911;p59"/>
                <p:cNvSpPr/>
                <p:nvPr/>
              </p:nvSpPr>
              <p:spPr>
                <a:xfrm>
                  <a:off x="3892585" y="4371584"/>
                  <a:ext cx="8227" cy="2302"/>
                </a:xfrm>
                <a:custGeom>
                  <a:rect b="b" l="l" r="r" t="t"/>
                  <a:pathLst>
                    <a:path extrusionOk="0" h="2302" w="8227">
                      <a:moveTo>
                        <a:pt x="8224" y="968"/>
                      </a:moveTo>
                      <a:cubicBezTo>
                        <a:pt x="8434" y="-557"/>
                        <a:pt x="-504" y="-136"/>
                        <a:pt x="22" y="1231"/>
                      </a:cubicBezTo>
                      <a:cubicBezTo>
                        <a:pt x="548" y="2598"/>
                        <a:pt x="8013" y="2808"/>
                        <a:pt x="8224" y="968"/>
                      </a:cubicBezTo>
                      <a:close/>
                    </a:path>
                  </a:pathLst>
                </a:custGeom>
                <a:solidFill>
                  <a:srgbClr val="C5696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2" name="Google Shape;1912;p59"/>
                <p:cNvSpPr/>
                <p:nvPr/>
              </p:nvSpPr>
              <p:spPr>
                <a:xfrm>
                  <a:off x="3918525" y="4313495"/>
                  <a:ext cx="19404" cy="6947"/>
                </a:xfrm>
                <a:custGeom>
                  <a:rect b="b" l="l" r="r" t="t"/>
                  <a:pathLst>
                    <a:path extrusionOk="0" h="6947" w="19404">
                      <a:moveTo>
                        <a:pt x="19402" y="3170"/>
                      </a:moveTo>
                      <a:cubicBezTo>
                        <a:pt x="19664" y="-668"/>
                        <a:pt x="212" y="-1351"/>
                        <a:pt x="2" y="2960"/>
                      </a:cubicBezTo>
                      <a:cubicBezTo>
                        <a:pt x="-209" y="7271"/>
                        <a:pt x="19034" y="9111"/>
                        <a:pt x="19402" y="3170"/>
                      </a:cubicBezTo>
                      <a:close/>
                    </a:path>
                  </a:pathLst>
                </a:custGeom>
                <a:solidFill>
                  <a:srgbClr val="C5696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3" name="Google Shape;1913;p59"/>
                <p:cNvSpPr/>
                <p:nvPr/>
              </p:nvSpPr>
              <p:spPr>
                <a:xfrm>
                  <a:off x="3853596" y="4313977"/>
                  <a:ext cx="19401" cy="6913"/>
                </a:xfrm>
                <a:custGeom>
                  <a:rect b="b" l="l" r="r" t="t"/>
                  <a:pathLst>
                    <a:path extrusionOk="0" h="6913" w="19401">
                      <a:moveTo>
                        <a:pt x="1" y="2951"/>
                      </a:moveTo>
                      <a:cubicBezTo>
                        <a:pt x="-157" y="-887"/>
                        <a:pt x="19296" y="-1150"/>
                        <a:pt x="19401" y="3161"/>
                      </a:cubicBezTo>
                      <a:cubicBezTo>
                        <a:pt x="19506" y="7472"/>
                        <a:pt x="264" y="8892"/>
                        <a:pt x="1" y="2951"/>
                      </a:cubicBezTo>
                      <a:close/>
                    </a:path>
                  </a:pathLst>
                </a:custGeom>
                <a:solidFill>
                  <a:srgbClr val="C5696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4" name="Google Shape;1914;p59"/>
                <p:cNvSpPr/>
                <p:nvPr/>
              </p:nvSpPr>
              <p:spPr>
                <a:xfrm>
                  <a:off x="3884195" y="4339850"/>
                  <a:ext cx="26865" cy="25130"/>
                </a:xfrm>
                <a:custGeom>
                  <a:rect b="b" l="l" r="r" t="t"/>
                  <a:pathLst>
                    <a:path extrusionOk="0" h="25130" w="26865">
                      <a:moveTo>
                        <a:pt x="0" y="0"/>
                      </a:moveTo>
                      <a:lnTo>
                        <a:pt x="26865" y="0"/>
                      </a:lnTo>
                      <a:cubicBezTo>
                        <a:pt x="26865" y="0"/>
                        <a:pt x="23816" y="25131"/>
                        <a:pt x="12513" y="25131"/>
                      </a:cubicBezTo>
                      <a:cubicBezTo>
                        <a:pt x="0" y="2513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5" name="Google Shape;1915;p59"/>
                <p:cNvSpPr/>
                <p:nvPr/>
              </p:nvSpPr>
              <p:spPr>
                <a:xfrm>
                  <a:off x="3889946" y="4295635"/>
                  <a:ext cx="12439" cy="32648"/>
                </a:xfrm>
                <a:custGeom>
                  <a:rect b="b" l="l" r="r" t="t"/>
                  <a:pathLst>
                    <a:path extrusionOk="0" h="32648" w="12439">
                      <a:moveTo>
                        <a:pt x="5815" y="32648"/>
                      </a:moveTo>
                      <a:cubicBezTo>
                        <a:pt x="2924" y="32648"/>
                        <a:pt x="558" y="32070"/>
                        <a:pt x="85" y="30388"/>
                      </a:cubicBezTo>
                      <a:cubicBezTo>
                        <a:pt x="-651" y="27917"/>
                        <a:pt x="3607" y="8307"/>
                        <a:pt x="5447" y="0"/>
                      </a:cubicBezTo>
                      <a:lnTo>
                        <a:pt x="8023" y="578"/>
                      </a:lnTo>
                      <a:cubicBezTo>
                        <a:pt x="5132" y="13511"/>
                        <a:pt x="2293" y="27969"/>
                        <a:pt x="2608" y="29652"/>
                      </a:cubicBezTo>
                      <a:cubicBezTo>
                        <a:pt x="3239" y="30125"/>
                        <a:pt x="7761" y="30072"/>
                        <a:pt x="12019" y="29389"/>
                      </a:cubicBezTo>
                      <a:lnTo>
                        <a:pt x="12440" y="31965"/>
                      </a:lnTo>
                      <a:cubicBezTo>
                        <a:pt x="10284" y="32333"/>
                        <a:pt x="7918" y="32648"/>
                        <a:pt x="5815" y="32648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6" name="Google Shape;1916;p59"/>
                <p:cNvSpPr/>
                <p:nvPr/>
              </p:nvSpPr>
              <p:spPr>
                <a:xfrm>
                  <a:off x="3874784" y="4288222"/>
                  <a:ext cx="7307" cy="13459"/>
                </a:xfrm>
                <a:custGeom>
                  <a:rect b="b" l="l" r="r" t="t"/>
                  <a:pathLst>
                    <a:path extrusionOk="0" h="13459" w="7307">
                      <a:moveTo>
                        <a:pt x="7308" y="6730"/>
                      </a:moveTo>
                      <a:cubicBezTo>
                        <a:pt x="7308" y="10462"/>
                        <a:pt x="5678" y="13459"/>
                        <a:pt x="3680" y="13459"/>
                      </a:cubicBezTo>
                      <a:cubicBezTo>
                        <a:pt x="1682" y="13459"/>
                        <a:pt x="0" y="10462"/>
                        <a:pt x="0" y="6730"/>
                      </a:cubicBezTo>
                      <a:cubicBezTo>
                        <a:pt x="0" y="2997"/>
                        <a:pt x="1630" y="0"/>
                        <a:pt x="3628" y="0"/>
                      </a:cubicBezTo>
                      <a:cubicBezTo>
                        <a:pt x="5625" y="0"/>
                        <a:pt x="7308" y="2997"/>
                        <a:pt x="7308" y="6730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7" name="Google Shape;1917;p59"/>
                <p:cNvSpPr/>
                <p:nvPr/>
              </p:nvSpPr>
              <p:spPr>
                <a:xfrm>
                  <a:off x="3911060" y="4288222"/>
                  <a:ext cx="7307" cy="13459"/>
                </a:xfrm>
                <a:custGeom>
                  <a:rect b="b" l="l" r="r" t="t"/>
                  <a:pathLst>
                    <a:path extrusionOk="0" h="13459" w="7307">
                      <a:moveTo>
                        <a:pt x="0" y="6730"/>
                      </a:moveTo>
                      <a:cubicBezTo>
                        <a:pt x="0" y="10462"/>
                        <a:pt x="1630" y="13459"/>
                        <a:pt x="3628" y="13459"/>
                      </a:cubicBezTo>
                      <a:cubicBezTo>
                        <a:pt x="5625" y="13459"/>
                        <a:pt x="7308" y="10462"/>
                        <a:pt x="7308" y="6730"/>
                      </a:cubicBezTo>
                      <a:cubicBezTo>
                        <a:pt x="7308" y="2997"/>
                        <a:pt x="5678" y="0"/>
                        <a:pt x="3680" y="0"/>
                      </a:cubicBezTo>
                      <a:cubicBezTo>
                        <a:pt x="1682" y="0"/>
                        <a:pt x="0" y="2997"/>
                        <a:pt x="0" y="6730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8" name="Google Shape;1918;p59"/>
                <p:cNvSpPr/>
                <p:nvPr/>
              </p:nvSpPr>
              <p:spPr>
                <a:xfrm>
                  <a:off x="3821197" y="4279260"/>
                  <a:ext cx="29613" cy="37458"/>
                </a:xfrm>
                <a:custGeom>
                  <a:rect b="b" l="l" r="r" t="t"/>
                  <a:pathLst>
                    <a:path extrusionOk="0" h="37458" w="29613">
                      <a:moveTo>
                        <a:pt x="25197" y="2338"/>
                      </a:moveTo>
                      <a:cubicBezTo>
                        <a:pt x="25197" y="2338"/>
                        <a:pt x="1591" y="-7494"/>
                        <a:pt x="119" y="13168"/>
                      </a:cubicBezTo>
                      <a:cubicBezTo>
                        <a:pt x="-1353" y="33830"/>
                        <a:pt x="10949" y="42189"/>
                        <a:pt x="29613" y="34829"/>
                      </a:cubicBezTo>
                      <a:lnTo>
                        <a:pt x="25197" y="2390"/>
                      </a:ln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9" name="Google Shape;1919;p59"/>
                <p:cNvSpPr/>
                <p:nvPr/>
              </p:nvSpPr>
              <p:spPr>
                <a:xfrm>
                  <a:off x="3826731" y="4290622"/>
                  <a:ext cx="22396" cy="15844"/>
                </a:xfrm>
                <a:custGeom>
                  <a:rect b="b" l="l" r="r" t="t"/>
                  <a:pathLst>
                    <a:path extrusionOk="0" h="15844" w="22396">
                      <a:moveTo>
                        <a:pt x="20031" y="15791"/>
                      </a:moveTo>
                      <a:cubicBezTo>
                        <a:pt x="17770" y="10797"/>
                        <a:pt x="11198" y="3594"/>
                        <a:pt x="8096" y="2700"/>
                      </a:cubicBezTo>
                      <a:cubicBezTo>
                        <a:pt x="5941" y="2122"/>
                        <a:pt x="3049" y="5645"/>
                        <a:pt x="2208" y="6906"/>
                      </a:cubicBezTo>
                      <a:lnTo>
                        <a:pt x="0" y="5487"/>
                      </a:lnTo>
                      <a:cubicBezTo>
                        <a:pt x="421" y="4803"/>
                        <a:pt x="4469" y="-1085"/>
                        <a:pt x="8780" y="177"/>
                      </a:cubicBezTo>
                      <a:cubicBezTo>
                        <a:pt x="12933" y="1386"/>
                        <a:pt x="19978" y="9377"/>
                        <a:pt x="22397" y="14740"/>
                      </a:cubicBezTo>
                      <a:lnTo>
                        <a:pt x="19978" y="15844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0" name="Google Shape;1920;p59"/>
                <p:cNvSpPr/>
                <p:nvPr/>
              </p:nvSpPr>
              <p:spPr>
                <a:xfrm>
                  <a:off x="3940187" y="4279681"/>
                  <a:ext cx="29613" cy="37458"/>
                </a:xfrm>
                <a:custGeom>
                  <a:rect b="b" l="l" r="r" t="t"/>
                  <a:pathLst>
                    <a:path extrusionOk="0" h="37458" w="29613">
                      <a:moveTo>
                        <a:pt x="4416" y="2338"/>
                      </a:moveTo>
                      <a:cubicBezTo>
                        <a:pt x="4416" y="2338"/>
                        <a:pt x="28022" y="-7494"/>
                        <a:pt x="29494" y="13168"/>
                      </a:cubicBezTo>
                      <a:cubicBezTo>
                        <a:pt x="30966" y="33830"/>
                        <a:pt x="18664" y="42189"/>
                        <a:pt x="0" y="34829"/>
                      </a:cubicBezTo>
                      <a:lnTo>
                        <a:pt x="4416" y="2390"/>
                      </a:ln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1" name="Google Shape;1921;p59"/>
                <p:cNvSpPr/>
                <p:nvPr/>
              </p:nvSpPr>
              <p:spPr>
                <a:xfrm>
                  <a:off x="3944445" y="4290569"/>
                  <a:ext cx="22396" cy="15844"/>
                </a:xfrm>
                <a:custGeom>
                  <a:rect b="b" l="l" r="r" t="t"/>
                  <a:pathLst>
                    <a:path extrusionOk="0" h="15844" w="22396">
                      <a:moveTo>
                        <a:pt x="2418" y="15844"/>
                      </a:moveTo>
                      <a:lnTo>
                        <a:pt x="0" y="14740"/>
                      </a:lnTo>
                      <a:cubicBezTo>
                        <a:pt x="2418" y="9430"/>
                        <a:pt x="9463" y="1386"/>
                        <a:pt x="13617" y="177"/>
                      </a:cubicBezTo>
                      <a:cubicBezTo>
                        <a:pt x="17980" y="-1085"/>
                        <a:pt x="21976" y="4803"/>
                        <a:pt x="22397" y="5487"/>
                      </a:cubicBezTo>
                      <a:lnTo>
                        <a:pt x="20188" y="6906"/>
                      </a:lnTo>
                      <a:cubicBezTo>
                        <a:pt x="19347" y="5645"/>
                        <a:pt x="16508" y="2122"/>
                        <a:pt x="14300" y="2700"/>
                      </a:cubicBezTo>
                      <a:cubicBezTo>
                        <a:pt x="11198" y="3594"/>
                        <a:pt x="4574" y="10797"/>
                        <a:pt x="2366" y="15791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2" name="Google Shape;1922;p59"/>
                <p:cNvSpPr/>
                <p:nvPr/>
              </p:nvSpPr>
              <p:spPr>
                <a:xfrm>
                  <a:off x="3726916" y="4422234"/>
                  <a:ext cx="307812" cy="419648"/>
                </a:xfrm>
                <a:custGeom>
                  <a:rect b="b" l="l" r="r" t="t"/>
                  <a:pathLst>
                    <a:path extrusionOk="0" h="419648" w="307812">
                      <a:moveTo>
                        <a:pt x="303016" y="257352"/>
                      </a:moveTo>
                      <a:cubicBezTo>
                        <a:pt x="302490" y="334110"/>
                        <a:pt x="307958" y="401511"/>
                        <a:pt x="305592" y="404928"/>
                      </a:cubicBezTo>
                      <a:cubicBezTo>
                        <a:pt x="299966" y="413024"/>
                        <a:pt x="289820" y="418650"/>
                        <a:pt x="289820" y="418650"/>
                      </a:cubicBezTo>
                      <a:lnTo>
                        <a:pt x="22584" y="419649"/>
                      </a:lnTo>
                      <a:cubicBezTo>
                        <a:pt x="12490" y="419649"/>
                        <a:pt x="2343" y="414707"/>
                        <a:pt x="82" y="405927"/>
                      </a:cubicBezTo>
                      <a:cubicBezTo>
                        <a:pt x="-917" y="402141"/>
                        <a:pt x="7495" y="338264"/>
                        <a:pt x="8441" y="262977"/>
                      </a:cubicBezTo>
                      <a:cubicBezTo>
                        <a:pt x="9703" y="162508"/>
                        <a:pt x="7285" y="35961"/>
                        <a:pt x="7968" y="31492"/>
                      </a:cubicBezTo>
                      <a:cubicBezTo>
                        <a:pt x="9072" y="23606"/>
                        <a:pt x="126997" y="946"/>
                        <a:pt x="133095" y="0"/>
                      </a:cubicBezTo>
                      <a:cubicBezTo>
                        <a:pt x="133095" y="0"/>
                        <a:pt x="160224" y="32123"/>
                        <a:pt x="201337" y="0"/>
                      </a:cubicBezTo>
                      <a:cubicBezTo>
                        <a:pt x="201337" y="0"/>
                        <a:pt x="302174" y="29757"/>
                        <a:pt x="307169" y="31860"/>
                      </a:cubicBezTo>
                      <a:cubicBezTo>
                        <a:pt x="309745" y="32964"/>
                        <a:pt x="303804" y="153570"/>
                        <a:pt x="303068" y="257299"/>
                      </a:cubicBez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3" name="Google Shape;1923;p59"/>
                <p:cNvSpPr/>
                <p:nvPr/>
              </p:nvSpPr>
              <p:spPr>
                <a:xfrm>
                  <a:off x="3840243" y="4622700"/>
                  <a:ext cx="120080" cy="126231"/>
                </a:xfrm>
                <a:custGeom>
                  <a:rect b="b" l="l" r="r" t="t"/>
                  <a:pathLst>
                    <a:path extrusionOk="0" h="126231" w="120080">
                      <a:moveTo>
                        <a:pt x="2419" y="126179"/>
                      </a:moveTo>
                      <a:lnTo>
                        <a:pt x="0" y="123077"/>
                      </a:lnTo>
                      <a:cubicBezTo>
                        <a:pt x="45214" y="88325"/>
                        <a:pt x="84487" y="46949"/>
                        <a:pt x="116820" y="0"/>
                      </a:cubicBezTo>
                      <a:lnTo>
                        <a:pt x="120080" y="2261"/>
                      </a:lnTo>
                      <a:cubicBezTo>
                        <a:pt x="87536" y="49525"/>
                        <a:pt x="47895" y="91217"/>
                        <a:pt x="2419" y="126231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4" name="Google Shape;1924;p59"/>
                <p:cNvSpPr/>
                <p:nvPr/>
              </p:nvSpPr>
              <p:spPr>
                <a:xfrm>
                  <a:off x="3880620" y="4668387"/>
                  <a:ext cx="80964" cy="112404"/>
                </a:xfrm>
                <a:custGeom>
                  <a:rect b="b" l="l" r="r" t="t"/>
                  <a:pathLst>
                    <a:path extrusionOk="0" h="112404" w="80964">
                      <a:moveTo>
                        <a:pt x="2997" y="112351"/>
                      </a:moveTo>
                      <a:lnTo>
                        <a:pt x="0" y="109828"/>
                      </a:lnTo>
                      <a:cubicBezTo>
                        <a:pt x="631" y="109092"/>
                        <a:pt x="61302" y="36855"/>
                        <a:pt x="77337" y="0"/>
                      </a:cubicBezTo>
                      <a:lnTo>
                        <a:pt x="80965" y="1577"/>
                      </a:lnTo>
                      <a:cubicBezTo>
                        <a:pt x="64666" y="38958"/>
                        <a:pt x="5520" y="109407"/>
                        <a:pt x="2997" y="112404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5" name="Google Shape;1925;p59"/>
                <p:cNvSpPr/>
                <p:nvPr/>
              </p:nvSpPr>
              <p:spPr>
                <a:xfrm rot="-5348438">
                  <a:off x="3878079" y="4667038"/>
                  <a:ext cx="3943" cy="305648"/>
                </a:xfrm>
                <a:custGeom>
                  <a:rect b="b" l="l" r="r" t="t"/>
                  <a:pathLst>
                    <a:path extrusionOk="0" h="305614" w="3943">
                      <a:moveTo>
                        <a:pt x="0" y="0"/>
                      </a:moveTo>
                      <a:lnTo>
                        <a:pt x="3943" y="0"/>
                      </a:lnTo>
                      <a:lnTo>
                        <a:pt x="3943" y="305615"/>
                      </a:lnTo>
                      <a:lnTo>
                        <a:pt x="0" y="305615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6" name="Google Shape;1926;p59"/>
                <p:cNvSpPr/>
                <p:nvPr/>
              </p:nvSpPr>
              <p:spPr>
                <a:xfrm>
                  <a:off x="3709806" y="4422287"/>
                  <a:ext cx="150205" cy="489560"/>
                </a:xfrm>
                <a:custGeom>
                  <a:rect b="b" l="l" r="r" t="t"/>
                  <a:pathLst>
                    <a:path extrusionOk="0" h="489560" w="150205">
                      <a:moveTo>
                        <a:pt x="150205" y="0"/>
                      </a:moveTo>
                      <a:lnTo>
                        <a:pt x="111353" y="483579"/>
                      </a:lnTo>
                      <a:cubicBezTo>
                        <a:pt x="111353" y="483579"/>
                        <a:pt x="29337" y="497038"/>
                        <a:pt x="0" y="483579"/>
                      </a:cubicBezTo>
                      <a:cubicBezTo>
                        <a:pt x="0" y="483579"/>
                        <a:pt x="24079" y="38011"/>
                        <a:pt x="26865" y="23764"/>
                      </a:cubicBezTo>
                      <a:cubicBezTo>
                        <a:pt x="27654" y="19610"/>
                        <a:pt x="150205" y="0"/>
                        <a:pt x="150205" y="0"/>
                      </a:cubicBezTo>
                      <a:close/>
                    </a:path>
                  </a:pathLst>
                </a:custGeom>
                <a:solidFill>
                  <a:srgbClr val="3C54A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7" name="Google Shape;1927;p59"/>
                <p:cNvSpPr/>
                <p:nvPr/>
              </p:nvSpPr>
              <p:spPr>
                <a:xfrm>
                  <a:off x="4021061" y="4513871"/>
                  <a:ext cx="15232" cy="197153"/>
                </a:xfrm>
                <a:custGeom>
                  <a:rect b="b" l="l" r="r" t="t"/>
                  <a:pathLst>
                    <a:path extrusionOk="0" h="197153" w="15232">
                      <a:moveTo>
                        <a:pt x="11342" y="197154"/>
                      </a:moveTo>
                      <a:cubicBezTo>
                        <a:pt x="-1959" y="127598"/>
                        <a:pt x="91" y="1262"/>
                        <a:pt x="143" y="0"/>
                      </a:cubicBezTo>
                      <a:lnTo>
                        <a:pt x="4086" y="0"/>
                      </a:lnTo>
                      <a:cubicBezTo>
                        <a:pt x="4086" y="1314"/>
                        <a:pt x="2036" y="127230"/>
                        <a:pt x="15232" y="196418"/>
                      </a:cubicBezTo>
                      <a:lnTo>
                        <a:pt x="11342" y="197154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8" name="Google Shape;1928;p59"/>
                <p:cNvSpPr/>
                <p:nvPr/>
              </p:nvSpPr>
              <p:spPr>
                <a:xfrm>
                  <a:off x="3858953" y="4269707"/>
                  <a:ext cx="29947" cy="9566"/>
                </a:xfrm>
                <a:custGeom>
                  <a:rect b="b" l="l" r="r" t="t"/>
                  <a:pathLst>
                    <a:path extrusionOk="0" h="9566" w="29947">
                      <a:moveTo>
                        <a:pt x="7" y="4162"/>
                      </a:moveTo>
                      <a:cubicBezTo>
                        <a:pt x="-519" y="-622"/>
                        <a:pt x="30973" y="-2357"/>
                        <a:pt x="29921" y="4845"/>
                      </a:cubicBezTo>
                      <a:cubicBezTo>
                        <a:pt x="28870" y="11996"/>
                        <a:pt x="690" y="10418"/>
                        <a:pt x="7" y="4162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9" name="Google Shape;1929;p59"/>
                <p:cNvSpPr/>
                <p:nvPr/>
              </p:nvSpPr>
              <p:spPr>
                <a:xfrm>
                  <a:off x="3907986" y="4269707"/>
                  <a:ext cx="29947" cy="9587"/>
                </a:xfrm>
                <a:custGeom>
                  <a:rect b="b" l="l" r="r" t="t"/>
                  <a:pathLst>
                    <a:path extrusionOk="0" h="9587" w="29947">
                      <a:moveTo>
                        <a:pt x="29941" y="4162"/>
                      </a:moveTo>
                      <a:cubicBezTo>
                        <a:pt x="30466" y="-622"/>
                        <a:pt x="-1026" y="-2357"/>
                        <a:pt x="26" y="4845"/>
                      </a:cubicBezTo>
                      <a:cubicBezTo>
                        <a:pt x="1077" y="12048"/>
                        <a:pt x="29257" y="10418"/>
                        <a:pt x="29941" y="4162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0" name="Google Shape;1930;p59"/>
                <p:cNvSpPr/>
                <p:nvPr/>
              </p:nvSpPr>
              <p:spPr>
                <a:xfrm>
                  <a:off x="3865741" y="5044084"/>
                  <a:ext cx="83961" cy="3943"/>
                </a:xfrm>
                <a:custGeom>
                  <a:rect b="b" l="l" r="r" t="t"/>
                  <a:pathLst>
                    <a:path extrusionOk="0" h="3943" w="83961">
                      <a:moveTo>
                        <a:pt x="0" y="0"/>
                      </a:moveTo>
                      <a:lnTo>
                        <a:pt x="83961" y="0"/>
                      </a:lnTo>
                      <a:lnTo>
                        <a:pt x="83961" y="3943"/>
                      </a:lnTo>
                      <a:lnTo>
                        <a:pt x="0" y="3943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1" name="Google Shape;1931;p59"/>
                <p:cNvSpPr/>
                <p:nvPr/>
              </p:nvSpPr>
              <p:spPr>
                <a:xfrm rot="-1933092">
                  <a:off x="3863544" y="5051644"/>
                  <a:ext cx="27358" cy="3938"/>
                </a:xfrm>
                <a:custGeom>
                  <a:rect b="b" l="l" r="r" t="t"/>
                  <a:pathLst>
                    <a:path extrusionOk="0" h="3943" w="27391">
                      <a:moveTo>
                        <a:pt x="0" y="0"/>
                      </a:moveTo>
                      <a:lnTo>
                        <a:pt x="27391" y="0"/>
                      </a:lnTo>
                      <a:lnTo>
                        <a:pt x="27391" y="3943"/>
                      </a:lnTo>
                      <a:lnTo>
                        <a:pt x="0" y="3943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2" name="Google Shape;1932;p59"/>
                <p:cNvSpPr/>
                <p:nvPr/>
              </p:nvSpPr>
              <p:spPr>
                <a:xfrm rot="-2852014">
                  <a:off x="3919934" y="5039845"/>
                  <a:ext cx="3942" cy="37739"/>
                </a:xfrm>
                <a:custGeom>
                  <a:rect b="b" l="l" r="r" t="t"/>
                  <a:pathLst>
                    <a:path extrusionOk="0" h="37748" w="3943">
                      <a:moveTo>
                        <a:pt x="0" y="0"/>
                      </a:moveTo>
                      <a:lnTo>
                        <a:pt x="3943" y="0"/>
                      </a:lnTo>
                      <a:lnTo>
                        <a:pt x="3943" y="37748"/>
                      </a:lnTo>
                      <a:lnTo>
                        <a:pt x="0" y="37748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3" name="Google Shape;1933;p59"/>
                <p:cNvSpPr/>
                <p:nvPr/>
              </p:nvSpPr>
              <p:spPr>
                <a:xfrm>
                  <a:off x="3984817" y="4855868"/>
                  <a:ext cx="50477" cy="116294"/>
                </a:xfrm>
                <a:custGeom>
                  <a:rect b="b" l="l" r="r" t="t"/>
                  <a:pathLst>
                    <a:path extrusionOk="0" h="116294" w="50477">
                      <a:moveTo>
                        <a:pt x="43432" y="116295"/>
                      </a:moveTo>
                      <a:cubicBezTo>
                        <a:pt x="37281" y="116295"/>
                        <a:pt x="31708" y="114244"/>
                        <a:pt x="26714" y="110196"/>
                      </a:cubicBezTo>
                      <a:cubicBezTo>
                        <a:pt x="-1887" y="86853"/>
                        <a:pt x="-47" y="3522"/>
                        <a:pt x="58" y="0"/>
                      </a:cubicBezTo>
                      <a:lnTo>
                        <a:pt x="4001" y="105"/>
                      </a:lnTo>
                      <a:cubicBezTo>
                        <a:pt x="4001" y="946"/>
                        <a:pt x="2109" y="85013"/>
                        <a:pt x="29184" y="107147"/>
                      </a:cubicBezTo>
                      <a:cubicBezTo>
                        <a:pt x="35073" y="111931"/>
                        <a:pt x="41750" y="113403"/>
                        <a:pt x="49583" y="111615"/>
                      </a:cubicBezTo>
                      <a:lnTo>
                        <a:pt x="50477" y="115453"/>
                      </a:lnTo>
                      <a:cubicBezTo>
                        <a:pt x="48059" y="116031"/>
                        <a:pt x="45693" y="116295"/>
                        <a:pt x="43380" y="116295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4" name="Google Shape;1934;p59"/>
                <p:cNvSpPr/>
                <p:nvPr/>
              </p:nvSpPr>
              <p:spPr>
                <a:xfrm>
                  <a:off x="3866793" y="4436482"/>
                  <a:ext cx="51575" cy="323385"/>
                </a:xfrm>
                <a:custGeom>
                  <a:rect b="b" l="l" r="r" t="t"/>
                  <a:pathLst>
                    <a:path extrusionOk="0" h="323385" w="51575">
                      <a:moveTo>
                        <a:pt x="24447" y="0"/>
                      </a:moveTo>
                      <a:lnTo>
                        <a:pt x="7150" y="18874"/>
                      </a:lnTo>
                      <a:lnTo>
                        <a:pt x="15299" y="26708"/>
                      </a:lnTo>
                      <a:lnTo>
                        <a:pt x="0" y="285321"/>
                      </a:lnTo>
                      <a:lnTo>
                        <a:pt x="22134" y="323385"/>
                      </a:lnTo>
                      <a:lnTo>
                        <a:pt x="51575" y="287740"/>
                      </a:lnTo>
                      <a:lnTo>
                        <a:pt x="30914" y="28916"/>
                      </a:lnTo>
                      <a:lnTo>
                        <a:pt x="41218" y="17875"/>
                      </a:lnTo>
                      <a:lnTo>
                        <a:pt x="24447" y="0"/>
                      </a:lnTo>
                      <a:close/>
                    </a:path>
                  </a:pathLst>
                </a:custGeom>
                <a:solidFill>
                  <a:srgbClr val="801E0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5" name="Google Shape;1935;p59"/>
                <p:cNvSpPr/>
                <p:nvPr/>
              </p:nvSpPr>
              <p:spPr>
                <a:xfrm>
                  <a:off x="3788562" y="4429016"/>
                  <a:ext cx="46160" cy="329168"/>
                </a:xfrm>
                <a:custGeom>
                  <a:rect b="b" l="l" r="r" t="t"/>
                  <a:pathLst>
                    <a:path extrusionOk="0" h="329168" w="46160">
                      <a:moveTo>
                        <a:pt x="42901" y="329168"/>
                      </a:moveTo>
                      <a:cubicBezTo>
                        <a:pt x="15299" y="283639"/>
                        <a:pt x="8097" y="173916"/>
                        <a:pt x="7781" y="169237"/>
                      </a:cubicBezTo>
                      <a:lnTo>
                        <a:pt x="7781" y="168501"/>
                      </a:lnTo>
                      <a:cubicBezTo>
                        <a:pt x="7781" y="168501"/>
                        <a:pt x="24027" y="146630"/>
                        <a:pt x="24027" y="146630"/>
                      </a:cubicBezTo>
                      <a:lnTo>
                        <a:pt x="0" y="127493"/>
                      </a:lnTo>
                      <a:lnTo>
                        <a:pt x="263" y="126336"/>
                      </a:lnTo>
                      <a:lnTo>
                        <a:pt x="26235" y="0"/>
                      </a:lnTo>
                      <a:lnTo>
                        <a:pt x="30073" y="788"/>
                      </a:lnTo>
                      <a:lnTo>
                        <a:pt x="4311" y="125915"/>
                      </a:lnTo>
                      <a:lnTo>
                        <a:pt x="29389" y="145946"/>
                      </a:lnTo>
                      <a:lnTo>
                        <a:pt x="11672" y="169710"/>
                      </a:lnTo>
                      <a:cubicBezTo>
                        <a:pt x="12355" y="179436"/>
                        <a:pt x="20189" y="284322"/>
                        <a:pt x="46160" y="327118"/>
                      </a:cubicBezTo>
                      <a:lnTo>
                        <a:pt x="42796" y="329168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6" name="Google Shape;1936;p59"/>
                <p:cNvSpPr/>
                <p:nvPr/>
              </p:nvSpPr>
              <p:spPr>
                <a:xfrm>
                  <a:off x="3928252" y="4422287"/>
                  <a:ext cx="122971" cy="492026"/>
                </a:xfrm>
                <a:custGeom>
                  <a:rect b="b" l="l" r="r" t="t"/>
                  <a:pathLst>
                    <a:path extrusionOk="0" h="492026" w="122971">
                      <a:moveTo>
                        <a:pt x="0" y="0"/>
                      </a:moveTo>
                      <a:lnTo>
                        <a:pt x="11619" y="485998"/>
                      </a:lnTo>
                      <a:cubicBezTo>
                        <a:pt x="11619" y="485998"/>
                        <a:pt x="92847" y="499562"/>
                        <a:pt x="122972" y="485998"/>
                      </a:cubicBezTo>
                      <a:cubicBezTo>
                        <a:pt x="122972" y="485998"/>
                        <a:pt x="108408" y="46055"/>
                        <a:pt x="105832" y="31860"/>
                      </a:cubicBezTo>
                      <a:cubicBezTo>
                        <a:pt x="104465" y="24447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C54A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7" name="Google Shape;1937;p59"/>
                <p:cNvSpPr/>
                <p:nvPr/>
              </p:nvSpPr>
              <p:spPr>
                <a:xfrm>
                  <a:off x="3936822" y="4734999"/>
                  <a:ext cx="110826" cy="120921"/>
                </a:xfrm>
                <a:custGeom>
                  <a:rect b="b" l="l" r="r" t="t"/>
                  <a:pathLst>
                    <a:path extrusionOk="0" h="120921" w="110826">
                      <a:moveTo>
                        <a:pt x="108514" y="0"/>
                      </a:moveTo>
                      <a:lnTo>
                        <a:pt x="110827" y="67295"/>
                      </a:lnTo>
                      <a:lnTo>
                        <a:pt x="1788" y="120921"/>
                      </a:lnTo>
                      <a:lnTo>
                        <a:pt x="0" y="46423"/>
                      </a:lnTo>
                      <a:lnTo>
                        <a:pt x="108514" y="0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8" name="Google Shape;1938;p59"/>
                <p:cNvSpPr/>
                <p:nvPr/>
              </p:nvSpPr>
              <p:spPr>
                <a:xfrm>
                  <a:off x="3934614" y="4433275"/>
                  <a:ext cx="57463" cy="326644"/>
                </a:xfrm>
                <a:custGeom>
                  <a:rect b="b" l="l" r="r" t="t"/>
                  <a:pathLst>
                    <a:path extrusionOk="0" h="326644" w="57463">
                      <a:moveTo>
                        <a:pt x="3312" y="326645"/>
                      </a:moveTo>
                      <a:lnTo>
                        <a:pt x="0" y="324489"/>
                      </a:lnTo>
                      <a:cubicBezTo>
                        <a:pt x="28390" y="281483"/>
                        <a:pt x="42164" y="176124"/>
                        <a:pt x="43374" y="166240"/>
                      </a:cubicBezTo>
                      <a:lnTo>
                        <a:pt x="27023" y="142424"/>
                      </a:lnTo>
                      <a:lnTo>
                        <a:pt x="53205" y="122340"/>
                      </a:lnTo>
                      <a:lnTo>
                        <a:pt x="33385" y="631"/>
                      </a:lnTo>
                      <a:lnTo>
                        <a:pt x="37275" y="0"/>
                      </a:lnTo>
                      <a:lnTo>
                        <a:pt x="57464" y="124023"/>
                      </a:lnTo>
                      <a:lnTo>
                        <a:pt x="32386" y="143265"/>
                      </a:lnTo>
                      <a:lnTo>
                        <a:pt x="47475" y="165241"/>
                      </a:lnTo>
                      <a:lnTo>
                        <a:pt x="47370" y="165977"/>
                      </a:lnTo>
                      <a:cubicBezTo>
                        <a:pt x="46791" y="170656"/>
                        <a:pt x="33437" y="280958"/>
                        <a:pt x="3260" y="326645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9" name="Google Shape;1939;p59"/>
                <p:cNvSpPr/>
                <p:nvPr/>
              </p:nvSpPr>
              <p:spPr>
                <a:xfrm>
                  <a:off x="3838050" y="4804967"/>
                  <a:ext cx="39467" cy="31407"/>
                </a:xfrm>
                <a:custGeom>
                  <a:rect b="b" l="l" r="r" t="t"/>
                  <a:pathLst>
                    <a:path extrusionOk="0" h="31407" w="39467">
                      <a:moveTo>
                        <a:pt x="39415" y="5056"/>
                      </a:moveTo>
                      <a:cubicBezTo>
                        <a:pt x="39415" y="5056"/>
                        <a:pt x="25430" y="535"/>
                        <a:pt x="22329" y="9"/>
                      </a:cubicBezTo>
                      <a:cubicBezTo>
                        <a:pt x="19174" y="-517"/>
                        <a:pt x="510" y="23299"/>
                        <a:pt x="37" y="27137"/>
                      </a:cubicBezTo>
                      <a:cubicBezTo>
                        <a:pt x="-436" y="30975"/>
                        <a:pt x="3507" y="35444"/>
                        <a:pt x="17965" y="24666"/>
                      </a:cubicBezTo>
                      <a:cubicBezTo>
                        <a:pt x="32423" y="13888"/>
                        <a:pt x="39468" y="5056"/>
                        <a:pt x="39468" y="5056"/>
                      </a:cubicBezTo>
                      <a:close/>
                    </a:path>
                  </a:pathLst>
                </a:custGeom>
                <a:solidFill>
                  <a:srgbClr val="C5696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0" name="Google Shape;1940;p59"/>
                <p:cNvSpPr/>
                <p:nvPr/>
              </p:nvSpPr>
              <p:spPr>
                <a:xfrm>
                  <a:off x="3845001" y="4804601"/>
                  <a:ext cx="79413" cy="36465"/>
                </a:xfrm>
                <a:custGeom>
                  <a:rect b="b" l="l" r="r" t="t"/>
                  <a:pathLst>
                    <a:path extrusionOk="0" h="36465" w="79413">
                      <a:moveTo>
                        <a:pt x="64009" y="6053"/>
                      </a:moveTo>
                      <a:cubicBezTo>
                        <a:pt x="64009" y="6053"/>
                        <a:pt x="32727" y="480"/>
                        <a:pt x="28521" y="7"/>
                      </a:cubicBezTo>
                      <a:cubicBezTo>
                        <a:pt x="24315" y="-467"/>
                        <a:pt x="-920" y="24243"/>
                        <a:pt x="26" y="29448"/>
                      </a:cubicBezTo>
                      <a:cubicBezTo>
                        <a:pt x="973" y="34653"/>
                        <a:pt x="21529" y="31762"/>
                        <a:pt x="28311" y="17987"/>
                      </a:cubicBezTo>
                      <a:cubicBezTo>
                        <a:pt x="28311" y="17987"/>
                        <a:pt x="45556" y="51319"/>
                        <a:pt x="79413" y="28449"/>
                      </a:cubicBezTo>
                      <a:lnTo>
                        <a:pt x="64009" y="6053"/>
                      </a:ln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1" name="Google Shape;1941;p59"/>
                <p:cNvSpPr/>
                <p:nvPr/>
              </p:nvSpPr>
              <p:spPr>
                <a:xfrm>
                  <a:off x="3853597" y="4206258"/>
                  <a:ext cx="103795" cy="44202"/>
                </a:xfrm>
                <a:custGeom>
                  <a:rect b="b" l="l" r="r" t="t"/>
                  <a:pathLst>
                    <a:path extrusionOk="0" h="44202" w="103795">
                      <a:moveTo>
                        <a:pt x="0" y="9885"/>
                      </a:moveTo>
                      <a:cubicBezTo>
                        <a:pt x="0" y="9885"/>
                        <a:pt x="1314" y="30232"/>
                        <a:pt x="13985" y="37013"/>
                      </a:cubicBezTo>
                      <a:cubicBezTo>
                        <a:pt x="26655" y="43795"/>
                        <a:pt x="73499" y="45110"/>
                        <a:pt x="79492" y="43691"/>
                      </a:cubicBezTo>
                      <a:cubicBezTo>
                        <a:pt x="85539" y="42271"/>
                        <a:pt x="79492" y="31756"/>
                        <a:pt x="79492" y="31756"/>
                      </a:cubicBezTo>
                      <a:cubicBezTo>
                        <a:pt x="79492" y="31756"/>
                        <a:pt x="93109" y="45320"/>
                        <a:pt x="102100" y="38538"/>
                      </a:cubicBezTo>
                      <a:cubicBezTo>
                        <a:pt x="111090" y="31756"/>
                        <a:pt x="85381" y="-21712"/>
                        <a:pt x="0" y="9938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2" name="Google Shape;1942;p59"/>
                <p:cNvSpPr/>
                <p:nvPr/>
              </p:nvSpPr>
              <p:spPr>
                <a:xfrm>
                  <a:off x="3360134" y="4285436"/>
                  <a:ext cx="403119" cy="296251"/>
                </a:xfrm>
                <a:custGeom>
                  <a:rect b="b" l="l" r="r" t="t"/>
                  <a:pathLst>
                    <a:path extrusionOk="0" h="296251" w="403119">
                      <a:moveTo>
                        <a:pt x="384897" y="157197"/>
                      </a:moveTo>
                      <a:cubicBezTo>
                        <a:pt x="337160" y="165399"/>
                        <a:pt x="170762" y="206722"/>
                        <a:pt x="170762" y="206722"/>
                      </a:cubicBezTo>
                      <a:lnTo>
                        <a:pt x="58042" y="0"/>
                      </a:lnTo>
                      <a:lnTo>
                        <a:pt x="0" y="30966"/>
                      </a:lnTo>
                      <a:cubicBezTo>
                        <a:pt x="0" y="30966"/>
                        <a:pt x="104728" y="282377"/>
                        <a:pt x="113771" y="292944"/>
                      </a:cubicBezTo>
                      <a:cubicBezTo>
                        <a:pt x="122814" y="303512"/>
                        <a:pt x="392152" y="285374"/>
                        <a:pt x="392152" y="285374"/>
                      </a:cubicBezTo>
                      <a:cubicBezTo>
                        <a:pt x="392152" y="285374"/>
                        <a:pt x="421121" y="150941"/>
                        <a:pt x="384897" y="157145"/>
                      </a:cubicBezTo>
                      <a:close/>
                    </a:path>
                  </a:pathLst>
                </a:custGeom>
                <a:solidFill>
                  <a:srgbClr val="3C54A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3" name="Google Shape;1943;p59"/>
                <p:cNvSpPr/>
                <p:nvPr/>
              </p:nvSpPr>
              <p:spPr>
                <a:xfrm>
                  <a:off x="3896498" y="4783683"/>
                  <a:ext cx="45056" cy="53993"/>
                </a:xfrm>
                <a:custGeom>
                  <a:rect b="b" l="l" r="r" t="t"/>
                  <a:pathLst>
                    <a:path extrusionOk="0" h="53993" w="45056">
                      <a:moveTo>
                        <a:pt x="21555" y="0"/>
                      </a:moveTo>
                      <a:lnTo>
                        <a:pt x="0" y="13301"/>
                      </a:lnTo>
                      <a:lnTo>
                        <a:pt x="25288" y="53994"/>
                      </a:lnTo>
                      <a:lnTo>
                        <a:pt x="45056" y="41166"/>
                      </a:lnTo>
                      <a:lnTo>
                        <a:pt x="21555" y="0"/>
                      </a:ln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4" name="Google Shape;1944;p59"/>
                <p:cNvSpPr/>
                <p:nvPr/>
              </p:nvSpPr>
              <p:spPr>
                <a:xfrm>
                  <a:off x="3909010" y="4453697"/>
                  <a:ext cx="211401" cy="379353"/>
                </a:xfrm>
                <a:custGeom>
                  <a:rect b="b" l="l" r="r" t="t"/>
                  <a:pathLst>
                    <a:path extrusionOk="0" h="379353" w="211401">
                      <a:moveTo>
                        <a:pt x="125074" y="450"/>
                      </a:moveTo>
                      <a:cubicBezTo>
                        <a:pt x="149522" y="6443"/>
                        <a:pt x="216554" y="230673"/>
                        <a:pt x="211086" y="241188"/>
                      </a:cubicBezTo>
                      <a:cubicBezTo>
                        <a:pt x="200361" y="261850"/>
                        <a:pt x="25604" y="379353"/>
                        <a:pt x="25604" y="379353"/>
                      </a:cubicBezTo>
                      <a:lnTo>
                        <a:pt x="0" y="332404"/>
                      </a:lnTo>
                      <a:lnTo>
                        <a:pt x="133381" y="231619"/>
                      </a:lnTo>
                      <a:cubicBezTo>
                        <a:pt x="133381" y="231619"/>
                        <a:pt x="77757" y="-11117"/>
                        <a:pt x="125074" y="397"/>
                      </a:cubicBezTo>
                      <a:close/>
                    </a:path>
                  </a:pathLst>
                </a:custGeom>
                <a:solidFill>
                  <a:srgbClr val="3C54A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5" name="Google Shape;1945;p59"/>
                <p:cNvSpPr/>
                <p:nvPr/>
              </p:nvSpPr>
              <p:spPr>
                <a:xfrm>
                  <a:off x="3907801" y="4655402"/>
                  <a:ext cx="167607" cy="132277"/>
                </a:xfrm>
                <a:custGeom>
                  <a:rect b="b" l="l" r="r" t="t"/>
                  <a:pathLst>
                    <a:path extrusionOk="0" h="132277" w="167607">
                      <a:moveTo>
                        <a:pt x="2419" y="132277"/>
                      </a:moveTo>
                      <a:lnTo>
                        <a:pt x="0" y="129175"/>
                      </a:lnTo>
                      <a:lnTo>
                        <a:pt x="165136" y="0"/>
                      </a:lnTo>
                      <a:lnTo>
                        <a:pt x="167607" y="3102"/>
                      </a:lnTo>
                      <a:lnTo>
                        <a:pt x="2419" y="132277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6" name="Google Shape;1946;p59"/>
                <p:cNvSpPr/>
                <p:nvPr/>
              </p:nvSpPr>
              <p:spPr>
                <a:xfrm>
                  <a:off x="4016150" y="4485376"/>
                  <a:ext cx="35600" cy="191002"/>
                </a:xfrm>
                <a:custGeom>
                  <a:rect b="b" l="l" r="r" t="t"/>
                  <a:pathLst>
                    <a:path extrusionOk="0" h="191002" w="35600">
                      <a:moveTo>
                        <a:pt x="31762" y="191003"/>
                      </a:moveTo>
                      <a:cubicBezTo>
                        <a:pt x="31604" y="190214"/>
                        <a:pt x="14150" y="110932"/>
                        <a:pt x="4371" y="64719"/>
                      </a:cubicBezTo>
                      <a:cubicBezTo>
                        <a:pt x="-5618" y="17718"/>
                        <a:pt x="4581" y="683"/>
                        <a:pt x="5002" y="0"/>
                      </a:cubicBezTo>
                      <a:lnTo>
                        <a:pt x="8367" y="2050"/>
                      </a:lnTo>
                      <a:cubicBezTo>
                        <a:pt x="8367" y="2050"/>
                        <a:pt x="-1360" y="18769"/>
                        <a:pt x="8209" y="63878"/>
                      </a:cubicBezTo>
                      <a:cubicBezTo>
                        <a:pt x="18040" y="110091"/>
                        <a:pt x="35442" y="189373"/>
                        <a:pt x="35600" y="190161"/>
                      </a:cubicBezTo>
                      <a:lnTo>
                        <a:pt x="31762" y="191003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7" name="Google Shape;1947;p59"/>
                <p:cNvSpPr/>
                <p:nvPr/>
              </p:nvSpPr>
              <p:spPr>
                <a:xfrm>
                  <a:off x="3726893" y="4572176"/>
                  <a:ext cx="29756" cy="32596"/>
                </a:xfrm>
                <a:custGeom>
                  <a:rect b="b" l="l" r="r" t="t"/>
                  <a:pathLst>
                    <a:path extrusionOk="0" h="32596" w="29756">
                      <a:moveTo>
                        <a:pt x="1525" y="210"/>
                      </a:moveTo>
                      <a:lnTo>
                        <a:pt x="29757" y="0"/>
                      </a:lnTo>
                      <a:cubicBezTo>
                        <a:pt x="29757" y="0"/>
                        <a:pt x="28443" y="25972"/>
                        <a:pt x="0" y="32596"/>
                      </a:cubicBezTo>
                      <a:lnTo>
                        <a:pt x="1525" y="263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8" name="Google Shape;1948;p59"/>
                <p:cNvSpPr/>
                <p:nvPr/>
              </p:nvSpPr>
              <p:spPr>
                <a:xfrm rot="-3863707">
                  <a:off x="3513820" y="4500930"/>
                  <a:ext cx="23835" cy="3946"/>
                </a:xfrm>
                <a:custGeom>
                  <a:rect b="b" l="l" r="r" t="t"/>
                  <a:pathLst>
                    <a:path extrusionOk="0" h="3943" w="23816">
                      <a:moveTo>
                        <a:pt x="0" y="0"/>
                      </a:moveTo>
                      <a:lnTo>
                        <a:pt x="23816" y="0"/>
                      </a:lnTo>
                      <a:lnTo>
                        <a:pt x="23816" y="3943"/>
                      </a:lnTo>
                      <a:lnTo>
                        <a:pt x="0" y="3943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9" name="Google Shape;1949;p59"/>
                <p:cNvSpPr/>
                <p:nvPr/>
              </p:nvSpPr>
              <p:spPr>
                <a:xfrm>
                  <a:off x="3888927" y="4465398"/>
                  <a:ext cx="29441" cy="294416"/>
                </a:xfrm>
                <a:custGeom>
                  <a:rect b="b" l="l" r="r" t="t"/>
                  <a:pathLst>
                    <a:path extrusionOk="0" h="294416" w="29441">
                      <a:moveTo>
                        <a:pt x="8780" y="0"/>
                      </a:moveTo>
                      <a:cubicBezTo>
                        <a:pt x="8780" y="0"/>
                        <a:pt x="3680" y="48000"/>
                        <a:pt x="3680" y="84329"/>
                      </a:cubicBezTo>
                      <a:cubicBezTo>
                        <a:pt x="3680" y="94844"/>
                        <a:pt x="0" y="294417"/>
                        <a:pt x="0" y="294417"/>
                      </a:cubicBezTo>
                      <a:lnTo>
                        <a:pt x="29442" y="258771"/>
                      </a:lnTo>
                      <a:lnTo>
                        <a:pt x="8780" y="0"/>
                      </a:lnTo>
                      <a:close/>
                    </a:path>
                  </a:pathLst>
                </a:custGeom>
                <a:solidFill>
                  <a:srgbClr val="801E0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0" name="Google Shape;1950;p59"/>
                <p:cNvSpPr/>
                <p:nvPr/>
              </p:nvSpPr>
              <p:spPr>
                <a:xfrm>
                  <a:off x="3833106" y="4387956"/>
                  <a:ext cx="57976" cy="75181"/>
                </a:xfrm>
                <a:custGeom>
                  <a:rect b="b" l="l" r="r" t="t"/>
                  <a:pathLst>
                    <a:path extrusionOk="0" h="75181" w="57976">
                      <a:moveTo>
                        <a:pt x="26905" y="52"/>
                      </a:moveTo>
                      <a:cubicBezTo>
                        <a:pt x="26905" y="52"/>
                        <a:pt x="18283" y="3207"/>
                        <a:pt x="13656" y="5152"/>
                      </a:cubicBezTo>
                      <a:cubicBezTo>
                        <a:pt x="9030" y="7097"/>
                        <a:pt x="1880" y="26287"/>
                        <a:pt x="92" y="28705"/>
                      </a:cubicBezTo>
                      <a:cubicBezTo>
                        <a:pt x="-1695" y="31124"/>
                        <a:pt x="23015" y="63299"/>
                        <a:pt x="33740" y="75181"/>
                      </a:cubicBezTo>
                      <a:lnTo>
                        <a:pt x="57976" y="48473"/>
                      </a:lnTo>
                      <a:lnTo>
                        <a:pt x="26905" y="34278"/>
                      </a:lnTo>
                      <a:lnTo>
                        <a:pt x="26905" y="0"/>
                      </a:ln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1" name="Google Shape;1951;p59"/>
                <p:cNvSpPr/>
                <p:nvPr/>
              </p:nvSpPr>
              <p:spPr>
                <a:xfrm>
                  <a:off x="3891293" y="4384538"/>
                  <a:ext cx="61501" cy="80912"/>
                </a:xfrm>
                <a:custGeom>
                  <a:rect b="b" l="l" r="r" t="t"/>
                  <a:pathLst>
                    <a:path extrusionOk="0" h="80912" w="61501">
                      <a:moveTo>
                        <a:pt x="36960" y="0"/>
                      </a:moveTo>
                      <a:cubicBezTo>
                        <a:pt x="36960" y="0"/>
                        <a:pt x="45056" y="5731"/>
                        <a:pt x="48894" y="8307"/>
                      </a:cubicBezTo>
                      <a:cubicBezTo>
                        <a:pt x="53047" y="11093"/>
                        <a:pt x="59619" y="29757"/>
                        <a:pt x="61407" y="32175"/>
                      </a:cubicBezTo>
                      <a:cubicBezTo>
                        <a:pt x="63194" y="34594"/>
                        <a:pt x="39115" y="69608"/>
                        <a:pt x="27128" y="80912"/>
                      </a:cubicBezTo>
                      <a:lnTo>
                        <a:pt x="0" y="51944"/>
                      </a:lnTo>
                      <a:lnTo>
                        <a:pt x="37012" y="37748"/>
                      </a:lnTo>
                      <a:lnTo>
                        <a:pt x="37012" y="0"/>
                      </a:ln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2" name="Google Shape;1952;p59"/>
                <p:cNvSpPr/>
                <p:nvPr/>
              </p:nvSpPr>
              <p:spPr>
                <a:xfrm>
                  <a:off x="3331218" y="4237015"/>
                  <a:ext cx="17717" cy="19399"/>
                </a:xfrm>
                <a:custGeom>
                  <a:rect b="b" l="l" r="r" t="t"/>
                  <a:pathLst>
                    <a:path extrusionOk="0" h="19399" w="17717">
                      <a:moveTo>
                        <a:pt x="3312" y="19400"/>
                      </a:moveTo>
                      <a:lnTo>
                        <a:pt x="0" y="17244"/>
                      </a:lnTo>
                      <a:cubicBezTo>
                        <a:pt x="368" y="16719"/>
                        <a:pt x="8622" y="3996"/>
                        <a:pt x="15772" y="0"/>
                      </a:cubicBezTo>
                      <a:lnTo>
                        <a:pt x="17718" y="3417"/>
                      </a:lnTo>
                      <a:cubicBezTo>
                        <a:pt x="11409" y="6940"/>
                        <a:pt x="3417" y="19190"/>
                        <a:pt x="3365" y="19347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3" name="Google Shape;1953;p59"/>
                <p:cNvSpPr/>
                <p:nvPr/>
              </p:nvSpPr>
              <p:spPr>
                <a:xfrm>
                  <a:off x="4052118" y="5610678"/>
                  <a:ext cx="76863" cy="30756"/>
                </a:xfrm>
                <a:custGeom>
                  <a:rect b="b" l="l" r="r" t="t"/>
                  <a:pathLst>
                    <a:path extrusionOk="0" h="30756" w="76863">
                      <a:moveTo>
                        <a:pt x="1052" y="30704"/>
                      </a:moveTo>
                      <a:lnTo>
                        <a:pt x="0" y="26918"/>
                      </a:lnTo>
                      <a:cubicBezTo>
                        <a:pt x="631" y="26761"/>
                        <a:pt x="62406" y="9937"/>
                        <a:pt x="74340" y="0"/>
                      </a:cubicBezTo>
                      <a:lnTo>
                        <a:pt x="76864" y="3049"/>
                      </a:lnTo>
                      <a:cubicBezTo>
                        <a:pt x="64246" y="13564"/>
                        <a:pt x="3628" y="30073"/>
                        <a:pt x="1052" y="30756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4" name="Google Shape;1954;p59"/>
                <p:cNvSpPr/>
                <p:nvPr/>
              </p:nvSpPr>
              <p:spPr>
                <a:xfrm>
                  <a:off x="3782569" y="5623822"/>
                  <a:ext cx="82804" cy="6939"/>
                </a:xfrm>
                <a:custGeom>
                  <a:rect b="b" l="l" r="r" t="t"/>
                  <a:pathLst>
                    <a:path extrusionOk="0" h="6939" w="82804">
                      <a:moveTo>
                        <a:pt x="56517" y="6940"/>
                      </a:moveTo>
                      <a:cubicBezTo>
                        <a:pt x="32281" y="6940"/>
                        <a:pt x="1893" y="4154"/>
                        <a:pt x="0" y="3943"/>
                      </a:cubicBezTo>
                      <a:lnTo>
                        <a:pt x="368" y="0"/>
                      </a:lnTo>
                      <a:cubicBezTo>
                        <a:pt x="999" y="53"/>
                        <a:pt x="66454" y="6099"/>
                        <a:pt x="81490" y="789"/>
                      </a:cubicBezTo>
                      <a:lnTo>
                        <a:pt x="82805" y="4522"/>
                      </a:lnTo>
                      <a:cubicBezTo>
                        <a:pt x="77758" y="6309"/>
                        <a:pt x="67768" y="6940"/>
                        <a:pt x="56465" y="6940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5" name="Google Shape;1955;p59"/>
                <p:cNvSpPr/>
                <p:nvPr/>
              </p:nvSpPr>
              <p:spPr>
                <a:xfrm>
                  <a:off x="3846499" y="4841305"/>
                  <a:ext cx="68872" cy="37538"/>
                </a:xfrm>
                <a:custGeom>
                  <a:rect b="b" l="l" r="r" t="t"/>
                  <a:pathLst>
                    <a:path extrusionOk="0" h="37538" w="68872">
                      <a:moveTo>
                        <a:pt x="2629" y="631"/>
                      </a:moveTo>
                      <a:lnTo>
                        <a:pt x="0" y="37538"/>
                      </a:lnTo>
                      <a:lnTo>
                        <a:pt x="68872" y="37538"/>
                      </a:lnTo>
                      <a:lnTo>
                        <a:pt x="68872" y="0"/>
                      </a:lnTo>
                      <a:lnTo>
                        <a:pt x="2629" y="631"/>
                      </a:lnTo>
                      <a:close/>
                    </a:path>
                  </a:pathLst>
                </a:custGeom>
                <a:solidFill>
                  <a:srgbClr val="D7494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6" name="Google Shape;1956;p59"/>
                <p:cNvSpPr/>
                <p:nvPr/>
              </p:nvSpPr>
              <p:spPr>
                <a:xfrm rot="-1701538">
                  <a:off x="3365801" y="4321897"/>
                  <a:ext cx="66507" cy="3943"/>
                </a:xfrm>
                <a:custGeom>
                  <a:rect b="b" l="l" r="r" t="t"/>
                  <a:pathLst>
                    <a:path extrusionOk="0" h="3943" w="66506">
                      <a:moveTo>
                        <a:pt x="0" y="0"/>
                      </a:moveTo>
                      <a:lnTo>
                        <a:pt x="66507" y="0"/>
                      </a:lnTo>
                      <a:lnTo>
                        <a:pt x="66507" y="3943"/>
                      </a:lnTo>
                      <a:lnTo>
                        <a:pt x="0" y="3943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7" name="Google Shape;1957;p59"/>
                <p:cNvSpPr/>
                <p:nvPr/>
              </p:nvSpPr>
              <p:spPr>
                <a:xfrm rot="-2002332">
                  <a:off x="3937435" y="4769690"/>
                  <a:ext cx="3942" cy="54512"/>
                </a:xfrm>
                <a:custGeom>
                  <a:rect b="b" l="l" r="r" t="t"/>
                  <a:pathLst>
                    <a:path extrusionOk="0" h="54519" w="3943">
                      <a:moveTo>
                        <a:pt x="0" y="0"/>
                      </a:moveTo>
                      <a:lnTo>
                        <a:pt x="3943" y="0"/>
                      </a:lnTo>
                      <a:lnTo>
                        <a:pt x="3943" y="54520"/>
                      </a:lnTo>
                      <a:lnTo>
                        <a:pt x="0" y="54520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58" name="Google Shape;1958;p59"/>
              <p:cNvGrpSpPr/>
              <p:nvPr/>
            </p:nvGrpSpPr>
            <p:grpSpPr>
              <a:xfrm>
                <a:off x="3312974" y="4667618"/>
                <a:ext cx="723476" cy="1085537"/>
                <a:chOff x="3312974" y="4667618"/>
                <a:chExt cx="723476" cy="1085537"/>
              </a:xfrm>
            </p:grpSpPr>
            <p:grpSp>
              <p:nvGrpSpPr>
                <p:cNvPr id="1959" name="Google Shape;1959;p59"/>
                <p:cNvGrpSpPr/>
                <p:nvPr/>
              </p:nvGrpSpPr>
              <p:grpSpPr>
                <a:xfrm>
                  <a:off x="3312974" y="4824533"/>
                  <a:ext cx="723476" cy="928622"/>
                  <a:chOff x="3312974" y="4824533"/>
                  <a:chExt cx="723476" cy="928622"/>
                </a:xfrm>
              </p:grpSpPr>
              <p:sp>
                <p:nvSpPr>
                  <p:cNvPr id="1960" name="Google Shape;1960;p59"/>
                  <p:cNvSpPr/>
                  <p:nvPr/>
                </p:nvSpPr>
                <p:spPr>
                  <a:xfrm>
                    <a:off x="3312974" y="4824533"/>
                    <a:ext cx="484735" cy="56675"/>
                  </a:xfrm>
                  <a:custGeom>
                    <a:rect b="b" l="l" r="r" t="t"/>
                    <a:pathLst>
                      <a:path extrusionOk="0" h="56675" w="484735">
                        <a:moveTo>
                          <a:pt x="0" y="0"/>
                        </a:moveTo>
                        <a:lnTo>
                          <a:pt x="484736" y="0"/>
                        </a:lnTo>
                        <a:lnTo>
                          <a:pt x="484736" y="56675"/>
                        </a:lnTo>
                        <a:lnTo>
                          <a:pt x="0" y="56675"/>
                        </a:lnTo>
                        <a:close/>
                      </a:path>
                    </a:pathLst>
                  </a:custGeom>
                  <a:solidFill>
                    <a:srgbClr val="D7494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1" name="Google Shape;1961;p59"/>
                  <p:cNvSpPr/>
                  <p:nvPr/>
                </p:nvSpPr>
                <p:spPr>
                  <a:xfrm>
                    <a:off x="3797710" y="4824533"/>
                    <a:ext cx="238740" cy="99891"/>
                  </a:xfrm>
                  <a:custGeom>
                    <a:rect b="b" l="l" r="r" t="t"/>
                    <a:pathLst>
                      <a:path extrusionOk="0" h="99891" w="238740">
                        <a:moveTo>
                          <a:pt x="238740" y="99891"/>
                        </a:moveTo>
                        <a:lnTo>
                          <a:pt x="0" y="56675"/>
                        </a:lnTo>
                        <a:lnTo>
                          <a:pt x="0" y="0"/>
                        </a:lnTo>
                        <a:lnTo>
                          <a:pt x="238740" y="43216"/>
                        </a:lnTo>
                        <a:lnTo>
                          <a:pt x="238740" y="99891"/>
                        </a:lnTo>
                        <a:close/>
                      </a:path>
                    </a:pathLst>
                  </a:custGeom>
                  <a:solidFill>
                    <a:srgbClr val="801E07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2" name="Google Shape;1962;p59"/>
                  <p:cNvSpPr/>
                  <p:nvPr/>
                </p:nvSpPr>
                <p:spPr>
                  <a:xfrm>
                    <a:off x="3368335" y="4881209"/>
                    <a:ext cx="429375" cy="871946"/>
                  </a:xfrm>
                  <a:custGeom>
                    <a:rect b="b" l="l" r="r" t="t"/>
                    <a:pathLst>
                      <a:path extrusionOk="0" h="871946" w="429375">
                        <a:moveTo>
                          <a:pt x="0" y="0"/>
                        </a:moveTo>
                        <a:lnTo>
                          <a:pt x="429375" y="0"/>
                        </a:lnTo>
                        <a:lnTo>
                          <a:pt x="429375" y="871946"/>
                        </a:lnTo>
                        <a:lnTo>
                          <a:pt x="0" y="871946"/>
                        </a:lnTo>
                        <a:close/>
                      </a:path>
                    </a:pathLst>
                  </a:custGeom>
                  <a:solidFill>
                    <a:srgbClr val="3C54A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3" name="Google Shape;1963;p59"/>
                  <p:cNvSpPr/>
                  <p:nvPr/>
                </p:nvSpPr>
                <p:spPr>
                  <a:xfrm>
                    <a:off x="3797710" y="4881209"/>
                    <a:ext cx="183379" cy="871946"/>
                  </a:xfrm>
                  <a:custGeom>
                    <a:rect b="b" l="l" r="r" t="t"/>
                    <a:pathLst>
                      <a:path extrusionOk="0" h="871946" w="183379">
                        <a:moveTo>
                          <a:pt x="0" y="0"/>
                        </a:moveTo>
                        <a:lnTo>
                          <a:pt x="183379" y="33175"/>
                        </a:lnTo>
                        <a:lnTo>
                          <a:pt x="183379" y="871946"/>
                        </a:lnTo>
                        <a:lnTo>
                          <a:pt x="0" y="87194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964" name="Google Shape;1964;p59"/>
                <p:cNvSpPr/>
                <p:nvPr/>
              </p:nvSpPr>
              <p:spPr>
                <a:xfrm>
                  <a:off x="3453611" y="4790045"/>
                  <a:ext cx="337001" cy="34488"/>
                </a:xfrm>
                <a:custGeom>
                  <a:rect b="b" l="l" r="r" t="t"/>
                  <a:pathLst>
                    <a:path extrusionOk="0" h="34488" w="337001">
                      <a:moveTo>
                        <a:pt x="0" y="34489"/>
                      </a:moveTo>
                      <a:lnTo>
                        <a:pt x="0" y="0"/>
                      </a:lnTo>
                      <a:lnTo>
                        <a:pt x="231906" y="0"/>
                      </a:lnTo>
                      <a:lnTo>
                        <a:pt x="337002" y="18979"/>
                      </a:lnTo>
                      <a:lnTo>
                        <a:pt x="337002" y="34489"/>
                      </a:lnTo>
                      <a:lnTo>
                        <a:pt x="0" y="34489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965" name="Google Shape;1965;p59"/>
                <p:cNvGrpSpPr/>
                <p:nvPr/>
              </p:nvGrpSpPr>
              <p:grpSpPr>
                <a:xfrm>
                  <a:off x="3488836" y="4667618"/>
                  <a:ext cx="114131" cy="122268"/>
                  <a:chOff x="3488836" y="4667618"/>
                  <a:chExt cx="114131" cy="122268"/>
                </a:xfrm>
              </p:grpSpPr>
              <p:sp>
                <p:nvSpPr>
                  <p:cNvPr id="1966" name="Google Shape;1966;p59"/>
                  <p:cNvSpPr/>
                  <p:nvPr/>
                </p:nvSpPr>
                <p:spPr>
                  <a:xfrm>
                    <a:off x="3554081" y="4667618"/>
                    <a:ext cx="48886" cy="47358"/>
                  </a:xfrm>
                  <a:custGeom>
                    <a:rect b="b" l="l" r="r" t="t"/>
                    <a:pathLst>
                      <a:path extrusionOk="0" h="47358" w="48886">
                        <a:moveTo>
                          <a:pt x="45792" y="11652"/>
                        </a:moveTo>
                        <a:cubicBezTo>
                          <a:pt x="38484" y="-966"/>
                          <a:pt x="22449" y="-1544"/>
                          <a:pt x="16981" y="1610"/>
                        </a:cubicBezTo>
                        <a:cubicBezTo>
                          <a:pt x="1945" y="10338"/>
                          <a:pt x="0" y="20747"/>
                          <a:pt x="0" y="20747"/>
                        </a:cubicBezTo>
                        <a:lnTo>
                          <a:pt x="7571" y="33786"/>
                        </a:lnTo>
                        <a:lnTo>
                          <a:pt x="15141" y="46824"/>
                        </a:lnTo>
                        <a:cubicBezTo>
                          <a:pt x="15141" y="46824"/>
                          <a:pt x="26077" y="49821"/>
                          <a:pt x="40219" y="41619"/>
                        </a:cubicBezTo>
                        <a:cubicBezTo>
                          <a:pt x="45687" y="38465"/>
                          <a:pt x="53153" y="24270"/>
                          <a:pt x="45845" y="11652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7" name="Google Shape;1967;p59"/>
                  <p:cNvSpPr/>
                  <p:nvPr/>
                </p:nvSpPr>
                <p:spPr>
                  <a:xfrm>
                    <a:off x="3488836" y="4701194"/>
                    <a:ext cx="68609" cy="88692"/>
                  </a:xfrm>
                  <a:custGeom>
                    <a:rect b="b" l="l" r="r" t="t"/>
                    <a:pathLst>
                      <a:path extrusionOk="0" h="88692" w="68609">
                        <a:moveTo>
                          <a:pt x="10515" y="88693"/>
                        </a:moveTo>
                        <a:lnTo>
                          <a:pt x="0" y="88693"/>
                        </a:lnTo>
                        <a:cubicBezTo>
                          <a:pt x="0" y="88693"/>
                          <a:pt x="263" y="47002"/>
                          <a:pt x="263" y="47002"/>
                        </a:cubicBezTo>
                        <a:cubicBezTo>
                          <a:pt x="263" y="41797"/>
                          <a:pt x="2997" y="37013"/>
                          <a:pt x="7413" y="34279"/>
                        </a:cubicBezTo>
                        <a:lnTo>
                          <a:pt x="63089" y="0"/>
                        </a:lnTo>
                        <a:lnTo>
                          <a:pt x="68610" y="8938"/>
                        </a:lnTo>
                        <a:lnTo>
                          <a:pt x="12933" y="43216"/>
                        </a:lnTo>
                        <a:cubicBezTo>
                          <a:pt x="11566" y="44057"/>
                          <a:pt x="10778" y="45477"/>
                          <a:pt x="10778" y="47054"/>
                        </a:cubicBezTo>
                        <a:lnTo>
                          <a:pt x="10515" y="88641"/>
                        </a:ln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8" name="Google Shape;1968;p59"/>
                  <p:cNvSpPr/>
                  <p:nvPr/>
                </p:nvSpPr>
                <p:spPr>
                  <a:xfrm>
                    <a:off x="3513140" y="4697198"/>
                    <a:ext cx="44726" cy="37611"/>
                  </a:xfrm>
                  <a:custGeom>
                    <a:rect b="b" l="l" r="r" t="t"/>
                    <a:pathLst>
                      <a:path extrusionOk="0" h="37611" w="44726">
                        <a:moveTo>
                          <a:pt x="30636" y="0"/>
                        </a:moveTo>
                        <a:cubicBezTo>
                          <a:pt x="30636" y="0"/>
                          <a:pt x="-6271" y="21398"/>
                          <a:pt x="932" y="33806"/>
                        </a:cubicBezTo>
                        <a:cubicBezTo>
                          <a:pt x="8029" y="46055"/>
                          <a:pt x="44726" y="24815"/>
                          <a:pt x="44726" y="24815"/>
                        </a:cubicBezTo>
                        <a:lnTo>
                          <a:pt x="30636" y="0"/>
                        </a:ln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9" name="Google Shape;1969;p59"/>
                  <p:cNvSpPr/>
                  <p:nvPr/>
                </p:nvSpPr>
                <p:spPr>
                  <a:xfrm>
                    <a:off x="3530264" y="4669439"/>
                    <a:ext cx="36697" cy="40850"/>
                  </a:xfrm>
                  <a:custGeom>
                    <a:rect b="b" l="l" r="r" t="t"/>
                    <a:pathLst>
                      <a:path extrusionOk="0" h="40850" w="36697">
                        <a:moveTo>
                          <a:pt x="19926" y="0"/>
                        </a:moveTo>
                        <a:lnTo>
                          <a:pt x="36697" y="28863"/>
                        </a:lnTo>
                        <a:lnTo>
                          <a:pt x="16088" y="40850"/>
                        </a:lnTo>
                        <a:lnTo>
                          <a:pt x="0" y="13091"/>
                        </a:lnTo>
                        <a:lnTo>
                          <a:pt x="19926" y="0"/>
                        </a:lnTo>
                        <a:close/>
                      </a:path>
                    </a:pathLst>
                  </a:custGeom>
                  <a:solidFill>
                    <a:srgbClr val="D7494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0" name="Google Shape;1970;p59"/>
                  <p:cNvSpPr/>
                  <p:nvPr/>
                </p:nvSpPr>
                <p:spPr>
                  <a:xfrm>
                    <a:off x="3546352" y="4698302"/>
                    <a:ext cx="37328" cy="39746"/>
                  </a:xfrm>
                  <a:custGeom>
                    <a:rect b="b" l="l" r="r" t="t"/>
                    <a:pathLst>
                      <a:path extrusionOk="0" h="39746" w="37328">
                        <a:moveTo>
                          <a:pt x="37328" y="28916"/>
                        </a:moveTo>
                        <a:lnTo>
                          <a:pt x="20609" y="0"/>
                        </a:lnTo>
                        <a:lnTo>
                          <a:pt x="0" y="11987"/>
                        </a:lnTo>
                        <a:lnTo>
                          <a:pt x="16035" y="39746"/>
                        </a:lnTo>
                        <a:lnTo>
                          <a:pt x="37328" y="28916"/>
                        </a:lnTo>
                        <a:close/>
                      </a:path>
                    </a:pathLst>
                  </a:custGeom>
                  <a:solidFill>
                    <a:srgbClr val="801E07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71" name="Google Shape;1971;p59"/>
                <p:cNvGrpSpPr/>
                <p:nvPr/>
              </p:nvGrpSpPr>
              <p:grpSpPr>
                <a:xfrm>
                  <a:off x="3664276" y="4667618"/>
                  <a:ext cx="114131" cy="122268"/>
                  <a:chOff x="3664276" y="4667618"/>
                  <a:chExt cx="114131" cy="122268"/>
                </a:xfrm>
              </p:grpSpPr>
              <p:sp>
                <p:nvSpPr>
                  <p:cNvPr id="1972" name="Google Shape;1972;p59"/>
                  <p:cNvSpPr/>
                  <p:nvPr/>
                </p:nvSpPr>
                <p:spPr>
                  <a:xfrm>
                    <a:off x="3729521" y="4667618"/>
                    <a:ext cx="48886" cy="47358"/>
                  </a:xfrm>
                  <a:custGeom>
                    <a:rect b="b" l="l" r="r" t="t"/>
                    <a:pathLst>
                      <a:path extrusionOk="0" h="47358" w="48886">
                        <a:moveTo>
                          <a:pt x="45792" y="11652"/>
                        </a:moveTo>
                        <a:cubicBezTo>
                          <a:pt x="38484" y="-966"/>
                          <a:pt x="22449" y="-1544"/>
                          <a:pt x="16981" y="1610"/>
                        </a:cubicBezTo>
                        <a:cubicBezTo>
                          <a:pt x="1945" y="10338"/>
                          <a:pt x="0" y="20747"/>
                          <a:pt x="0" y="20747"/>
                        </a:cubicBezTo>
                        <a:lnTo>
                          <a:pt x="7571" y="33786"/>
                        </a:lnTo>
                        <a:lnTo>
                          <a:pt x="15141" y="46824"/>
                        </a:lnTo>
                        <a:cubicBezTo>
                          <a:pt x="15141" y="46824"/>
                          <a:pt x="26077" y="49821"/>
                          <a:pt x="40220" y="41619"/>
                        </a:cubicBezTo>
                        <a:cubicBezTo>
                          <a:pt x="45687" y="38465"/>
                          <a:pt x="53153" y="24270"/>
                          <a:pt x="45845" y="11652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3" name="Google Shape;1973;p59"/>
                  <p:cNvSpPr/>
                  <p:nvPr/>
                </p:nvSpPr>
                <p:spPr>
                  <a:xfrm>
                    <a:off x="3664276" y="4701194"/>
                    <a:ext cx="68609" cy="88692"/>
                  </a:xfrm>
                  <a:custGeom>
                    <a:rect b="b" l="l" r="r" t="t"/>
                    <a:pathLst>
                      <a:path extrusionOk="0" h="88692" w="68609">
                        <a:moveTo>
                          <a:pt x="10515" y="88693"/>
                        </a:moveTo>
                        <a:lnTo>
                          <a:pt x="0" y="88693"/>
                        </a:lnTo>
                        <a:cubicBezTo>
                          <a:pt x="0" y="88693"/>
                          <a:pt x="263" y="47002"/>
                          <a:pt x="263" y="47002"/>
                        </a:cubicBezTo>
                        <a:cubicBezTo>
                          <a:pt x="263" y="41797"/>
                          <a:pt x="2997" y="37013"/>
                          <a:pt x="7413" y="34279"/>
                        </a:cubicBezTo>
                        <a:lnTo>
                          <a:pt x="63089" y="0"/>
                        </a:lnTo>
                        <a:lnTo>
                          <a:pt x="68610" y="8938"/>
                        </a:lnTo>
                        <a:lnTo>
                          <a:pt x="12933" y="43216"/>
                        </a:lnTo>
                        <a:cubicBezTo>
                          <a:pt x="11566" y="44057"/>
                          <a:pt x="10778" y="45477"/>
                          <a:pt x="10778" y="47054"/>
                        </a:cubicBezTo>
                        <a:lnTo>
                          <a:pt x="10515" y="88641"/>
                        </a:ln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4" name="Google Shape;1974;p59"/>
                  <p:cNvSpPr/>
                  <p:nvPr/>
                </p:nvSpPr>
                <p:spPr>
                  <a:xfrm>
                    <a:off x="3688580" y="4697198"/>
                    <a:ext cx="44726" cy="37611"/>
                  </a:xfrm>
                  <a:custGeom>
                    <a:rect b="b" l="l" r="r" t="t"/>
                    <a:pathLst>
                      <a:path extrusionOk="0" h="37611" w="44726">
                        <a:moveTo>
                          <a:pt x="30636" y="0"/>
                        </a:moveTo>
                        <a:cubicBezTo>
                          <a:pt x="30636" y="0"/>
                          <a:pt x="-6271" y="21398"/>
                          <a:pt x="932" y="33806"/>
                        </a:cubicBezTo>
                        <a:cubicBezTo>
                          <a:pt x="8029" y="46055"/>
                          <a:pt x="44726" y="24815"/>
                          <a:pt x="44726" y="24815"/>
                        </a:cubicBezTo>
                        <a:lnTo>
                          <a:pt x="30636" y="0"/>
                        </a:ln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5" name="Google Shape;1975;p59"/>
                  <p:cNvSpPr/>
                  <p:nvPr/>
                </p:nvSpPr>
                <p:spPr>
                  <a:xfrm>
                    <a:off x="3705705" y="4669439"/>
                    <a:ext cx="36697" cy="40850"/>
                  </a:xfrm>
                  <a:custGeom>
                    <a:rect b="b" l="l" r="r" t="t"/>
                    <a:pathLst>
                      <a:path extrusionOk="0" h="40850" w="36697">
                        <a:moveTo>
                          <a:pt x="19979" y="0"/>
                        </a:moveTo>
                        <a:lnTo>
                          <a:pt x="36697" y="28863"/>
                        </a:lnTo>
                        <a:lnTo>
                          <a:pt x="16088" y="40850"/>
                        </a:lnTo>
                        <a:lnTo>
                          <a:pt x="0" y="13091"/>
                        </a:lnTo>
                        <a:lnTo>
                          <a:pt x="19979" y="0"/>
                        </a:lnTo>
                        <a:close/>
                      </a:path>
                    </a:pathLst>
                  </a:custGeom>
                  <a:solidFill>
                    <a:srgbClr val="D7494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6" name="Google Shape;1976;p59"/>
                  <p:cNvSpPr/>
                  <p:nvPr/>
                </p:nvSpPr>
                <p:spPr>
                  <a:xfrm>
                    <a:off x="3721793" y="4698302"/>
                    <a:ext cx="37380" cy="39746"/>
                  </a:xfrm>
                  <a:custGeom>
                    <a:rect b="b" l="l" r="r" t="t"/>
                    <a:pathLst>
                      <a:path extrusionOk="0" h="39746" w="37380">
                        <a:moveTo>
                          <a:pt x="37381" y="28916"/>
                        </a:moveTo>
                        <a:lnTo>
                          <a:pt x="20609" y="0"/>
                        </a:lnTo>
                        <a:lnTo>
                          <a:pt x="0" y="11987"/>
                        </a:lnTo>
                        <a:lnTo>
                          <a:pt x="16088" y="39746"/>
                        </a:lnTo>
                        <a:lnTo>
                          <a:pt x="37381" y="28916"/>
                        </a:lnTo>
                        <a:close/>
                      </a:path>
                    </a:pathLst>
                  </a:custGeom>
                  <a:solidFill>
                    <a:srgbClr val="801E07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977" name="Google Shape;1977;p59"/>
            <p:cNvSpPr/>
            <p:nvPr/>
          </p:nvSpPr>
          <p:spPr>
            <a:xfrm>
              <a:off x="896033" y="1172345"/>
              <a:ext cx="431600" cy="996150"/>
            </a:xfrm>
            <a:custGeom>
              <a:rect b="b" l="l" r="r" t="t"/>
              <a:pathLst>
                <a:path extrusionOk="0" h="39846" w="17264">
                  <a:moveTo>
                    <a:pt x="1485" y="39351"/>
                  </a:moveTo>
                  <a:cubicBezTo>
                    <a:pt x="3226" y="37868"/>
                    <a:pt x="8899" y="30713"/>
                    <a:pt x="11349" y="26200"/>
                  </a:cubicBezTo>
                  <a:cubicBezTo>
                    <a:pt x="13799" y="21687"/>
                    <a:pt x="15217" y="16562"/>
                    <a:pt x="16184" y="12275"/>
                  </a:cubicBezTo>
                  <a:cubicBezTo>
                    <a:pt x="17151" y="7988"/>
                    <a:pt x="17377" y="1832"/>
                    <a:pt x="17151" y="478"/>
                  </a:cubicBezTo>
                  <a:cubicBezTo>
                    <a:pt x="16925" y="-876"/>
                    <a:pt x="16119" y="961"/>
                    <a:pt x="14830" y="4152"/>
                  </a:cubicBezTo>
                  <a:cubicBezTo>
                    <a:pt x="13541" y="7343"/>
                    <a:pt x="11736" y="14468"/>
                    <a:pt x="9415" y="19625"/>
                  </a:cubicBezTo>
                  <a:cubicBezTo>
                    <a:pt x="7094" y="24783"/>
                    <a:pt x="2227" y="31809"/>
                    <a:pt x="905" y="35097"/>
                  </a:cubicBezTo>
                  <a:cubicBezTo>
                    <a:pt x="-417" y="38385"/>
                    <a:pt x="-256" y="40834"/>
                    <a:pt x="1485" y="393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978" name="Google Shape;1978;p59"/>
            <p:cNvSpPr/>
            <p:nvPr/>
          </p:nvSpPr>
          <p:spPr>
            <a:xfrm>
              <a:off x="3451740" y="2664525"/>
              <a:ext cx="195500" cy="495125"/>
            </a:xfrm>
            <a:custGeom>
              <a:rect b="b" l="l" r="r" t="t"/>
              <a:pathLst>
                <a:path extrusionOk="0" h="19805" w="7820">
                  <a:moveTo>
                    <a:pt x="1521" y="6"/>
                  </a:moveTo>
                  <a:cubicBezTo>
                    <a:pt x="1159" y="-193"/>
                    <a:pt x="273" y="4366"/>
                    <a:pt x="110" y="6736"/>
                  </a:cubicBezTo>
                  <a:cubicBezTo>
                    <a:pt x="-53" y="9106"/>
                    <a:pt x="-124" y="12072"/>
                    <a:pt x="545" y="14225"/>
                  </a:cubicBezTo>
                  <a:cubicBezTo>
                    <a:pt x="1215" y="16378"/>
                    <a:pt x="2915" y="19056"/>
                    <a:pt x="4127" y="19653"/>
                  </a:cubicBezTo>
                  <a:cubicBezTo>
                    <a:pt x="5339" y="20250"/>
                    <a:pt x="7727" y="18966"/>
                    <a:pt x="7817" y="17808"/>
                  </a:cubicBezTo>
                  <a:cubicBezTo>
                    <a:pt x="7907" y="16650"/>
                    <a:pt x="5592" y="14352"/>
                    <a:pt x="4669" y="12706"/>
                  </a:cubicBezTo>
                  <a:cubicBezTo>
                    <a:pt x="3746" y="11060"/>
                    <a:pt x="2806" y="10047"/>
                    <a:pt x="2281" y="7930"/>
                  </a:cubicBezTo>
                  <a:cubicBezTo>
                    <a:pt x="1756" y="5813"/>
                    <a:pt x="1883" y="205"/>
                    <a:pt x="152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979" name="Google Shape;1979;p59"/>
            <p:cNvSpPr/>
            <p:nvPr/>
          </p:nvSpPr>
          <p:spPr>
            <a:xfrm rot="-1989603">
              <a:off x="3054084" y="1077860"/>
              <a:ext cx="565634" cy="570747"/>
            </a:xfrm>
            <a:custGeom>
              <a:rect b="b" l="l" r="r" t="t"/>
              <a:pathLst>
                <a:path extrusionOk="0" h="761432" w="754611">
                  <a:moveTo>
                    <a:pt x="539162" y="64421"/>
                  </a:moveTo>
                  <a:cubicBezTo>
                    <a:pt x="699087" y="158052"/>
                    <a:pt x="832913" y="453803"/>
                    <a:pt x="701087" y="512096"/>
                  </a:cubicBezTo>
                  <a:cubicBezTo>
                    <a:pt x="496300" y="602583"/>
                    <a:pt x="321992" y="830993"/>
                    <a:pt x="153400" y="740696"/>
                  </a:cubicBezTo>
                  <a:cubicBezTo>
                    <a:pt x="20050" y="669258"/>
                    <a:pt x="-40529" y="505142"/>
                    <a:pt x="29194" y="294640"/>
                  </a:cubicBezTo>
                  <a:cubicBezTo>
                    <a:pt x="68627" y="175673"/>
                    <a:pt x="165115" y="169196"/>
                    <a:pt x="6429" y="85757"/>
                  </a:cubicBezTo>
                  <a:cubicBezTo>
                    <a:pt x="-21098" y="71279"/>
                    <a:pt x="135588" y="-72930"/>
                    <a:pt x="257889" y="47847"/>
                  </a:cubicBezTo>
                  <a:cubicBezTo>
                    <a:pt x="338852" y="127857"/>
                    <a:pt x="327707" y="-59500"/>
                    <a:pt x="539162" y="64325"/>
                  </a:cubicBezTo>
                  <a:close/>
                </a:path>
              </a:pathLst>
            </a:custGeom>
            <a:solidFill>
              <a:srgbClr val="4C436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59"/>
            <p:cNvSpPr/>
            <p:nvPr/>
          </p:nvSpPr>
          <p:spPr>
            <a:xfrm flipH="1">
              <a:off x="1717447" y="317841"/>
              <a:ext cx="650674" cy="761142"/>
            </a:xfrm>
            <a:custGeom>
              <a:rect b="b" l="l" r="r" t="t"/>
              <a:pathLst>
                <a:path extrusionOk="0" h="1014856" w="867566">
                  <a:moveTo>
                    <a:pt x="867523" y="442951"/>
                  </a:moveTo>
                  <a:cubicBezTo>
                    <a:pt x="872285" y="757276"/>
                    <a:pt x="483665" y="938441"/>
                    <a:pt x="410323" y="919201"/>
                  </a:cubicBezTo>
                  <a:cubicBezTo>
                    <a:pt x="240492" y="874719"/>
                    <a:pt x="157339" y="1037882"/>
                    <a:pt x="5320" y="1012070"/>
                  </a:cubicBezTo>
                  <a:cubicBezTo>
                    <a:pt x="-491" y="1011117"/>
                    <a:pt x="-2015" y="1003497"/>
                    <a:pt x="3129" y="1000544"/>
                  </a:cubicBezTo>
                  <a:cubicBezTo>
                    <a:pt x="13511" y="994639"/>
                    <a:pt x="27227" y="986543"/>
                    <a:pt x="34085" y="981113"/>
                  </a:cubicBezTo>
                  <a:cubicBezTo>
                    <a:pt x="172102" y="872719"/>
                    <a:pt x="273353" y="671646"/>
                    <a:pt x="119810" y="604876"/>
                  </a:cubicBezTo>
                  <a:cubicBezTo>
                    <a:pt x="10273" y="557251"/>
                    <a:pt x="10273" y="367037"/>
                    <a:pt x="10273" y="323888"/>
                  </a:cubicBezTo>
                  <a:cubicBezTo>
                    <a:pt x="10273" y="144628"/>
                    <a:pt x="51516" y="3182"/>
                    <a:pt x="419848" y="38"/>
                  </a:cubicBezTo>
                  <a:cubicBezTo>
                    <a:pt x="672355" y="-2152"/>
                    <a:pt x="862189" y="88811"/>
                    <a:pt x="867523" y="442951"/>
                  </a:cubicBezTo>
                  <a:close/>
                </a:path>
              </a:pathLst>
            </a:custGeom>
            <a:solidFill>
              <a:srgbClr val="4C436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60"/>
          <p:cNvSpPr txBox="1"/>
          <p:nvPr>
            <p:ph type="title"/>
          </p:nvPr>
        </p:nvSpPr>
        <p:spPr>
          <a:xfrm>
            <a:off x="720000" y="449887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Understanding Pollster Rankings</a:t>
            </a:r>
            <a:endParaRPr/>
          </a:p>
        </p:txBody>
      </p:sp>
      <p:sp>
        <p:nvSpPr>
          <p:cNvPr id="1986" name="Google Shape;1986;p60"/>
          <p:cNvSpPr txBox="1"/>
          <p:nvPr>
            <p:ph idx="1" type="subTitle"/>
          </p:nvPr>
        </p:nvSpPr>
        <p:spPr>
          <a:xfrm>
            <a:off x="5099125" y="2143125"/>
            <a:ext cx="3649200" cy="12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Don't</a:t>
            </a:r>
            <a:r>
              <a:rPr lang="de" sz="1400"/>
              <a:t> share methods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Have high POLLSCORES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Have low numeric grades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Positive bias and error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Irregular sample sizes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Few recent polls in database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Do conduct partisan sponsored polls</a:t>
            </a:r>
            <a:endParaRPr sz="1400"/>
          </a:p>
        </p:txBody>
      </p:sp>
      <p:sp>
        <p:nvSpPr>
          <p:cNvPr id="1987" name="Google Shape;1987;p60"/>
          <p:cNvSpPr txBox="1"/>
          <p:nvPr>
            <p:ph idx="2" type="subTitle"/>
          </p:nvPr>
        </p:nvSpPr>
        <p:spPr>
          <a:xfrm>
            <a:off x="591775" y="2143125"/>
            <a:ext cx="3870300" cy="12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Transparent about methodology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Have low POLLSCORES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Have high numeric grades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Small negative values of error and bias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Samples sizes typically 500-1000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Many recent polls in database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Do not conduct partisan sponsored polls</a:t>
            </a:r>
            <a:endParaRPr sz="1400"/>
          </a:p>
        </p:txBody>
      </p:sp>
      <p:sp>
        <p:nvSpPr>
          <p:cNvPr id="1988" name="Google Shape;1988;p60"/>
          <p:cNvSpPr txBox="1"/>
          <p:nvPr>
            <p:ph idx="3" type="subTitle"/>
          </p:nvPr>
        </p:nvSpPr>
        <p:spPr>
          <a:xfrm>
            <a:off x="499075" y="1550400"/>
            <a:ext cx="32448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000FF"/>
                </a:solidFill>
              </a:rPr>
              <a:t>Top Ranked Pollsters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989" name="Google Shape;1989;p60"/>
          <p:cNvSpPr txBox="1"/>
          <p:nvPr>
            <p:ph idx="4" type="subTitle"/>
          </p:nvPr>
        </p:nvSpPr>
        <p:spPr>
          <a:xfrm>
            <a:off x="4980875" y="1550400"/>
            <a:ext cx="37674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0000"/>
                </a:solidFill>
              </a:rPr>
              <a:t>Bottom Ranked Pollsters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61"/>
          <p:cNvSpPr txBox="1"/>
          <p:nvPr>
            <p:ph type="title"/>
          </p:nvPr>
        </p:nvSpPr>
        <p:spPr>
          <a:xfrm>
            <a:off x="5056675" y="2571750"/>
            <a:ext cx="3540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Challenges</a:t>
            </a:r>
            <a:endParaRPr/>
          </a:p>
        </p:txBody>
      </p:sp>
      <p:sp>
        <p:nvSpPr>
          <p:cNvPr id="1995" name="Google Shape;1995;p61"/>
          <p:cNvSpPr txBox="1"/>
          <p:nvPr>
            <p:ph idx="2" type="title"/>
          </p:nvPr>
        </p:nvSpPr>
        <p:spPr>
          <a:xfrm>
            <a:off x="5056675" y="1729950"/>
            <a:ext cx="143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08.</a:t>
            </a:r>
            <a:endParaRPr/>
          </a:p>
        </p:txBody>
      </p:sp>
      <p:cxnSp>
        <p:nvCxnSpPr>
          <p:cNvPr id="1996" name="Google Shape;1996;p61"/>
          <p:cNvCxnSpPr/>
          <p:nvPr/>
        </p:nvCxnSpPr>
        <p:spPr>
          <a:xfrm>
            <a:off x="5149800" y="3441475"/>
            <a:ext cx="3994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97" name="Google Shape;1997;p61"/>
          <p:cNvGrpSpPr/>
          <p:nvPr/>
        </p:nvGrpSpPr>
        <p:grpSpPr>
          <a:xfrm>
            <a:off x="516733" y="549292"/>
            <a:ext cx="4177073" cy="4044902"/>
            <a:chOff x="713655" y="2513492"/>
            <a:chExt cx="2602375" cy="2092010"/>
          </a:xfrm>
        </p:grpSpPr>
        <p:sp>
          <p:nvSpPr>
            <p:cNvPr id="1998" name="Google Shape;1998;p61"/>
            <p:cNvSpPr/>
            <p:nvPr/>
          </p:nvSpPr>
          <p:spPr>
            <a:xfrm>
              <a:off x="1474091" y="2513492"/>
              <a:ext cx="483929" cy="777895"/>
            </a:xfrm>
            <a:custGeom>
              <a:rect b="b" l="l" r="r" t="t"/>
              <a:pathLst>
                <a:path extrusionOk="0" h="1809057" w="1125416">
                  <a:moveTo>
                    <a:pt x="1086935" y="1031675"/>
                  </a:moveTo>
                  <a:cubicBezTo>
                    <a:pt x="1014164" y="941759"/>
                    <a:pt x="924343" y="868988"/>
                    <a:pt x="843667" y="786978"/>
                  </a:cubicBezTo>
                  <a:cubicBezTo>
                    <a:pt x="792803" y="735257"/>
                    <a:pt x="737653" y="689347"/>
                    <a:pt x="709078" y="617242"/>
                  </a:cubicBezTo>
                  <a:cubicBezTo>
                    <a:pt x="648976" y="465414"/>
                    <a:pt x="581158" y="316538"/>
                    <a:pt x="517150" y="166234"/>
                  </a:cubicBezTo>
                  <a:cubicBezTo>
                    <a:pt x="496290" y="117180"/>
                    <a:pt x="473906" y="68698"/>
                    <a:pt x="453999" y="19263"/>
                  </a:cubicBezTo>
                  <a:cubicBezTo>
                    <a:pt x="448760" y="6214"/>
                    <a:pt x="435330" y="-1692"/>
                    <a:pt x="421424" y="308"/>
                  </a:cubicBezTo>
                  <a:cubicBezTo>
                    <a:pt x="288264" y="19453"/>
                    <a:pt x="155009" y="38408"/>
                    <a:pt x="21754" y="57172"/>
                  </a:cubicBezTo>
                  <a:cubicBezTo>
                    <a:pt x="4228" y="59649"/>
                    <a:pt x="-5487" y="78985"/>
                    <a:pt x="3276" y="94320"/>
                  </a:cubicBezTo>
                  <a:cubicBezTo>
                    <a:pt x="3562" y="94796"/>
                    <a:pt x="3847" y="95272"/>
                    <a:pt x="4038" y="95749"/>
                  </a:cubicBezTo>
                  <a:cubicBezTo>
                    <a:pt x="130244" y="313585"/>
                    <a:pt x="244258" y="538471"/>
                    <a:pt x="364845" y="759546"/>
                  </a:cubicBezTo>
                  <a:cubicBezTo>
                    <a:pt x="405231" y="833650"/>
                    <a:pt x="447236" y="905850"/>
                    <a:pt x="444760" y="994623"/>
                  </a:cubicBezTo>
                  <a:cubicBezTo>
                    <a:pt x="444188" y="1016530"/>
                    <a:pt x="450760" y="1039105"/>
                    <a:pt x="457714" y="1061107"/>
                  </a:cubicBezTo>
                  <a:cubicBezTo>
                    <a:pt x="482764" y="1140451"/>
                    <a:pt x="529056" y="1207030"/>
                    <a:pt x="578681" y="1272181"/>
                  </a:cubicBezTo>
                  <a:cubicBezTo>
                    <a:pt x="603256" y="1304376"/>
                    <a:pt x="628592" y="1336570"/>
                    <a:pt x="639451" y="1376861"/>
                  </a:cubicBezTo>
                  <a:cubicBezTo>
                    <a:pt x="653167" y="1419914"/>
                    <a:pt x="680599" y="1456681"/>
                    <a:pt x="695553" y="1499067"/>
                  </a:cubicBezTo>
                  <a:cubicBezTo>
                    <a:pt x="735463" y="1581172"/>
                    <a:pt x="772039" y="1664897"/>
                    <a:pt x="809853" y="1748050"/>
                  </a:cubicBezTo>
                  <a:cubicBezTo>
                    <a:pt x="821283" y="1773292"/>
                    <a:pt x="840428" y="1791294"/>
                    <a:pt x="865098" y="1802629"/>
                  </a:cubicBezTo>
                  <a:cubicBezTo>
                    <a:pt x="895007" y="1816440"/>
                    <a:pt x="922153" y="1806534"/>
                    <a:pt x="945203" y="1786817"/>
                  </a:cubicBezTo>
                  <a:cubicBezTo>
                    <a:pt x="961967" y="1772530"/>
                    <a:pt x="964634" y="1692805"/>
                    <a:pt x="959015" y="1676613"/>
                  </a:cubicBezTo>
                  <a:cubicBezTo>
                    <a:pt x="932249" y="1599556"/>
                    <a:pt x="906436" y="1522022"/>
                    <a:pt x="877481" y="1445727"/>
                  </a:cubicBezTo>
                  <a:cubicBezTo>
                    <a:pt x="873575" y="1435440"/>
                    <a:pt x="871766" y="1427629"/>
                    <a:pt x="873099" y="1421819"/>
                  </a:cubicBezTo>
                  <a:cubicBezTo>
                    <a:pt x="873099" y="1421248"/>
                    <a:pt x="873099" y="1420581"/>
                    <a:pt x="873099" y="1420009"/>
                  </a:cubicBezTo>
                  <a:cubicBezTo>
                    <a:pt x="874623" y="1409437"/>
                    <a:pt x="882719" y="1402960"/>
                    <a:pt x="892435" y="1401531"/>
                  </a:cubicBezTo>
                  <a:cubicBezTo>
                    <a:pt x="932630" y="1385434"/>
                    <a:pt x="974350" y="1380957"/>
                    <a:pt x="1016641" y="1373146"/>
                  </a:cubicBezTo>
                  <a:cubicBezTo>
                    <a:pt x="1049311" y="1367146"/>
                    <a:pt x="1081506" y="1359049"/>
                    <a:pt x="1113701" y="1351144"/>
                  </a:cubicBezTo>
                  <a:cubicBezTo>
                    <a:pt x="1113796" y="1347238"/>
                    <a:pt x="1114272" y="1343143"/>
                    <a:pt x="1114558" y="1339142"/>
                  </a:cubicBezTo>
                  <a:cubicBezTo>
                    <a:pt x="1118368" y="1275610"/>
                    <a:pt x="1121606" y="1212079"/>
                    <a:pt x="1125131" y="1148547"/>
                  </a:cubicBezTo>
                  <a:cubicBezTo>
                    <a:pt x="1127512" y="1104637"/>
                    <a:pt x="1115034" y="1066441"/>
                    <a:pt x="1086935" y="1031770"/>
                  </a:cubicBezTo>
                  <a:close/>
                </a:path>
              </a:pathLst>
            </a:custGeom>
            <a:solidFill>
              <a:srgbClr val="E0958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61"/>
            <p:cNvSpPr/>
            <p:nvPr/>
          </p:nvSpPr>
          <p:spPr>
            <a:xfrm>
              <a:off x="2549510" y="4112343"/>
              <a:ext cx="5160" cy="3105"/>
            </a:xfrm>
            <a:custGeom>
              <a:rect b="b" l="l" r="r" t="t"/>
              <a:pathLst>
                <a:path extrusionOk="0" h="7220" w="12001">
                  <a:moveTo>
                    <a:pt x="12002" y="1687"/>
                  </a:moveTo>
                  <a:cubicBezTo>
                    <a:pt x="9430" y="6449"/>
                    <a:pt x="5715" y="8450"/>
                    <a:pt x="381" y="6449"/>
                  </a:cubicBezTo>
                  <a:cubicBezTo>
                    <a:pt x="381" y="6449"/>
                    <a:pt x="0" y="5402"/>
                    <a:pt x="0" y="5402"/>
                  </a:cubicBezTo>
                  <a:cubicBezTo>
                    <a:pt x="2667" y="735"/>
                    <a:pt x="6382" y="-1266"/>
                    <a:pt x="11621" y="830"/>
                  </a:cubicBezTo>
                  <a:cubicBezTo>
                    <a:pt x="11621" y="830"/>
                    <a:pt x="12002" y="1687"/>
                    <a:pt x="12002" y="1687"/>
                  </a:cubicBezTo>
                  <a:close/>
                </a:path>
              </a:pathLst>
            </a:custGeom>
            <a:solidFill>
              <a:srgbClr val="4C7C3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61"/>
            <p:cNvSpPr/>
            <p:nvPr/>
          </p:nvSpPr>
          <p:spPr>
            <a:xfrm>
              <a:off x="1703840" y="3774938"/>
              <a:ext cx="176772" cy="23878"/>
            </a:xfrm>
            <a:custGeom>
              <a:rect b="b" l="l" r="r" t="t"/>
              <a:pathLst>
                <a:path extrusionOk="0" h="55530" w="411098">
                  <a:moveTo>
                    <a:pt x="383381" y="0"/>
                  </a:moveTo>
                  <a:cubicBezTo>
                    <a:pt x="398689" y="0"/>
                    <a:pt x="411099" y="12410"/>
                    <a:pt x="411099" y="27718"/>
                  </a:cubicBezTo>
                  <a:lnTo>
                    <a:pt x="411099" y="27813"/>
                  </a:lnTo>
                  <a:cubicBezTo>
                    <a:pt x="411099" y="43121"/>
                    <a:pt x="398689" y="55531"/>
                    <a:pt x="383381" y="55531"/>
                  </a:cubicBezTo>
                  <a:lnTo>
                    <a:pt x="27718" y="55531"/>
                  </a:lnTo>
                  <a:cubicBezTo>
                    <a:pt x="12410" y="55531"/>
                    <a:pt x="0" y="43121"/>
                    <a:pt x="0" y="27813"/>
                  </a:cubicBezTo>
                  <a:lnTo>
                    <a:pt x="0" y="27718"/>
                  </a:lnTo>
                  <a:cubicBezTo>
                    <a:pt x="0" y="12410"/>
                    <a:pt x="12410" y="0"/>
                    <a:pt x="27718" y="0"/>
                  </a:cubicBezTo>
                  <a:close/>
                </a:path>
              </a:pathLst>
            </a:custGeom>
            <a:solidFill>
              <a:srgbClr val="221B3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61"/>
            <p:cNvSpPr/>
            <p:nvPr/>
          </p:nvSpPr>
          <p:spPr>
            <a:xfrm rot="3913492">
              <a:off x="1525098" y="3575278"/>
              <a:ext cx="420096" cy="230832"/>
            </a:xfrm>
            <a:custGeom>
              <a:rect b="b" l="l" r="r" t="t"/>
              <a:pathLst>
                <a:path extrusionOk="0" h="537400" w="978027">
                  <a:moveTo>
                    <a:pt x="0" y="0"/>
                  </a:moveTo>
                  <a:lnTo>
                    <a:pt x="978027" y="0"/>
                  </a:lnTo>
                  <a:lnTo>
                    <a:pt x="978027" y="537401"/>
                  </a:lnTo>
                  <a:lnTo>
                    <a:pt x="0" y="537401"/>
                  </a:lnTo>
                  <a:close/>
                </a:path>
              </a:pathLst>
            </a:custGeom>
            <a:solidFill>
              <a:srgbClr val="3C54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61"/>
            <p:cNvSpPr/>
            <p:nvPr/>
          </p:nvSpPr>
          <p:spPr>
            <a:xfrm rot="3913492">
              <a:off x="1585262" y="3616775"/>
              <a:ext cx="299444" cy="147656"/>
            </a:xfrm>
            <a:custGeom>
              <a:rect b="b" l="l" r="r" t="t"/>
              <a:pathLst>
                <a:path extrusionOk="0" h="343757" w="697135">
                  <a:moveTo>
                    <a:pt x="0" y="0"/>
                  </a:moveTo>
                  <a:lnTo>
                    <a:pt x="697135" y="0"/>
                  </a:lnTo>
                  <a:lnTo>
                    <a:pt x="697135" y="343757"/>
                  </a:lnTo>
                  <a:lnTo>
                    <a:pt x="0" y="343757"/>
                  </a:lnTo>
                  <a:close/>
                </a:path>
              </a:pathLst>
            </a:custGeom>
            <a:solidFill>
              <a:srgbClr val="221B3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61"/>
            <p:cNvSpPr/>
            <p:nvPr/>
          </p:nvSpPr>
          <p:spPr>
            <a:xfrm>
              <a:off x="1312654" y="3334377"/>
              <a:ext cx="420967" cy="311122"/>
            </a:xfrm>
            <a:custGeom>
              <a:rect b="b" l="l" r="r" t="t"/>
              <a:pathLst>
                <a:path extrusionOk="0" h="723540" w="978993">
                  <a:moveTo>
                    <a:pt x="611108" y="606227"/>
                  </a:moveTo>
                  <a:cubicBezTo>
                    <a:pt x="693118" y="642517"/>
                    <a:pt x="774938" y="679379"/>
                    <a:pt x="857234" y="715002"/>
                  </a:cubicBezTo>
                  <a:cubicBezTo>
                    <a:pt x="904383" y="735386"/>
                    <a:pt x="952579" y="718050"/>
                    <a:pt x="971344" y="676045"/>
                  </a:cubicBezTo>
                  <a:cubicBezTo>
                    <a:pt x="991060" y="631658"/>
                    <a:pt x="971820" y="585653"/>
                    <a:pt x="923338" y="562983"/>
                  </a:cubicBezTo>
                  <a:cubicBezTo>
                    <a:pt x="831898" y="520216"/>
                    <a:pt x="781606" y="512024"/>
                    <a:pt x="685403" y="452398"/>
                  </a:cubicBezTo>
                  <a:cubicBezTo>
                    <a:pt x="675973" y="446492"/>
                    <a:pt x="668353" y="441444"/>
                    <a:pt x="663591" y="438206"/>
                  </a:cubicBezTo>
                  <a:cubicBezTo>
                    <a:pt x="738172" y="404201"/>
                    <a:pt x="812752" y="370197"/>
                    <a:pt x="887333" y="336193"/>
                  </a:cubicBezTo>
                  <a:cubicBezTo>
                    <a:pt x="835136" y="271994"/>
                    <a:pt x="780367" y="209606"/>
                    <a:pt x="731409" y="143026"/>
                  </a:cubicBezTo>
                  <a:cubicBezTo>
                    <a:pt x="677593" y="69874"/>
                    <a:pt x="600440" y="61968"/>
                    <a:pt x="520430" y="54253"/>
                  </a:cubicBezTo>
                  <a:cubicBezTo>
                    <a:pt x="418513" y="44537"/>
                    <a:pt x="316786" y="32345"/>
                    <a:pt x="215154" y="20344"/>
                  </a:cubicBezTo>
                  <a:cubicBezTo>
                    <a:pt x="195818" y="18058"/>
                    <a:pt x="176387" y="13676"/>
                    <a:pt x="159147" y="3199"/>
                  </a:cubicBezTo>
                  <a:cubicBezTo>
                    <a:pt x="136573" y="-6136"/>
                    <a:pt x="125333" y="6152"/>
                    <a:pt x="115999" y="24630"/>
                  </a:cubicBezTo>
                  <a:cubicBezTo>
                    <a:pt x="88471" y="79589"/>
                    <a:pt x="76375" y="140073"/>
                    <a:pt x="52753" y="196556"/>
                  </a:cubicBezTo>
                  <a:cubicBezTo>
                    <a:pt x="37227" y="233704"/>
                    <a:pt x="25702" y="272566"/>
                    <a:pt x="12271" y="310666"/>
                  </a:cubicBezTo>
                  <a:cubicBezTo>
                    <a:pt x="5509" y="329906"/>
                    <a:pt x="-4112" y="349052"/>
                    <a:pt x="1889" y="370769"/>
                  </a:cubicBezTo>
                  <a:cubicBezTo>
                    <a:pt x="66659" y="385151"/>
                    <a:pt x="112855" y="430300"/>
                    <a:pt x="165529" y="466019"/>
                  </a:cubicBezTo>
                  <a:cubicBezTo>
                    <a:pt x="233442" y="512024"/>
                    <a:pt x="311833" y="535932"/>
                    <a:pt x="393557" y="546886"/>
                  </a:cubicBezTo>
                  <a:cubicBezTo>
                    <a:pt x="432229" y="552125"/>
                    <a:pt x="470805" y="557078"/>
                    <a:pt x="508429" y="568222"/>
                  </a:cubicBezTo>
                  <a:cubicBezTo>
                    <a:pt x="518049" y="571079"/>
                    <a:pt x="521383" y="574318"/>
                    <a:pt x="519192" y="583557"/>
                  </a:cubicBezTo>
                  <a:cubicBezTo>
                    <a:pt x="550053" y="590511"/>
                    <a:pt x="577771" y="609846"/>
                    <a:pt x="611203" y="606227"/>
                  </a:cubicBezTo>
                  <a:close/>
                </a:path>
              </a:pathLst>
            </a:custGeom>
            <a:solidFill>
              <a:srgbClr val="99483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61"/>
            <p:cNvSpPr/>
            <p:nvPr/>
          </p:nvSpPr>
          <p:spPr>
            <a:xfrm>
              <a:off x="713655" y="3112236"/>
              <a:ext cx="635755" cy="390177"/>
            </a:xfrm>
            <a:custGeom>
              <a:rect b="b" l="l" r="r" t="t"/>
              <a:pathLst>
                <a:path extrusionOk="0" h="907389" w="1478501">
                  <a:moveTo>
                    <a:pt x="3618" y="426567"/>
                  </a:moveTo>
                  <a:cubicBezTo>
                    <a:pt x="37432" y="357892"/>
                    <a:pt x="69436" y="288359"/>
                    <a:pt x="102202" y="219208"/>
                  </a:cubicBezTo>
                  <a:cubicBezTo>
                    <a:pt x="133348" y="151676"/>
                    <a:pt x="164971" y="84334"/>
                    <a:pt x="195261" y="16421"/>
                  </a:cubicBezTo>
                  <a:cubicBezTo>
                    <a:pt x="202786" y="-534"/>
                    <a:pt x="211072" y="-3010"/>
                    <a:pt x="227836" y="2895"/>
                  </a:cubicBezTo>
                  <a:cubicBezTo>
                    <a:pt x="349375" y="45948"/>
                    <a:pt x="471200" y="88144"/>
                    <a:pt x="593025" y="130530"/>
                  </a:cubicBezTo>
                  <a:cubicBezTo>
                    <a:pt x="877822" y="229781"/>
                    <a:pt x="1162525" y="329412"/>
                    <a:pt x="1447608" y="427805"/>
                  </a:cubicBezTo>
                  <a:cubicBezTo>
                    <a:pt x="1473992" y="436949"/>
                    <a:pt x="1485898" y="447903"/>
                    <a:pt x="1473706" y="475335"/>
                  </a:cubicBezTo>
                  <a:cubicBezTo>
                    <a:pt x="1476469" y="481622"/>
                    <a:pt x="1476469" y="488289"/>
                    <a:pt x="1474278" y="494480"/>
                  </a:cubicBezTo>
                  <a:cubicBezTo>
                    <a:pt x="1453990" y="552011"/>
                    <a:pt x="1434844" y="610019"/>
                    <a:pt x="1413508" y="667169"/>
                  </a:cubicBezTo>
                  <a:cubicBezTo>
                    <a:pt x="1411127" y="673550"/>
                    <a:pt x="1408079" y="679551"/>
                    <a:pt x="1402269" y="682980"/>
                  </a:cubicBezTo>
                  <a:cubicBezTo>
                    <a:pt x="1402459" y="684599"/>
                    <a:pt x="1402555" y="686219"/>
                    <a:pt x="1402459" y="688028"/>
                  </a:cubicBezTo>
                  <a:cubicBezTo>
                    <a:pt x="1391982" y="744893"/>
                    <a:pt x="1365407" y="796328"/>
                    <a:pt x="1348643" y="851096"/>
                  </a:cubicBezTo>
                  <a:cubicBezTo>
                    <a:pt x="1341880" y="873099"/>
                    <a:pt x="1330546" y="891673"/>
                    <a:pt x="1313972" y="907389"/>
                  </a:cubicBezTo>
                  <a:cubicBezTo>
                    <a:pt x="1206816" y="869480"/>
                    <a:pt x="1099850" y="831284"/>
                    <a:pt x="992599" y="793756"/>
                  </a:cubicBezTo>
                  <a:cubicBezTo>
                    <a:pt x="813148" y="730891"/>
                    <a:pt x="633506" y="668407"/>
                    <a:pt x="453960" y="605828"/>
                  </a:cubicBezTo>
                  <a:cubicBezTo>
                    <a:pt x="308513" y="555059"/>
                    <a:pt x="162971" y="504196"/>
                    <a:pt x="17429" y="453618"/>
                  </a:cubicBezTo>
                  <a:cubicBezTo>
                    <a:pt x="3523" y="448760"/>
                    <a:pt x="-5431" y="445236"/>
                    <a:pt x="3713" y="426662"/>
                  </a:cubicBezTo>
                  <a:close/>
                </a:path>
              </a:pathLst>
            </a:custGeom>
            <a:solidFill>
              <a:srgbClr val="801E0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61"/>
            <p:cNvSpPr/>
            <p:nvPr/>
          </p:nvSpPr>
          <p:spPr>
            <a:xfrm>
              <a:off x="1277571" y="3316156"/>
              <a:ext cx="92148" cy="185837"/>
            </a:xfrm>
            <a:custGeom>
              <a:rect b="b" l="l" r="r" t="t"/>
              <a:pathLst>
                <a:path extrusionOk="0" h="432178" w="214298">
                  <a:moveTo>
                    <a:pt x="159639" y="219"/>
                  </a:moveTo>
                  <a:cubicBezTo>
                    <a:pt x="133826" y="70133"/>
                    <a:pt x="108013" y="140142"/>
                    <a:pt x="82296" y="210055"/>
                  </a:cubicBezTo>
                  <a:cubicBezTo>
                    <a:pt x="55626" y="284350"/>
                    <a:pt x="33814" y="360455"/>
                    <a:pt x="0" y="432178"/>
                  </a:cubicBezTo>
                  <a:cubicBezTo>
                    <a:pt x="18764" y="415700"/>
                    <a:pt x="37814" y="407127"/>
                    <a:pt x="61532" y="424558"/>
                  </a:cubicBezTo>
                  <a:cubicBezTo>
                    <a:pt x="72676" y="432750"/>
                    <a:pt x="78867" y="422177"/>
                    <a:pt x="83439" y="413033"/>
                  </a:cubicBezTo>
                  <a:cubicBezTo>
                    <a:pt x="117253" y="316068"/>
                    <a:pt x="150781" y="219104"/>
                    <a:pt x="184975" y="122330"/>
                  </a:cubicBezTo>
                  <a:cubicBezTo>
                    <a:pt x="192596" y="100899"/>
                    <a:pt x="203740" y="80706"/>
                    <a:pt x="211265" y="59179"/>
                  </a:cubicBezTo>
                  <a:cubicBezTo>
                    <a:pt x="216979" y="42987"/>
                    <a:pt x="215932" y="16507"/>
                    <a:pt x="196596" y="9744"/>
                  </a:cubicBezTo>
                  <a:cubicBezTo>
                    <a:pt x="184404" y="5458"/>
                    <a:pt x="173165" y="-1305"/>
                    <a:pt x="159639" y="219"/>
                  </a:cubicBez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61"/>
            <p:cNvSpPr/>
            <p:nvPr/>
          </p:nvSpPr>
          <p:spPr>
            <a:xfrm>
              <a:off x="1530800" y="3582996"/>
              <a:ext cx="57207" cy="63161"/>
            </a:xfrm>
            <a:custGeom>
              <a:rect b="b" l="l" r="r" t="t"/>
              <a:pathLst>
                <a:path extrusionOk="0" h="146885" w="133039">
                  <a:moveTo>
                    <a:pt x="102846" y="26965"/>
                  </a:moveTo>
                  <a:cubicBezTo>
                    <a:pt x="81224" y="18869"/>
                    <a:pt x="59126" y="11725"/>
                    <a:pt x="38075" y="2391"/>
                  </a:cubicBezTo>
                  <a:cubicBezTo>
                    <a:pt x="27693" y="-2181"/>
                    <a:pt x="19692" y="581"/>
                    <a:pt x="10834" y="4201"/>
                  </a:cubicBezTo>
                  <a:cubicBezTo>
                    <a:pt x="-12502" y="54683"/>
                    <a:pt x="2166" y="85449"/>
                    <a:pt x="51887" y="106975"/>
                  </a:cubicBezTo>
                  <a:cubicBezTo>
                    <a:pt x="79224" y="118882"/>
                    <a:pt x="104084" y="137265"/>
                    <a:pt x="133040" y="146885"/>
                  </a:cubicBezTo>
                  <a:cubicBezTo>
                    <a:pt x="129611" y="115548"/>
                    <a:pt x="114752" y="87640"/>
                    <a:pt x="107227" y="57541"/>
                  </a:cubicBezTo>
                  <a:cubicBezTo>
                    <a:pt x="104750" y="47540"/>
                    <a:pt x="96273" y="38205"/>
                    <a:pt x="102941" y="26870"/>
                  </a:cubicBezTo>
                  <a:close/>
                </a:path>
              </a:pathLst>
            </a:custGeom>
            <a:solidFill>
              <a:srgbClr val="221B3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61"/>
            <p:cNvSpPr/>
            <p:nvPr/>
          </p:nvSpPr>
          <p:spPr>
            <a:xfrm>
              <a:off x="1667837" y="3579020"/>
              <a:ext cx="55705" cy="57204"/>
            </a:xfrm>
            <a:custGeom>
              <a:rect b="b" l="l" r="r" t="t"/>
              <a:pathLst>
                <a:path extrusionOk="0" h="133033" w="129546">
                  <a:moveTo>
                    <a:pt x="15970" y="45660"/>
                  </a:moveTo>
                  <a:cubicBezTo>
                    <a:pt x="-7938" y="97000"/>
                    <a:pt x="-6605" y="104049"/>
                    <a:pt x="30924" y="121575"/>
                  </a:cubicBezTo>
                  <a:cubicBezTo>
                    <a:pt x="76263" y="142815"/>
                    <a:pt x="104743" y="134719"/>
                    <a:pt x="122935" y="95667"/>
                  </a:cubicBezTo>
                  <a:cubicBezTo>
                    <a:pt x="139318" y="60710"/>
                    <a:pt x="124745" y="27658"/>
                    <a:pt x="84835" y="9084"/>
                  </a:cubicBezTo>
                  <a:cubicBezTo>
                    <a:pt x="47878" y="-8156"/>
                    <a:pt x="38734" y="-3393"/>
                    <a:pt x="15874" y="45565"/>
                  </a:cubicBezTo>
                  <a:close/>
                </a:path>
              </a:pathLst>
            </a:custGeom>
            <a:solidFill>
              <a:srgbClr val="E0958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61"/>
            <p:cNvSpPr/>
            <p:nvPr/>
          </p:nvSpPr>
          <p:spPr>
            <a:xfrm rot="4611308">
              <a:off x="1707875" y="3198865"/>
              <a:ext cx="419313" cy="230401"/>
            </a:xfrm>
            <a:custGeom>
              <a:rect b="b" l="l" r="r" t="t"/>
              <a:pathLst>
                <a:path extrusionOk="0" h="537400" w="978026">
                  <a:moveTo>
                    <a:pt x="0" y="0"/>
                  </a:moveTo>
                  <a:lnTo>
                    <a:pt x="978027" y="0"/>
                  </a:lnTo>
                  <a:lnTo>
                    <a:pt x="978027" y="537400"/>
                  </a:lnTo>
                  <a:lnTo>
                    <a:pt x="0" y="537400"/>
                  </a:lnTo>
                  <a:close/>
                </a:path>
              </a:pathLst>
            </a:custGeom>
            <a:solidFill>
              <a:srgbClr val="3C54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61"/>
            <p:cNvSpPr/>
            <p:nvPr/>
          </p:nvSpPr>
          <p:spPr>
            <a:xfrm rot="4611308">
              <a:off x="1767998" y="3240395"/>
              <a:ext cx="298885" cy="147380"/>
            </a:xfrm>
            <a:custGeom>
              <a:rect b="b" l="l" r="r" t="t"/>
              <a:pathLst>
                <a:path extrusionOk="0" h="343757" w="697134">
                  <a:moveTo>
                    <a:pt x="0" y="0"/>
                  </a:moveTo>
                  <a:lnTo>
                    <a:pt x="697135" y="0"/>
                  </a:lnTo>
                  <a:lnTo>
                    <a:pt x="697135" y="343757"/>
                  </a:lnTo>
                  <a:lnTo>
                    <a:pt x="0" y="343757"/>
                  </a:lnTo>
                  <a:close/>
                </a:path>
              </a:pathLst>
            </a:custGeom>
            <a:solidFill>
              <a:srgbClr val="221B3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61"/>
            <p:cNvSpPr/>
            <p:nvPr/>
          </p:nvSpPr>
          <p:spPr>
            <a:xfrm>
              <a:off x="1716923" y="3104362"/>
              <a:ext cx="72412" cy="163871"/>
            </a:xfrm>
            <a:custGeom>
              <a:rect b="b" l="l" r="r" t="t"/>
              <a:pathLst>
                <a:path extrusionOk="0" h="381095" w="168400">
                  <a:moveTo>
                    <a:pt x="138301" y="115348"/>
                  </a:moveTo>
                  <a:cubicBezTo>
                    <a:pt x="134015" y="116491"/>
                    <a:pt x="131634" y="118300"/>
                    <a:pt x="130396" y="120396"/>
                  </a:cubicBezTo>
                  <a:cubicBezTo>
                    <a:pt x="126681" y="126968"/>
                    <a:pt x="131158" y="136493"/>
                    <a:pt x="132015" y="138303"/>
                  </a:cubicBezTo>
                  <a:cubicBezTo>
                    <a:pt x="136777" y="149066"/>
                    <a:pt x="147064" y="210312"/>
                    <a:pt x="168401" y="381095"/>
                  </a:cubicBezTo>
                  <a:cubicBezTo>
                    <a:pt x="141540" y="375666"/>
                    <a:pt x="107726" y="363855"/>
                    <a:pt x="89438" y="334804"/>
                  </a:cubicBezTo>
                  <a:cubicBezTo>
                    <a:pt x="81342" y="322040"/>
                    <a:pt x="75722" y="315754"/>
                    <a:pt x="73151" y="284131"/>
                  </a:cubicBezTo>
                  <a:cubicBezTo>
                    <a:pt x="70769" y="254127"/>
                    <a:pt x="53053" y="219837"/>
                    <a:pt x="38860" y="190500"/>
                  </a:cubicBezTo>
                  <a:cubicBezTo>
                    <a:pt x="23620" y="158972"/>
                    <a:pt x="17810" y="125540"/>
                    <a:pt x="5428" y="93821"/>
                  </a:cubicBezTo>
                  <a:cubicBezTo>
                    <a:pt x="-12860" y="46768"/>
                    <a:pt x="16286" y="11525"/>
                    <a:pt x="74484" y="0"/>
                  </a:cubicBezTo>
                  <a:cubicBezTo>
                    <a:pt x="108107" y="31623"/>
                    <a:pt x="116489" y="77153"/>
                    <a:pt x="138301" y="115253"/>
                  </a:cubicBezTo>
                  <a:close/>
                </a:path>
              </a:pathLst>
            </a:custGeom>
            <a:solidFill>
              <a:srgbClr val="E0958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61"/>
            <p:cNvSpPr/>
            <p:nvPr/>
          </p:nvSpPr>
          <p:spPr>
            <a:xfrm>
              <a:off x="1831741" y="3224579"/>
              <a:ext cx="47693" cy="52249"/>
            </a:xfrm>
            <a:custGeom>
              <a:rect b="b" l="l" r="r" t="t"/>
              <a:pathLst>
                <a:path extrusionOk="0" h="121510" w="110914">
                  <a:moveTo>
                    <a:pt x="56142" y="118813"/>
                  </a:moveTo>
                  <a:cubicBezTo>
                    <a:pt x="47379" y="121099"/>
                    <a:pt x="34710" y="124052"/>
                    <a:pt x="24138" y="117575"/>
                  </a:cubicBezTo>
                  <a:cubicBezTo>
                    <a:pt x="19470" y="114717"/>
                    <a:pt x="15565" y="109669"/>
                    <a:pt x="12708" y="101192"/>
                  </a:cubicBezTo>
                  <a:cubicBezTo>
                    <a:pt x="2707" y="71379"/>
                    <a:pt x="-11581" y="40518"/>
                    <a:pt x="16137" y="14991"/>
                  </a:cubicBezTo>
                  <a:cubicBezTo>
                    <a:pt x="25185" y="6609"/>
                    <a:pt x="35758" y="1370"/>
                    <a:pt x="47093" y="227"/>
                  </a:cubicBezTo>
                  <a:cubicBezTo>
                    <a:pt x="64905" y="-1488"/>
                    <a:pt x="78049" y="6990"/>
                    <a:pt x="82050" y="9657"/>
                  </a:cubicBezTo>
                  <a:cubicBezTo>
                    <a:pt x="103195" y="23849"/>
                    <a:pt x="118435" y="55662"/>
                    <a:pt x="107005" y="83190"/>
                  </a:cubicBezTo>
                  <a:cubicBezTo>
                    <a:pt x="96623" y="108050"/>
                    <a:pt x="70429" y="115003"/>
                    <a:pt x="56142" y="118813"/>
                  </a:cubicBezTo>
                  <a:close/>
                </a:path>
              </a:pathLst>
            </a:custGeom>
            <a:solidFill>
              <a:srgbClr val="D7494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61"/>
            <p:cNvSpPr/>
            <p:nvPr/>
          </p:nvSpPr>
          <p:spPr>
            <a:xfrm>
              <a:off x="1867447" y="3895334"/>
              <a:ext cx="706476" cy="72209"/>
            </a:xfrm>
            <a:custGeom>
              <a:rect b="b" l="l" r="r" t="t"/>
              <a:pathLst>
                <a:path extrusionOk="0" h="167929" w="1642967">
                  <a:moveTo>
                    <a:pt x="1632490" y="152305"/>
                  </a:moveTo>
                  <a:cubicBezTo>
                    <a:pt x="1563434" y="101537"/>
                    <a:pt x="1494282" y="50863"/>
                    <a:pt x="1425131" y="190"/>
                  </a:cubicBezTo>
                  <a:cubicBezTo>
                    <a:pt x="1420749" y="190"/>
                    <a:pt x="1416368" y="190"/>
                    <a:pt x="1411891" y="190"/>
                  </a:cubicBezTo>
                  <a:lnTo>
                    <a:pt x="1411891" y="0"/>
                  </a:lnTo>
                  <a:lnTo>
                    <a:pt x="301276" y="0"/>
                  </a:lnTo>
                  <a:lnTo>
                    <a:pt x="301276" y="1048"/>
                  </a:lnTo>
                  <a:cubicBezTo>
                    <a:pt x="272034" y="1048"/>
                    <a:pt x="242792" y="1238"/>
                    <a:pt x="213455" y="1333"/>
                  </a:cubicBezTo>
                  <a:cubicBezTo>
                    <a:pt x="191357" y="18097"/>
                    <a:pt x="168974" y="34480"/>
                    <a:pt x="147161" y="51625"/>
                  </a:cubicBezTo>
                  <a:cubicBezTo>
                    <a:pt x="98870" y="89535"/>
                    <a:pt x="45720" y="120967"/>
                    <a:pt x="0" y="162306"/>
                  </a:cubicBezTo>
                  <a:cubicBezTo>
                    <a:pt x="8858" y="168878"/>
                    <a:pt x="19145" y="167830"/>
                    <a:pt x="29242" y="167830"/>
                  </a:cubicBezTo>
                  <a:cubicBezTo>
                    <a:pt x="557308" y="167830"/>
                    <a:pt x="1085374" y="167830"/>
                    <a:pt x="1613535" y="167830"/>
                  </a:cubicBezTo>
                  <a:cubicBezTo>
                    <a:pt x="1623632" y="167830"/>
                    <a:pt x="1633919" y="169069"/>
                    <a:pt x="1642968" y="162782"/>
                  </a:cubicBezTo>
                  <a:cubicBezTo>
                    <a:pt x="1639443" y="159258"/>
                    <a:pt x="1636395" y="155257"/>
                    <a:pt x="1632490" y="152305"/>
                  </a:cubicBezTo>
                  <a:close/>
                </a:path>
              </a:pathLst>
            </a:custGeom>
            <a:solidFill>
              <a:srgbClr val="222A6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3" name="Google Shape;2013;p61"/>
            <p:cNvSpPr/>
            <p:nvPr/>
          </p:nvSpPr>
          <p:spPr>
            <a:xfrm>
              <a:off x="1892058" y="4045654"/>
              <a:ext cx="641066" cy="559848"/>
            </a:xfrm>
            <a:custGeom>
              <a:rect b="b" l="l" r="r" t="t"/>
              <a:pathLst>
                <a:path extrusionOk="0" h="1301972" w="1490852">
                  <a:moveTo>
                    <a:pt x="0" y="0"/>
                  </a:moveTo>
                  <a:lnTo>
                    <a:pt x="1490853" y="0"/>
                  </a:lnTo>
                  <a:lnTo>
                    <a:pt x="1490853" y="1301972"/>
                  </a:lnTo>
                  <a:lnTo>
                    <a:pt x="0" y="1301972"/>
                  </a:lnTo>
                  <a:close/>
                </a:path>
              </a:pathLst>
            </a:custGeom>
            <a:solidFill>
              <a:srgbClr val="222A6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4" name="Google Shape;2014;p61"/>
            <p:cNvSpPr/>
            <p:nvPr/>
          </p:nvSpPr>
          <p:spPr>
            <a:xfrm>
              <a:off x="2106643" y="4202351"/>
              <a:ext cx="209418" cy="209460"/>
            </a:xfrm>
            <a:custGeom>
              <a:rect b="b" l="l" r="r" t="t"/>
              <a:pathLst>
                <a:path extrusionOk="0" h="487116" w="487018">
                  <a:moveTo>
                    <a:pt x="477680" y="112875"/>
                  </a:moveTo>
                  <a:cubicBezTo>
                    <a:pt x="489872" y="117352"/>
                    <a:pt x="486443" y="127924"/>
                    <a:pt x="486538" y="136687"/>
                  </a:cubicBezTo>
                  <a:cubicBezTo>
                    <a:pt x="486634" y="243939"/>
                    <a:pt x="486062" y="351190"/>
                    <a:pt x="487015" y="458347"/>
                  </a:cubicBezTo>
                  <a:cubicBezTo>
                    <a:pt x="487205" y="480635"/>
                    <a:pt x="480443" y="487302"/>
                    <a:pt x="458154" y="487112"/>
                  </a:cubicBezTo>
                  <a:cubicBezTo>
                    <a:pt x="314612" y="486255"/>
                    <a:pt x="171070" y="486350"/>
                    <a:pt x="27529" y="487112"/>
                  </a:cubicBezTo>
                  <a:cubicBezTo>
                    <a:pt x="7241" y="487207"/>
                    <a:pt x="-94" y="482635"/>
                    <a:pt x="2" y="460728"/>
                  </a:cubicBezTo>
                  <a:cubicBezTo>
                    <a:pt x="954" y="316329"/>
                    <a:pt x="859" y="171930"/>
                    <a:pt x="2" y="27626"/>
                  </a:cubicBezTo>
                  <a:cubicBezTo>
                    <a:pt x="-94" y="7528"/>
                    <a:pt x="4097" y="-187"/>
                    <a:pt x="26195" y="3"/>
                  </a:cubicBezTo>
                  <a:cubicBezTo>
                    <a:pt x="170594" y="1051"/>
                    <a:pt x="314898" y="480"/>
                    <a:pt x="459297" y="670"/>
                  </a:cubicBezTo>
                  <a:cubicBezTo>
                    <a:pt x="472346" y="670"/>
                    <a:pt x="488634" y="-2854"/>
                    <a:pt x="485872" y="19625"/>
                  </a:cubicBezTo>
                  <a:cubicBezTo>
                    <a:pt x="481204" y="48772"/>
                    <a:pt x="457011" y="62011"/>
                    <a:pt x="437199" y="78585"/>
                  </a:cubicBezTo>
                  <a:cubicBezTo>
                    <a:pt x="433484" y="81633"/>
                    <a:pt x="427579" y="78585"/>
                    <a:pt x="423388" y="75442"/>
                  </a:cubicBezTo>
                  <a:cubicBezTo>
                    <a:pt x="413863" y="65155"/>
                    <a:pt x="401385" y="63916"/>
                    <a:pt x="388431" y="63916"/>
                  </a:cubicBezTo>
                  <a:cubicBezTo>
                    <a:pt x="290419" y="63916"/>
                    <a:pt x="192407" y="63726"/>
                    <a:pt x="94490" y="64011"/>
                  </a:cubicBezTo>
                  <a:cubicBezTo>
                    <a:pt x="67343" y="64107"/>
                    <a:pt x="64676" y="67060"/>
                    <a:pt x="64581" y="95349"/>
                  </a:cubicBezTo>
                  <a:cubicBezTo>
                    <a:pt x="64295" y="195076"/>
                    <a:pt x="64771" y="294707"/>
                    <a:pt x="64200" y="394434"/>
                  </a:cubicBezTo>
                  <a:cubicBezTo>
                    <a:pt x="64105" y="414532"/>
                    <a:pt x="70582" y="423390"/>
                    <a:pt x="91823" y="423294"/>
                  </a:cubicBezTo>
                  <a:cubicBezTo>
                    <a:pt x="191454" y="422723"/>
                    <a:pt x="291181" y="422818"/>
                    <a:pt x="390908" y="423294"/>
                  </a:cubicBezTo>
                  <a:cubicBezTo>
                    <a:pt x="411958" y="423390"/>
                    <a:pt x="418721" y="414722"/>
                    <a:pt x="418816" y="394529"/>
                  </a:cubicBezTo>
                  <a:cubicBezTo>
                    <a:pt x="419006" y="321853"/>
                    <a:pt x="417006" y="249273"/>
                    <a:pt x="419768" y="176692"/>
                  </a:cubicBezTo>
                  <a:cubicBezTo>
                    <a:pt x="429008" y="146308"/>
                    <a:pt x="451201" y="127639"/>
                    <a:pt x="477680" y="112875"/>
                  </a:cubicBezTo>
                  <a:close/>
                </a:path>
              </a:pathLst>
            </a:custGeom>
            <a:solidFill>
              <a:srgbClr val="D7494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5" name="Google Shape;2015;p61"/>
            <p:cNvSpPr/>
            <p:nvPr/>
          </p:nvSpPr>
          <p:spPr>
            <a:xfrm>
              <a:off x="2152630" y="4210733"/>
              <a:ext cx="181865" cy="135989"/>
            </a:xfrm>
            <a:custGeom>
              <a:rect b="b" l="l" r="r" t="t"/>
              <a:pathLst>
                <a:path extrusionOk="0" h="316254" w="422943">
                  <a:moveTo>
                    <a:pt x="370532" y="93345"/>
                  </a:moveTo>
                  <a:cubicBezTo>
                    <a:pt x="353578" y="110871"/>
                    <a:pt x="336528" y="128397"/>
                    <a:pt x="319574" y="145923"/>
                  </a:cubicBezTo>
                  <a:cubicBezTo>
                    <a:pt x="309763" y="169831"/>
                    <a:pt x="286998" y="181928"/>
                    <a:pt x="269377" y="198215"/>
                  </a:cubicBezTo>
                  <a:cubicBezTo>
                    <a:pt x="230515" y="234220"/>
                    <a:pt x="190510" y="269177"/>
                    <a:pt x="149553" y="302895"/>
                  </a:cubicBezTo>
                  <a:cubicBezTo>
                    <a:pt x="125454" y="322707"/>
                    <a:pt x="103261" y="320326"/>
                    <a:pt x="83640" y="296799"/>
                  </a:cubicBezTo>
                  <a:cubicBezTo>
                    <a:pt x="56589" y="264414"/>
                    <a:pt x="33443" y="229171"/>
                    <a:pt x="9059" y="194786"/>
                  </a:cubicBezTo>
                  <a:cubicBezTo>
                    <a:pt x="-4657" y="175450"/>
                    <a:pt x="-2276" y="153638"/>
                    <a:pt x="12678" y="142685"/>
                  </a:cubicBezTo>
                  <a:cubicBezTo>
                    <a:pt x="26585" y="132493"/>
                    <a:pt x="47064" y="136398"/>
                    <a:pt x="61827" y="153829"/>
                  </a:cubicBezTo>
                  <a:cubicBezTo>
                    <a:pt x="78687" y="173736"/>
                    <a:pt x="93260" y="195548"/>
                    <a:pt x="107738" y="217265"/>
                  </a:cubicBezTo>
                  <a:cubicBezTo>
                    <a:pt x="117453" y="231838"/>
                    <a:pt x="125359" y="233172"/>
                    <a:pt x="139551" y="220885"/>
                  </a:cubicBezTo>
                  <a:cubicBezTo>
                    <a:pt x="194891" y="172783"/>
                    <a:pt x="251280" y="126111"/>
                    <a:pt x="301953" y="72866"/>
                  </a:cubicBezTo>
                  <a:cubicBezTo>
                    <a:pt x="308334" y="66199"/>
                    <a:pt x="314716" y="59246"/>
                    <a:pt x="324527" y="57531"/>
                  </a:cubicBezTo>
                  <a:cubicBezTo>
                    <a:pt x="346339" y="41910"/>
                    <a:pt x="362817" y="21241"/>
                    <a:pt x="378724" y="0"/>
                  </a:cubicBezTo>
                  <a:cubicBezTo>
                    <a:pt x="417205" y="2000"/>
                    <a:pt x="433112" y="19145"/>
                    <a:pt x="416253" y="41720"/>
                  </a:cubicBezTo>
                  <a:cubicBezTo>
                    <a:pt x="404537" y="57436"/>
                    <a:pt x="394059" y="74962"/>
                    <a:pt x="376914" y="86201"/>
                  </a:cubicBezTo>
                  <a:cubicBezTo>
                    <a:pt x="374342" y="87916"/>
                    <a:pt x="372533" y="90869"/>
                    <a:pt x="370342" y="93250"/>
                  </a:cubicBezTo>
                  <a:close/>
                </a:path>
              </a:pathLst>
            </a:custGeom>
            <a:solidFill>
              <a:srgbClr val="801E0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61"/>
            <p:cNvSpPr/>
            <p:nvPr/>
          </p:nvSpPr>
          <p:spPr>
            <a:xfrm>
              <a:off x="2130681" y="4226349"/>
              <a:ext cx="161619" cy="161251"/>
            </a:xfrm>
            <a:custGeom>
              <a:rect b="b" l="l" r="r" t="t"/>
              <a:pathLst>
                <a:path extrusionOk="0" h="375003" w="375857">
                  <a:moveTo>
                    <a:pt x="375858" y="21243"/>
                  </a:moveTo>
                  <a:cubicBezTo>
                    <a:pt x="343949" y="62105"/>
                    <a:pt x="302801" y="93443"/>
                    <a:pt x="265177" y="128399"/>
                  </a:cubicBezTo>
                  <a:cubicBezTo>
                    <a:pt x="240412" y="151355"/>
                    <a:pt x="213647" y="172119"/>
                    <a:pt x="189168" y="195360"/>
                  </a:cubicBezTo>
                  <a:cubicBezTo>
                    <a:pt x="175547" y="208219"/>
                    <a:pt x="168308" y="205838"/>
                    <a:pt x="158878" y="191074"/>
                  </a:cubicBezTo>
                  <a:cubicBezTo>
                    <a:pt x="143829" y="167642"/>
                    <a:pt x="127065" y="145354"/>
                    <a:pt x="110872" y="122684"/>
                  </a:cubicBezTo>
                  <a:cubicBezTo>
                    <a:pt x="99823" y="107254"/>
                    <a:pt x="85155" y="98015"/>
                    <a:pt x="67915" y="110207"/>
                  </a:cubicBezTo>
                  <a:cubicBezTo>
                    <a:pt x="50960" y="122208"/>
                    <a:pt x="53436" y="138687"/>
                    <a:pt x="65152" y="154593"/>
                  </a:cubicBezTo>
                  <a:cubicBezTo>
                    <a:pt x="88679" y="186597"/>
                    <a:pt x="111158" y="219268"/>
                    <a:pt x="135256" y="250796"/>
                  </a:cubicBezTo>
                  <a:cubicBezTo>
                    <a:pt x="159831" y="282895"/>
                    <a:pt x="171070" y="283847"/>
                    <a:pt x="201074" y="257844"/>
                  </a:cubicBezTo>
                  <a:cubicBezTo>
                    <a:pt x="257843" y="208695"/>
                    <a:pt x="314231" y="159070"/>
                    <a:pt x="370809" y="109635"/>
                  </a:cubicBezTo>
                  <a:cubicBezTo>
                    <a:pt x="371000" y="191455"/>
                    <a:pt x="370809" y="273275"/>
                    <a:pt x="371667" y="355095"/>
                  </a:cubicBezTo>
                  <a:cubicBezTo>
                    <a:pt x="371857" y="371001"/>
                    <a:pt x="365761" y="375097"/>
                    <a:pt x="350807" y="375002"/>
                  </a:cubicBezTo>
                  <a:cubicBezTo>
                    <a:pt x="241174" y="374525"/>
                    <a:pt x="131446" y="374525"/>
                    <a:pt x="21814" y="375002"/>
                  </a:cubicBezTo>
                  <a:cubicBezTo>
                    <a:pt x="5431" y="375002"/>
                    <a:pt x="-94" y="370239"/>
                    <a:pt x="1" y="353475"/>
                  </a:cubicBezTo>
                  <a:cubicBezTo>
                    <a:pt x="668" y="242985"/>
                    <a:pt x="668" y="132400"/>
                    <a:pt x="97" y="21910"/>
                  </a:cubicBezTo>
                  <a:cubicBezTo>
                    <a:pt x="97" y="5337"/>
                    <a:pt x="5145" y="193"/>
                    <a:pt x="21718" y="288"/>
                  </a:cubicBezTo>
                  <a:cubicBezTo>
                    <a:pt x="131351" y="860"/>
                    <a:pt x="241079" y="1241"/>
                    <a:pt x="350712" y="3"/>
                  </a:cubicBezTo>
                  <a:cubicBezTo>
                    <a:pt x="368523" y="-188"/>
                    <a:pt x="370714" y="10385"/>
                    <a:pt x="375858" y="21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61"/>
            <p:cNvSpPr/>
            <p:nvPr/>
          </p:nvSpPr>
          <p:spPr>
            <a:xfrm>
              <a:off x="1866057" y="3965036"/>
              <a:ext cx="708278" cy="145235"/>
            </a:xfrm>
            <a:custGeom>
              <a:rect b="b" l="l" r="r" t="t"/>
              <a:pathLst>
                <a:path extrusionOk="0" h="337756" w="1647158">
                  <a:moveTo>
                    <a:pt x="0" y="0"/>
                  </a:moveTo>
                  <a:lnTo>
                    <a:pt x="1647158" y="0"/>
                  </a:lnTo>
                  <a:lnTo>
                    <a:pt x="1647158" y="337756"/>
                  </a:lnTo>
                  <a:lnTo>
                    <a:pt x="0" y="337756"/>
                  </a:lnTo>
                  <a:close/>
                </a:path>
              </a:pathLst>
            </a:custGeom>
            <a:solidFill>
              <a:srgbClr val="221B3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61"/>
            <p:cNvSpPr/>
            <p:nvPr/>
          </p:nvSpPr>
          <p:spPr>
            <a:xfrm>
              <a:off x="2040684" y="3544994"/>
              <a:ext cx="407999" cy="393946"/>
            </a:xfrm>
            <a:custGeom>
              <a:rect b="b" l="l" r="r" t="t"/>
              <a:pathLst>
                <a:path extrusionOk="0" h="916154" w="948836">
                  <a:moveTo>
                    <a:pt x="714322" y="686531"/>
                  </a:moveTo>
                  <a:cubicBezTo>
                    <a:pt x="790141" y="564229"/>
                    <a:pt x="866246" y="442024"/>
                    <a:pt x="942541" y="319913"/>
                  </a:cubicBezTo>
                  <a:cubicBezTo>
                    <a:pt x="951875" y="304959"/>
                    <a:pt x="951875" y="294196"/>
                    <a:pt x="935397" y="284480"/>
                  </a:cubicBezTo>
                  <a:cubicBezTo>
                    <a:pt x="898440" y="262763"/>
                    <a:pt x="861769" y="240284"/>
                    <a:pt x="825193" y="217805"/>
                  </a:cubicBezTo>
                  <a:cubicBezTo>
                    <a:pt x="713370" y="149035"/>
                    <a:pt x="601641" y="79978"/>
                    <a:pt x="489722" y="11303"/>
                  </a:cubicBezTo>
                  <a:cubicBezTo>
                    <a:pt x="462386" y="-5461"/>
                    <a:pt x="457338" y="-4508"/>
                    <a:pt x="442002" y="20447"/>
                  </a:cubicBezTo>
                  <a:cubicBezTo>
                    <a:pt x="411237" y="70549"/>
                    <a:pt x="381138" y="121127"/>
                    <a:pt x="350372" y="171323"/>
                  </a:cubicBezTo>
                  <a:cubicBezTo>
                    <a:pt x="275315" y="294005"/>
                    <a:pt x="200163" y="416592"/>
                    <a:pt x="125010" y="539179"/>
                  </a:cubicBezTo>
                  <a:cubicBezTo>
                    <a:pt x="85005" y="604520"/>
                    <a:pt x="45191" y="669957"/>
                    <a:pt x="4995" y="735108"/>
                  </a:cubicBezTo>
                  <a:cubicBezTo>
                    <a:pt x="-3292" y="748538"/>
                    <a:pt x="-1672" y="755492"/>
                    <a:pt x="12901" y="764921"/>
                  </a:cubicBezTo>
                  <a:cubicBezTo>
                    <a:pt x="31856" y="777209"/>
                    <a:pt x="227975" y="904844"/>
                    <a:pt x="240072" y="910654"/>
                  </a:cubicBezTo>
                  <a:cubicBezTo>
                    <a:pt x="251979" y="915702"/>
                    <a:pt x="264647" y="916083"/>
                    <a:pt x="277220" y="916083"/>
                  </a:cubicBezTo>
                  <a:cubicBezTo>
                    <a:pt x="367231" y="916178"/>
                    <a:pt x="457338" y="916178"/>
                    <a:pt x="547349" y="916083"/>
                  </a:cubicBezTo>
                  <a:cubicBezTo>
                    <a:pt x="559922" y="916083"/>
                    <a:pt x="572781" y="916464"/>
                    <a:pt x="583925" y="908939"/>
                  </a:cubicBezTo>
                  <a:cubicBezTo>
                    <a:pt x="591449" y="902843"/>
                    <a:pt x="596498" y="894937"/>
                    <a:pt x="601356" y="886841"/>
                  </a:cubicBezTo>
                  <a:cubicBezTo>
                    <a:pt x="605070" y="880269"/>
                    <a:pt x="693367" y="720154"/>
                    <a:pt x="714227" y="686531"/>
                  </a:cubicBezTo>
                  <a:close/>
                </a:path>
              </a:pathLst>
            </a:custGeom>
            <a:solidFill>
              <a:srgbClr val="3C54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61"/>
            <p:cNvSpPr/>
            <p:nvPr/>
          </p:nvSpPr>
          <p:spPr>
            <a:xfrm>
              <a:off x="2121674" y="3621920"/>
              <a:ext cx="245892" cy="294402"/>
            </a:xfrm>
            <a:custGeom>
              <a:rect b="b" l="l" r="r" t="t"/>
              <a:pathLst>
                <a:path extrusionOk="0" h="684656" w="571841">
                  <a:moveTo>
                    <a:pt x="326263" y="0"/>
                  </a:moveTo>
                  <a:cubicBezTo>
                    <a:pt x="328358" y="1333"/>
                    <a:pt x="331121" y="2953"/>
                    <a:pt x="333883" y="4667"/>
                  </a:cubicBezTo>
                  <a:cubicBezTo>
                    <a:pt x="407321" y="50102"/>
                    <a:pt x="480472" y="95917"/>
                    <a:pt x="554291" y="140684"/>
                  </a:cubicBezTo>
                  <a:cubicBezTo>
                    <a:pt x="573055" y="152114"/>
                    <a:pt x="577342" y="161544"/>
                    <a:pt x="564388" y="182213"/>
                  </a:cubicBezTo>
                  <a:cubicBezTo>
                    <a:pt x="488854" y="302419"/>
                    <a:pt x="414845" y="423672"/>
                    <a:pt x="340455" y="544639"/>
                  </a:cubicBezTo>
                  <a:cubicBezTo>
                    <a:pt x="315309" y="585406"/>
                    <a:pt x="289591" y="625888"/>
                    <a:pt x="265684" y="667417"/>
                  </a:cubicBezTo>
                  <a:cubicBezTo>
                    <a:pt x="253111" y="689229"/>
                    <a:pt x="239585" y="688086"/>
                    <a:pt x="220821" y="676465"/>
                  </a:cubicBezTo>
                  <a:cubicBezTo>
                    <a:pt x="157194" y="637127"/>
                    <a:pt x="93377" y="598361"/>
                    <a:pt x="29178" y="560070"/>
                  </a:cubicBezTo>
                  <a:cubicBezTo>
                    <a:pt x="-4922" y="539782"/>
                    <a:pt x="-7684" y="531590"/>
                    <a:pt x="13366" y="497586"/>
                  </a:cubicBezTo>
                  <a:cubicBezTo>
                    <a:pt x="94520" y="366713"/>
                    <a:pt x="175768" y="236029"/>
                    <a:pt x="256826" y="105156"/>
                  </a:cubicBezTo>
                  <a:cubicBezTo>
                    <a:pt x="275018" y="75819"/>
                    <a:pt x="292258" y="45911"/>
                    <a:pt x="309689" y="16097"/>
                  </a:cubicBezTo>
                  <a:cubicBezTo>
                    <a:pt x="313595" y="9430"/>
                    <a:pt x="317214" y="2953"/>
                    <a:pt x="326453" y="0"/>
                  </a:cubicBezTo>
                  <a:close/>
                </a:path>
              </a:pathLst>
            </a:custGeom>
            <a:solidFill>
              <a:srgbClr val="221B3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61"/>
            <p:cNvSpPr/>
            <p:nvPr/>
          </p:nvSpPr>
          <p:spPr>
            <a:xfrm>
              <a:off x="2353893" y="3556346"/>
              <a:ext cx="149085" cy="61687"/>
            </a:xfrm>
            <a:custGeom>
              <a:rect b="b" l="l" r="r" t="t"/>
              <a:pathLst>
                <a:path extrusionOk="0" h="143457" w="346709">
                  <a:moveTo>
                    <a:pt x="24289" y="141827"/>
                  </a:moveTo>
                  <a:cubicBezTo>
                    <a:pt x="16192" y="139637"/>
                    <a:pt x="8096" y="137351"/>
                    <a:pt x="0" y="135160"/>
                  </a:cubicBezTo>
                  <a:cubicBezTo>
                    <a:pt x="3048" y="133350"/>
                    <a:pt x="6191" y="131445"/>
                    <a:pt x="9334" y="129635"/>
                  </a:cubicBezTo>
                  <a:cubicBezTo>
                    <a:pt x="13716" y="127063"/>
                    <a:pt x="18097" y="124682"/>
                    <a:pt x="22384" y="122396"/>
                  </a:cubicBezTo>
                  <a:cubicBezTo>
                    <a:pt x="132588" y="86201"/>
                    <a:pt x="126873" y="200406"/>
                    <a:pt x="346710" y="0"/>
                  </a:cubicBezTo>
                  <a:cubicBezTo>
                    <a:pt x="327374" y="25718"/>
                    <a:pt x="282035" y="78677"/>
                    <a:pt x="204025" y="112967"/>
                  </a:cubicBezTo>
                  <a:cubicBezTo>
                    <a:pt x="126016" y="147352"/>
                    <a:pt x="56293" y="144875"/>
                    <a:pt x="24289" y="141827"/>
                  </a:cubicBezTo>
                  <a:close/>
                </a:path>
              </a:pathLst>
            </a:custGeom>
            <a:solidFill>
              <a:srgbClr val="6D3A2D"/>
            </a:solidFill>
            <a:ln cap="flat" cmpd="sng" w="9525">
              <a:solidFill>
                <a:srgbClr val="6D3A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61"/>
            <p:cNvSpPr/>
            <p:nvPr/>
          </p:nvSpPr>
          <p:spPr>
            <a:xfrm>
              <a:off x="2237233" y="3463954"/>
              <a:ext cx="354876" cy="219245"/>
            </a:xfrm>
            <a:custGeom>
              <a:rect b="b" l="l" r="r" t="t"/>
              <a:pathLst>
                <a:path extrusionOk="0" h="509873" w="825292">
                  <a:moveTo>
                    <a:pt x="787302" y="0"/>
                  </a:moveTo>
                  <a:lnTo>
                    <a:pt x="780539" y="0"/>
                  </a:lnTo>
                  <a:cubicBezTo>
                    <a:pt x="551939" y="762"/>
                    <a:pt x="148555" y="152209"/>
                    <a:pt x="53972" y="190500"/>
                  </a:cubicBezTo>
                  <a:cubicBezTo>
                    <a:pt x="-20418" y="206597"/>
                    <a:pt x="133030" y="245935"/>
                    <a:pt x="155318" y="273939"/>
                  </a:cubicBezTo>
                  <a:cubicBezTo>
                    <a:pt x="132648" y="314706"/>
                    <a:pt x="89405" y="349472"/>
                    <a:pt x="69879" y="388144"/>
                  </a:cubicBezTo>
                  <a:cubicBezTo>
                    <a:pt x="70546" y="388429"/>
                    <a:pt x="71212" y="388810"/>
                    <a:pt x="71784" y="389096"/>
                  </a:cubicBezTo>
                  <a:cubicBezTo>
                    <a:pt x="76546" y="391382"/>
                    <a:pt x="80642" y="393859"/>
                    <a:pt x="84071" y="396621"/>
                  </a:cubicBezTo>
                  <a:cubicBezTo>
                    <a:pt x="84071" y="396621"/>
                    <a:pt x="84138" y="396621"/>
                    <a:pt x="84262" y="396621"/>
                  </a:cubicBezTo>
                  <a:cubicBezTo>
                    <a:pt x="131124" y="434435"/>
                    <a:pt x="47590" y="505587"/>
                    <a:pt x="3871" y="482155"/>
                  </a:cubicBezTo>
                  <a:cubicBezTo>
                    <a:pt x="-14132" y="508063"/>
                    <a:pt x="35494" y="507397"/>
                    <a:pt x="53686" y="509873"/>
                  </a:cubicBezTo>
                  <a:cubicBezTo>
                    <a:pt x="164272" y="509873"/>
                    <a:pt x="194371" y="407384"/>
                    <a:pt x="268951" y="352996"/>
                  </a:cubicBezTo>
                  <a:cubicBezTo>
                    <a:pt x="270094" y="352234"/>
                    <a:pt x="271237" y="351377"/>
                    <a:pt x="272380" y="350615"/>
                  </a:cubicBezTo>
                  <a:cubicBezTo>
                    <a:pt x="275238" y="348615"/>
                    <a:pt x="278095" y="346710"/>
                    <a:pt x="281048" y="344805"/>
                  </a:cubicBezTo>
                  <a:cubicBezTo>
                    <a:pt x="285239" y="342233"/>
                    <a:pt x="289525" y="339852"/>
                    <a:pt x="294097" y="337661"/>
                  </a:cubicBezTo>
                  <a:cubicBezTo>
                    <a:pt x="404302" y="301466"/>
                    <a:pt x="398587" y="415671"/>
                    <a:pt x="618423" y="215265"/>
                  </a:cubicBezTo>
                  <a:cubicBezTo>
                    <a:pt x="617185" y="216884"/>
                    <a:pt x="615947" y="218503"/>
                    <a:pt x="614518" y="220409"/>
                  </a:cubicBezTo>
                  <a:cubicBezTo>
                    <a:pt x="593468" y="247650"/>
                    <a:pt x="549177" y="296704"/>
                    <a:pt x="475739" y="328327"/>
                  </a:cubicBezTo>
                  <a:cubicBezTo>
                    <a:pt x="387061" y="366522"/>
                    <a:pt x="307528" y="356997"/>
                    <a:pt x="276190" y="351473"/>
                  </a:cubicBezTo>
                  <a:cubicBezTo>
                    <a:pt x="276476" y="351663"/>
                    <a:pt x="276857" y="351853"/>
                    <a:pt x="277048" y="352044"/>
                  </a:cubicBezTo>
                  <a:cubicBezTo>
                    <a:pt x="294478" y="362141"/>
                    <a:pt x="319434" y="377285"/>
                    <a:pt x="348485" y="397097"/>
                  </a:cubicBezTo>
                  <a:cubicBezTo>
                    <a:pt x="413731" y="441865"/>
                    <a:pt x="440592" y="470630"/>
                    <a:pt x="471739" y="462820"/>
                  </a:cubicBezTo>
                  <a:cubicBezTo>
                    <a:pt x="484216" y="459581"/>
                    <a:pt x="489360" y="452723"/>
                    <a:pt x="505266" y="437198"/>
                  </a:cubicBezTo>
                  <a:cubicBezTo>
                    <a:pt x="517744" y="424910"/>
                    <a:pt x="571846" y="376618"/>
                    <a:pt x="626234" y="347091"/>
                  </a:cubicBezTo>
                  <a:cubicBezTo>
                    <a:pt x="656619" y="330613"/>
                    <a:pt x="697386" y="318325"/>
                    <a:pt x="757298" y="317659"/>
                  </a:cubicBezTo>
                  <a:cubicBezTo>
                    <a:pt x="759394" y="317659"/>
                    <a:pt x="761584" y="317659"/>
                    <a:pt x="763680" y="317659"/>
                  </a:cubicBezTo>
                  <a:cubicBezTo>
                    <a:pt x="788159" y="316611"/>
                    <a:pt x="802542" y="319468"/>
                    <a:pt x="811114" y="318421"/>
                  </a:cubicBezTo>
                  <a:lnTo>
                    <a:pt x="811114" y="318421"/>
                  </a:lnTo>
                  <a:cubicBezTo>
                    <a:pt x="811114" y="318421"/>
                    <a:pt x="811590" y="318421"/>
                    <a:pt x="811781" y="318421"/>
                  </a:cubicBezTo>
                  <a:cubicBezTo>
                    <a:pt x="823402" y="316706"/>
                    <a:pt x="824068" y="307372"/>
                    <a:pt x="825211" y="269081"/>
                  </a:cubicBezTo>
                  <a:cubicBezTo>
                    <a:pt x="826640" y="176117"/>
                    <a:pt x="809019" y="83725"/>
                    <a:pt x="787207" y="286"/>
                  </a:cubicBezTo>
                  <a:close/>
                </a:path>
              </a:pathLst>
            </a:custGeom>
            <a:solidFill>
              <a:srgbClr val="844D3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61"/>
            <p:cNvSpPr/>
            <p:nvPr/>
          </p:nvSpPr>
          <p:spPr>
            <a:xfrm>
              <a:off x="2561938" y="3599192"/>
              <a:ext cx="23796" cy="24436"/>
            </a:xfrm>
            <a:custGeom>
              <a:rect b="b" l="l" r="r" t="t"/>
              <a:pathLst>
                <a:path extrusionOk="0" h="56829" w="55340">
                  <a:moveTo>
                    <a:pt x="55340" y="3232"/>
                  </a:moveTo>
                  <a:cubicBezTo>
                    <a:pt x="51721" y="21044"/>
                    <a:pt x="49721" y="39237"/>
                    <a:pt x="43053" y="56477"/>
                  </a:cubicBezTo>
                  <a:cubicBezTo>
                    <a:pt x="34385" y="58382"/>
                    <a:pt x="29051" y="52191"/>
                    <a:pt x="24575" y="46952"/>
                  </a:cubicBezTo>
                  <a:cubicBezTo>
                    <a:pt x="15145" y="35903"/>
                    <a:pt x="6668" y="23997"/>
                    <a:pt x="3810" y="9042"/>
                  </a:cubicBezTo>
                  <a:cubicBezTo>
                    <a:pt x="3429" y="6661"/>
                    <a:pt x="1905" y="4566"/>
                    <a:pt x="667" y="2375"/>
                  </a:cubicBezTo>
                  <a:cubicBezTo>
                    <a:pt x="381" y="1899"/>
                    <a:pt x="191" y="1518"/>
                    <a:pt x="0" y="1041"/>
                  </a:cubicBezTo>
                  <a:cubicBezTo>
                    <a:pt x="14383" y="-1435"/>
                    <a:pt x="28670" y="1232"/>
                    <a:pt x="43053" y="1613"/>
                  </a:cubicBezTo>
                  <a:cubicBezTo>
                    <a:pt x="46863" y="1613"/>
                    <a:pt x="50768" y="2566"/>
                    <a:pt x="54578" y="3137"/>
                  </a:cubicBezTo>
                  <a:lnTo>
                    <a:pt x="54578" y="3137"/>
                  </a:lnTo>
                  <a:cubicBezTo>
                    <a:pt x="54578" y="3137"/>
                    <a:pt x="55054" y="3137"/>
                    <a:pt x="55245" y="3137"/>
                  </a:cubicBezTo>
                  <a:close/>
                </a:path>
              </a:pathLst>
            </a:custGeom>
            <a:solidFill>
              <a:srgbClr val="221B3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61"/>
            <p:cNvSpPr/>
            <p:nvPr/>
          </p:nvSpPr>
          <p:spPr>
            <a:xfrm>
              <a:off x="2238854" y="3630545"/>
              <a:ext cx="42308" cy="43939"/>
            </a:xfrm>
            <a:custGeom>
              <a:rect b="b" l="l" r="r" t="t"/>
              <a:pathLst>
                <a:path extrusionOk="0" h="102184" w="98390">
                  <a:moveTo>
                    <a:pt x="80486" y="73724"/>
                  </a:moveTo>
                  <a:cubicBezTo>
                    <a:pt x="74295" y="82010"/>
                    <a:pt x="66675" y="92393"/>
                    <a:pt x="52578" y="98203"/>
                  </a:cubicBezTo>
                  <a:cubicBezTo>
                    <a:pt x="28194" y="108204"/>
                    <a:pt x="4477" y="96488"/>
                    <a:pt x="0" y="94202"/>
                  </a:cubicBezTo>
                  <a:cubicBezTo>
                    <a:pt x="22003" y="62770"/>
                    <a:pt x="44101" y="31433"/>
                    <a:pt x="66104" y="0"/>
                  </a:cubicBezTo>
                  <a:cubicBezTo>
                    <a:pt x="66770" y="286"/>
                    <a:pt x="67723" y="857"/>
                    <a:pt x="68771" y="1429"/>
                  </a:cubicBezTo>
                  <a:cubicBezTo>
                    <a:pt x="73819" y="4191"/>
                    <a:pt x="91154" y="13811"/>
                    <a:pt x="96488" y="25718"/>
                  </a:cubicBezTo>
                  <a:cubicBezTo>
                    <a:pt x="103822" y="42291"/>
                    <a:pt x="88106" y="63627"/>
                    <a:pt x="80581" y="73724"/>
                  </a:cubicBezTo>
                  <a:close/>
                </a:path>
              </a:pathLst>
            </a:custGeom>
            <a:solidFill>
              <a:srgbClr val="E0958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61"/>
            <p:cNvSpPr/>
            <p:nvPr/>
          </p:nvSpPr>
          <p:spPr>
            <a:xfrm>
              <a:off x="2572241" y="3463995"/>
              <a:ext cx="395772" cy="136798"/>
            </a:xfrm>
            <a:custGeom>
              <a:rect b="b" l="l" r="r" t="t"/>
              <a:pathLst>
                <a:path extrusionOk="0" h="318134" w="920400">
                  <a:moveTo>
                    <a:pt x="915257" y="304800"/>
                  </a:moveTo>
                  <a:cubicBezTo>
                    <a:pt x="916971" y="304990"/>
                    <a:pt x="918591" y="305276"/>
                    <a:pt x="920210" y="305467"/>
                  </a:cubicBezTo>
                  <a:cubicBezTo>
                    <a:pt x="920210" y="305086"/>
                    <a:pt x="920210" y="304800"/>
                    <a:pt x="920401" y="304419"/>
                  </a:cubicBezTo>
                  <a:cubicBezTo>
                    <a:pt x="918686" y="304419"/>
                    <a:pt x="916971" y="304705"/>
                    <a:pt x="915257" y="304895"/>
                  </a:cubicBezTo>
                  <a:close/>
                  <a:moveTo>
                    <a:pt x="0" y="0"/>
                  </a:moveTo>
                  <a:cubicBezTo>
                    <a:pt x="9620" y="33909"/>
                    <a:pt x="16573" y="68389"/>
                    <a:pt x="22669" y="103061"/>
                  </a:cubicBezTo>
                  <a:cubicBezTo>
                    <a:pt x="27241" y="128207"/>
                    <a:pt x="31051" y="153353"/>
                    <a:pt x="33528" y="178689"/>
                  </a:cubicBezTo>
                  <a:cubicBezTo>
                    <a:pt x="38195" y="225171"/>
                    <a:pt x="41529" y="271844"/>
                    <a:pt x="31337" y="318135"/>
                  </a:cubicBezTo>
                  <a:cubicBezTo>
                    <a:pt x="42958" y="316421"/>
                    <a:pt x="43624" y="307086"/>
                    <a:pt x="44767" y="268796"/>
                  </a:cubicBezTo>
                  <a:cubicBezTo>
                    <a:pt x="46196" y="175832"/>
                    <a:pt x="28575" y="83439"/>
                    <a:pt x="676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C436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61"/>
            <p:cNvSpPr/>
            <p:nvPr/>
          </p:nvSpPr>
          <p:spPr>
            <a:xfrm>
              <a:off x="2571503" y="3326634"/>
              <a:ext cx="744527" cy="297600"/>
            </a:xfrm>
            <a:custGeom>
              <a:rect b="b" l="l" r="r" t="t"/>
              <a:pathLst>
                <a:path extrusionOk="0" h="692093" w="1731457">
                  <a:moveTo>
                    <a:pt x="1731458" y="556927"/>
                  </a:moveTo>
                  <a:cubicBezTo>
                    <a:pt x="1461710" y="579406"/>
                    <a:pt x="1191867" y="601789"/>
                    <a:pt x="922119" y="624364"/>
                  </a:cubicBezTo>
                  <a:cubicBezTo>
                    <a:pt x="920404" y="624364"/>
                    <a:pt x="918689" y="624650"/>
                    <a:pt x="916975" y="624840"/>
                  </a:cubicBezTo>
                  <a:cubicBezTo>
                    <a:pt x="913737" y="624173"/>
                    <a:pt x="910403" y="623697"/>
                    <a:pt x="907355" y="624173"/>
                  </a:cubicBezTo>
                  <a:cubicBezTo>
                    <a:pt x="875827" y="629603"/>
                    <a:pt x="843918" y="628936"/>
                    <a:pt x="812295" y="632365"/>
                  </a:cubicBezTo>
                  <a:cubicBezTo>
                    <a:pt x="781911" y="635603"/>
                    <a:pt x="751050" y="636937"/>
                    <a:pt x="720379" y="638556"/>
                  </a:cubicBezTo>
                  <a:cubicBezTo>
                    <a:pt x="689042" y="640271"/>
                    <a:pt x="657800" y="643700"/>
                    <a:pt x="626462" y="645986"/>
                  </a:cubicBezTo>
                  <a:cubicBezTo>
                    <a:pt x="622271" y="646367"/>
                    <a:pt x="618080" y="646652"/>
                    <a:pt x="613985" y="646843"/>
                  </a:cubicBezTo>
                  <a:cubicBezTo>
                    <a:pt x="578933" y="649129"/>
                    <a:pt x="543976" y="652653"/>
                    <a:pt x="508829" y="655130"/>
                  </a:cubicBezTo>
                  <a:cubicBezTo>
                    <a:pt x="473777" y="657511"/>
                    <a:pt x="255654" y="675132"/>
                    <a:pt x="225460" y="677799"/>
                  </a:cubicBezTo>
                  <a:cubicBezTo>
                    <a:pt x="193742" y="680752"/>
                    <a:pt x="87919" y="687991"/>
                    <a:pt x="77823" y="688753"/>
                  </a:cubicBezTo>
                  <a:cubicBezTo>
                    <a:pt x="58868" y="690181"/>
                    <a:pt x="39913" y="693515"/>
                    <a:pt x="20768" y="691420"/>
                  </a:cubicBezTo>
                  <a:cubicBezTo>
                    <a:pt x="27435" y="674180"/>
                    <a:pt x="29340" y="655987"/>
                    <a:pt x="33055" y="638175"/>
                  </a:cubicBezTo>
                  <a:lnTo>
                    <a:pt x="33055" y="637985"/>
                  </a:lnTo>
                  <a:cubicBezTo>
                    <a:pt x="44676" y="636270"/>
                    <a:pt x="45342" y="626936"/>
                    <a:pt x="46485" y="588645"/>
                  </a:cubicBezTo>
                  <a:cubicBezTo>
                    <a:pt x="47914" y="495681"/>
                    <a:pt x="30293" y="403289"/>
                    <a:pt x="8481" y="319850"/>
                  </a:cubicBezTo>
                  <a:lnTo>
                    <a:pt x="1718" y="319850"/>
                  </a:lnTo>
                  <a:cubicBezTo>
                    <a:pt x="1718" y="319850"/>
                    <a:pt x="1432" y="319088"/>
                    <a:pt x="1337" y="318611"/>
                  </a:cubicBezTo>
                  <a:cubicBezTo>
                    <a:pt x="-1425" y="302419"/>
                    <a:pt x="-1330" y="303086"/>
                    <a:pt x="15815" y="299847"/>
                  </a:cubicBezTo>
                  <a:cubicBezTo>
                    <a:pt x="44104" y="294513"/>
                    <a:pt x="72108" y="288131"/>
                    <a:pt x="100397" y="282607"/>
                  </a:cubicBezTo>
                  <a:cubicBezTo>
                    <a:pt x="127162" y="277368"/>
                    <a:pt x="154118" y="272891"/>
                    <a:pt x="180883" y="267653"/>
                  </a:cubicBezTo>
                  <a:cubicBezTo>
                    <a:pt x="207363" y="262414"/>
                    <a:pt x="233557" y="256413"/>
                    <a:pt x="259941" y="250889"/>
                  </a:cubicBezTo>
                  <a:cubicBezTo>
                    <a:pt x="280038" y="246602"/>
                    <a:pt x="300327" y="242507"/>
                    <a:pt x="320615" y="238697"/>
                  </a:cubicBezTo>
                  <a:cubicBezTo>
                    <a:pt x="348809" y="233267"/>
                    <a:pt x="377098" y="228410"/>
                    <a:pt x="405292" y="222980"/>
                  </a:cubicBezTo>
                  <a:cubicBezTo>
                    <a:pt x="432057" y="217932"/>
                    <a:pt x="458823" y="212312"/>
                    <a:pt x="485588" y="207454"/>
                  </a:cubicBezTo>
                  <a:cubicBezTo>
                    <a:pt x="503590" y="204121"/>
                    <a:pt x="521592" y="200787"/>
                    <a:pt x="539595" y="197644"/>
                  </a:cubicBezTo>
                  <a:lnTo>
                    <a:pt x="539309" y="196215"/>
                  </a:lnTo>
                  <a:lnTo>
                    <a:pt x="1552769" y="0"/>
                  </a:lnTo>
                  <a:cubicBezTo>
                    <a:pt x="1612300" y="185547"/>
                    <a:pt x="1671831" y="371189"/>
                    <a:pt x="1731458" y="556736"/>
                  </a:cubicBezTo>
                  <a:close/>
                </a:path>
              </a:pathLst>
            </a:custGeom>
            <a:solidFill>
              <a:srgbClr val="222A6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61"/>
            <p:cNvSpPr/>
            <p:nvPr/>
          </p:nvSpPr>
          <p:spPr>
            <a:xfrm>
              <a:off x="2840340" y="3594428"/>
              <a:ext cx="124961" cy="10750"/>
            </a:xfrm>
            <a:custGeom>
              <a:rect b="b" l="l" r="r" t="t"/>
              <a:pathLst>
                <a:path extrusionOk="0" h="24999" w="290607">
                  <a:moveTo>
                    <a:pt x="290608" y="901"/>
                  </a:moveTo>
                  <a:cubicBezTo>
                    <a:pt x="193929" y="8902"/>
                    <a:pt x="97250" y="16998"/>
                    <a:pt x="572" y="24999"/>
                  </a:cubicBezTo>
                  <a:lnTo>
                    <a:pt x="0" y="22047"/>
                  </a:lnTo>
                  <a:cubicBezTo>
                    <a:pt x="31433" y="19761"/>
                    <a:pt x="62675" y="16236"/>
                    <a:pt x="93917" y="14617"/>
                  </a:cubicBezTo>
                  <a:cubicBezTo>
                    <a:pt x="124587" y="12903"/>
                    <a:pt x="155353" y="11664"/>
                    <a:pt x="185833" y="8426"/>
                  </a:cubicBezTo>
                  <a:cubicBezTo>
                    <a:pt x="217456" y="5092"/>
                    <a:pt x="249460" y="5664"/>
                    <a:pt x="280893" y="234"/>
                  </a:cubicBezTo>
                  <a:cubicBezTo>
                    <a:pt x="283941" y="-337"/>
                    <a:pt x="287179" y="234"/>
                    <a:pt x="290513" y="901"/>
                  </a:cubicBezTo>
                  <a:close/>
                </a:path>
              </a:pathLst>
            </a:custGeom>
            <a:solidFill>
              <a:srgbClr val="4C436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"/>
          <p:cNvSpPr txBox="1"/>
          <p:nvPr>
            <p:ph idx="1" type="subTitle"/>
          </p:nvPr>
        </p:nvSpPr>
        <p:spPr>
          <a:xfrm>
            <a:off x="4310625" y="1533250"/>
            <a:ext cx="41202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Problem: </a:t>
            </a:r>
            <a:r>
              <a:rPr lang="de"/>
              <a:t>How can we trust what pollsters predict</a:t>
            </a:r>
            <a:r>
              <a:rPr lang="de"/>
              <a:t>? Are </a:t>
            </a:r>
            <a:r>
              <a:rPr lang="de"/>
              <a:t>there</a:t>
            </a:r>
            <a:r>
              <a:rPr lang="de"/>
              <a:t> some pollsters that we can trust more than others?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Purpose</a:t>
            </a:r>
            <a:r>
              <a:rPr b="1" lang="de"/>
              <a:t>: </a:t>
            </a:r>
            <a:r>
              <a:rPr lang="de"/>
              <a:t>Election outcomes influence social and economic policy. Accurate prediction of these outcomes can minimize disruption and allow better planning for individuals &amp; businesses.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Objectives: </a:t>
            </a:r>
            <a:r>
              <a:rPr lang="de"/>
              <a:t>An interactive dashboard was created to: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Overview 538’s pollster rankings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Allow users to explore the data and methods behind those rankings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/>
              <a:t>Promote understanding of how accurate and truthful different pollsters are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5527" r="25532" t="0"/>
          <a:stretch/>
        </p:blipFill>
        <p:spPr>
          <a:xfrm flipH="1">
            <a:off x="879077" y="539500"/>
            <a:ext cx="2984448" cy="4064499"/>
          </a:xfrm>
          <a:prstGeom prst="rect">
            <a:avLst/>
          </a:prstGeom>
        </p:spPr>
      </p:pic>
      <p:sp>
        <p:nvSpPr>
          <p:cNvPr id="327" name="Google Shape;327;p26"/>
          <p:cNvSpPr txBox="1"/>
          <p:nvPr>
            <p:ph type="title"/>
          </p:nvPr>
        </p:nvSpPr>
        <p:spPr>
          <a:xfrm>
            <a:off x="4310625" y="704400"/>
            <a:ext cx="4120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Introduction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328" name="Google Shape;328;p26"/>
          <p:cNvCxnSpPr/>
          <p:nvPr/>
        </p:nvCxnSpPr>
        <p:spPr>
          <a:xfrm>
            <a:off x="4424025" y="1277100"/>
            <a:ext cx="4719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62"/>
          <p:cNvSpPr txBox="1"/>
          <p:nvPr>
            <p:ph idx="1" type="subTitle"/>
          </p:nvPr>
        </p:nvSpPr>
        <p:spPr>
          <a:xfrm>
            <a:off x="4192300" y="143125"/>
            <a:ext cx="4691400" cy="42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/>
              <a:t>The biggest challenge with this project was the vast amount of complex data.</a:t>
            </a:r>
            <a:endParaRPr sz="2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/>
              <a:t>I had initially planned to use Dash to create the interactive dashboard.</a:t>
            </a:r>
            <a:endParaRPr sz="2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/>
              <a:t> Due to the complexity of the interactions I felt were </a:t>
            </a:r>
            <a:r>
              <a:rPr lang="de" sz="2200"/>
              <a:t>necessary</a:t>
            </a:r>
            <a:r>
              <a:rPr lang="de" sz="2200"/>
              <a:t> for a user to understand the data, I decided to pivot and use Tableau, which I have more experience with.  </a:t>
            </a:r>
            <a:endParaRPr sz="2200"/>
          </a:p>
        </p:txBody>
      </p:sp>
      <p:cxnSp>
        <p:nvCxnSpPr>
          <p:cNvPr id="2032" name="Google Shape;2032;p62"/>
          <p:cNvCxnSpPr/>
          <p:nvPr/>
        </p:nvCxnSpPr>
        <p:spPr>
          <a:xfrm>
            <a:off x="4088100" y="4495461"/>
            <a:ext cx="5055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33" name="Google Shape;2033;p62"/>
          <p:cNvGrpSpPr/>
          <p:nvPr/>
        </p:nvGrpSpPr>
        <p:grpSpPr>
          <a:xfrm>
            <a:off x="714101" y="443934"/>
            <a:ext cx="3478197" cy="4051528"/>
            <a:chOff x="492050" y="351260"/>
            <a:chExt cx="3637521" cy="4237113"/>
          </a:xfrm>
        </p:grpSpPr>
        <p:sp>
          <p:nvSpPr>
            <p:cNvPr id="2034" name="Google Shape;2034;p62"/>
            <p:cNvSpPr/>
            <p:nvPr/>
          </p:nvSpPr>
          <p:spPr>
            <a:xfrm>
              <a:off x="492050" y="686455"/>
              <a:ext cx="3152923" cy="3577847"/>
            </a:xfrm>
            <a:custGeom>
              <a:rect b="b" l="l" r="r" t="t"/>
              <a:pathLst>
                <a:path extrusionOk="0" h="148520" w="130881">
                  <a:moveTo>
                    <a:pt x="18344" y="147394"/>
                  </a:moveTo>
                  <a:cubicBezTo>
                    <a:pt x="7996" y="143866"/>
                    <a:pt x="5291" y="133753"/>
                    <a:pt x="2469" y="123757"/>
                  </a:cubicBezTo>
                  <a:cubicBezTo>
                    <a:pt x="-353" y="113762"/>
                    <a:pt x="-824" y="98475"/>
                    <a:pt x="1410" y="87421"/>
                  </a:cubicBezTo>
                  <a:cubicBezTo>
                    <a:pt x="3644" y="76367"/>
                    <a:pt x="13934" y="67901"/>
                    <a:pt x="15874" y="57435"/>
                  </a:cubicBezTo>
                  <a:cubicBezTo>
                    <a:pt x="17814" y="46969"/>
                    <a:pt x="11406" y="33623"/>
                    <a:pt x="13052" y="24627"/>
                  </a:cubicBezTo>
                  <a:cubicBezTo>
                    <a:pt x="14698" y="15631"/>
                    <a:pt x="19202" y="7408"/>
                    <a:pt x="25752" y="3460"/>
                  </a:cubicBezTo>
                  <a:cubicBezTo>
                    <a:pt x="32302" y="-487"/>
                    <a:pt x="44120" y="-645"/>
                    <a:pt x="52351" y="942"/>
                  </a:cubicBezTo>
                  <a:cubicBezTo>
                    <a:pt x="60583" y="2530"/>
                    <a:pt x="67697" y="12624"/>
                    <a:pt x="75141" y="12985"/>
                  </a:cubicBezTo>
                  <a:cubicBezTo>
                    <a:pt x="82585" y="13346"/>
                    <a:pt x="89370" y="3989"/>
                    <a:pt x="97013" y="3107"/>
                  </a:cubicBezTo>
                  <a:cubicBezTo>
                    <a:pt x="104657" y="2225"/>
                    <a:pt x="115358" y="3578"/>
                    <a:pt x="121002" y="7694"/>
                  </a:cubicBezTo>
                  <a:cubicBezTo>
                    <a:pt x="126647" y="11810"/>
                    <a:pt x="130939" y="18336"/>
                    <a:pt x="130880" y="27802"/>
                  </a:cubicBezTo>
                  <a:cubicBezTo>
                    <a:pt x="130821" y="37268"/>
                    <a:pt x="120943" y="47029"/>
                    <a:pt x="120649" y="64491"/>
                  </a:cubicBezTo>
                  <a:cubicBezTo>
                    <a:pt x="120355" y="81954"/>
                    <a:pt x="132703" y="118878"/>
                    <a:pt x="129116" y="132577"/>
                  </a:cubicBezTo>
                  <a:cubicBezTo>
                    <a:pt x="125530" y="146277"/>
                    <a:pt x="109890" y="144630"/>
                    <a:pt x="99130" y="146688"/>
                  </a:cubicBezTo>
                  <a:cubicBezTo>
                    <a:pt x="88370" y="148746"/>
                    <a:pt x="78022" y="144806"/>
                    <a:pt x="64558" y="144924"/>
                  </a:cubicBezTo>
                  <a:cubicBezTo>
                    <a:pt x="51094" y="145042"/>
                    <a:pt x="28692" y="150922"/>
                    <a:pt x="18344" y="1473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035" name="Google Shape;2035;p62"/>
            <p:cNvSpPr/>
            <p:nvPr/>
          </p:nvSpPr>
          <p:spPr>
            <a:xfrm>
              <a:off x="882000" y="4471373"/>
              <a:ext cx="1267500" cy="117000"/>
            </a:xfrm>
            <a:prstGeom prst="ellipse">
              <a:avLst/>
            </a:prstGeom>
            <a:solidFill>
              <a:srgbClr val="E7E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036" name="Google Shape;2036;p62"/>
            <p:cNvSpPr/>
            <p:nvPr/>
          </p:nvSpPr>
          <p:spPr>
            <a:xfrm>
              <a:off x="2268300" y="4471373"/>
              <a:ext cx="1267500" cy="117000"/>
            </a:xfrm>
            <a:prstGeom prst="ellipse">
              <a:avLst/>
            </a:prstGeom>
            <a:solidFill>
              <a:srgbClr val="E7E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2037" name="Google Shape;2037;p62"/>
            <p:cNvGrpSpPr/>
            <p:nvPr/>
          </p:nvGrpSpPr>
          <p:grpSpPr>
            <a:xfrm>
              <a:off x="697955" y="870456"/>
              <a:ext cx="1485288" cy="3655891"/>
              <a:chOff x="713229" y="1708935"/>
              <a:chExt cx="1176186" cy="2895068"/>
            </a:xfrm>
          </p:grpSpPr>
          <p:sp>
            <p:nvSpPr>
              <p:cNvPr id="2038" name="Google Shape;2038;p62"/>
              <p:cNvSpPr/>
              <p:nvPr/>
            </p:nvSpPr>
            <p:spPr>
              <a:xfrm>
                <a:off x="1334799" y="3871840"/>
                <a:ext cx="298369" cy="724090"/>
              </a:xfrm>
              <a:custGeom>
                <a:rect b="b" l="l" r="r" t="t"/>
                <a:pathLst>
                  <a:path extrusionOk="0" h="965453" w="397826">
                    <a:moveTo>
                      <a:pt x="201135" y="760190"/>
                    </a:moveTo>
                    <a:lnTo>
                      <a:pt x="199897" y="759047"/>
                    </a:lnTo>
                    <a:cubicBezTo>
                      <a:pt x="219042" y="611600"/>
                      <a:pt x="260381" y="325850"/>
                      <a:pt x="300671" y="22574"/>
                    </a:cubicBezTo>
                    <a:cubicBezTo>
                      <a:pt x="255809" y="20098"/>
                      <a:pt x="210946" y="17050"/>
                      <a:pt x="166083" y="13240"/>
                    </a:cubicBezTo>
                    <a:cubicBezTo>
                      <a:pt x="119506" y="9335"/>
                      <a:pt x="72929" y="4858"/>
                      <a:pt x="26447" y="0"/>
                    </a:cubicBezTo>
                    <a:lnTo>
                      <a:pt x="9016" y="95440"/>
                    </a:lnTo>
                    <a:cubicBezTo>
                      <a:pt x="920" y="140017"/>
                      <a:pt x="-1747" y="185452"/>
                      <a:pt x="1110" y="230791"/>
                    </a:cubicBezTo>
                    <a:lnTo>
                      <a:pt x="40163" y="796004"/>
                    </a:lnTo>
                    <a:cubicBezTo>
                      <a:pt x="39115" y="806482"/>
                      <a:pt x="37305" y="814292"/>
                      <a:pt x="35781" y="822388"/>
                    </a:cubicBezTo>
                    <a:cubicBezTo>
                      <a:pt x="32733" y="838200"/>
                      <a:pt x="41782" y="853821"/>
                      <a:pt x="57022" y="859155"/>
                    </a:cubicBezTo>
                    <a:lnTo>
                      <a:pt x="326484" y="965454"/>
                    </a:lnTo>
                    <a:cubicBezTo>
                      <a:pt x="350201" y="958120"/>
                      <a:pt x="373919" y="950976"/>
                      <a:pt x="397826" y="944785"/>
                    </a:cubicBezTo>
                    <a:cubicBezTo>
                      <a:pt x="304958" y="899636"/>
                      <a:pt x="201230" y="760190"/>
                      <a:pt x="201230" y="760190"/>
                    </a:cubicBezTo>
                    <a:close/>
                  </a:path>
                </a:pathLst>
              </a:custGeom>
              <a:solidFill>
                <a:srgbClr val="E0958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9" name="Google Shape;2039;p62"/>
              <p:cNvSpPr/>
              <p:nvPr/>
            </p:nvSpPr>
            <p:spPr>
              <a:xfrm>
                <a:off x="1361139" y="4465200"/>
                <a:ext cx="323873" cy="138803"/>
              </a:xfrm>
              <a:custGeom>
                <a:rect b="b" l="l" r="r" t="t"/>
                <a:pathLst>
                  <a:path extrusionOk="0" h="185070" w="431831">
                    <a:moveTo>
                      <a:pt x="1612" y="0"/>
                    </a:moveTo>
                    <a:cubicBezTo>
                      <a:pt x="1612" y="0"/>
                      <a:pt x="-1436" y="33528"/>
                      <a:pt x="850" y="72199"/>
                    </a:cubicBezTo>
                    <a:cubicBezTo>
                      <a:pt x="3136" y="110871"/>
                      <a:pt x="30187" y="185071"/>
                      <a:pt x="30187" y="185071"/>
                    </a:cubicBezTo>
                    <a:lnTo>
                      <a:pt x="45522" y="185071"/>
                    </a:lnTo>
                    <a:cubicBezTo>
                      <a:pt x="45522" y="185071"/>
                      <a:pt x="58762" y="110109"/>
                      <a:pt x="64953" y="107632"/>
                    </a:cubicBezTo>
                    <a:cubicBezTo>
                      <a:pt x="71049" y="105156"/>
                      <a:pt x="189445" y="185071"/>
                      <a:pt x="189445" y="185071"/>
                    </a:cubicBezTo>
                    <a:lnTo>
                      <a:pt x="397662" y="185071"/>
                    </a:lnTo>
                    <a:cubicBezTo>
                      <a:pt x="397662" y="185071"/>
                      <a:pt x="423760" y="185071"/>
                      <a:pt x="431380" y="169354"/>
                    </a:cubicBezTo>
                    <a:cubicBezTo>
                      <a:pt x="439000" y="153638"/>
                      <a:pt x="347655" y="136684"/>
                      <a:pt x="347655" y="136684"/>
                    </a:cubicBezTo>
                    <a:cubicBezTo>
                      <a:pt x="347655" y="136684"/>
                      <a:pt x="308889" y="164211"/>
                      <a:pt x="244595" y="146876"/>
                    </a:cubicBezTo>
                    <a:cubicBezTo>
                      <a:pt x="180301" y="129540"/>
                      <a:pt x="1707" y="0"/>
                      <a:pt x="1707" y="0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0" name="Google Shape;2040;p62"/>
              <p:cNvSpPr/>
              <p:nvPr/>
            </p:nvSpPr>
            <p:spPr>
              <a:xfrm>
                <a:off x="984463" y="4465200"/>
                <a:ext cx="323873" cy="138803"/>
              </a:xfrm>
              <a:custGeom>
                <a:rect b="b" l="l" r="r" t="t"/>
                <a:pathLst>
                  <a:path extrusionOk="0" h="185070" w="431831">
                    <a:moveTo>
                      <a:pt x="430220" y="0"/>
                    </a:moveTo>
                    <a:cubicBezTo>
                      <a:pt x="430220" y="0"/>
                      <a:pt x="433268" y="33528"/>
                      <a:pt x="430982" y="72199"/>
                    </a:cubicBezTo>
                    <a:cubicBezTo>
                      <a:pt x="428696" y="110871"/>
                      <a:pt x="401645" y="185071"/>
                      <a:pt x="401645" y="185071"/>
                    </a:cubicBezTo>
                    <a:lnTo>
                      <a:pt x="386309" y="185071"/>
                    </a:lnTo>
                    <a:cubicBezTo>
                      <a:pt x="386309" y="185071"/>
                      <a:pt x="373070" y="110109"/>
                      <a:pt x="366878" y="107632"/>
                    </a:cubicBezTo>
                    <a:cubicBezTo>
                      <a:pt x="360782" y="105156"/>
                      <a:pt x="242387" y="185071"/>
                      <a:pt x="242387" y="185071"/>
                    </a:cubicBezTo>
                    <a:lnTo>
                      <a:pt x="34170" y="185071"/>
                    </a:lnTo>
                    <a:cubicBezTo>
                      <a:pt x="34170" y="185071"/>
                      <a:pt x="8072" y="185071"/>
                      <a:pt x="452" y="169354"/>
                    </a:cubicBezTo>
                    <a:cubicBezTo>
                      <a:pt x="-7168" y="153638"/>
                      <a:pt x="84176" y="136684"/>
                      <a:pt x="84176" y="136684"/>
                    </a:cubicBezTo>
                    <a:cubicBezTo>
                      <a:pt x="84176" y="136684"/>
                      <a:pt x="122943" y="164211"/>
                      <a:pt x="187237" y="146876"/>
                    </a:cubicBezTo>
                    <a:cubicBezTo>
                      <a:pt x="251531" y="129540"/>
                      <a:pt x="430124" y="0"/>
                      <a:pt x="430124" y="0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41" name="Google Shape;2041;p62"/>
              <p:cNvGrpSpPr/>
              <p:nvPr/>
            </p:nvGrpSpPr>
            <p:grpSpPr>
              <a:xfrm>
                <a:off x="713229" y="1708935"/>
                <a:ext cx="1176186" cy="2895067"/>
                <a:chOff x="713229" y="1708935"/>
                <a:chExt cx="1176186" cy="2895067"/>
              </a:xfrm>
            </p:grpSpPr>
            <p:sp>
              <p:nvSpPr>
                <p:cNvPr id="2042" name="Google Shape;2042;p62"/>
                <p:cNvSpPr/>
                <p:nvPr/>
              </p:nvSpPr>
              <p:spPr>
                <a:xfrm>
                  <a:off x="1036380" y="3841765"/>
                  <a:ext cx="298369" cy="754165"/>
                </a:xfrm>
                <a:custGeom>
                  <a:rect b="b" l="l" r="r" t="t"/>
                  <a:pathLst>
                    <a:path extrusionOk="0" h="1005554" w="397826">
                      <a:moveTo>
                        <a:pt x="370237" y="34290"/>
                      </a:moveTo>
                      <a:cubicBezTo>
                        <a:pt x="276320" y="23908"/>
                        <a:pt x="182499" y="12097"/>
                        <a:pt x="88773" y="0"/>
                      </a:cubicBezTo>
                      <a:cubicBezTo>
                        <a:pt x="131636" y="325946"/>
                        <a:pt x="177355" y="641509"/>
                        <a:pt x="197834" y="799147"/>
                      </a:cubicBezTo>
                      <a:lnTo>
                        <a:pt x="196596" y="800290"/>
                      </a:lnTo>
                      <a:cubicBezTo>
                        <a:pt x="196596" y="800290"/>
                        <a:pt x="92869" y="939736"/>
                        <a:pt x="0" y="984885"/>
                      </a:cubicBezTo>
                      <a:cubicBezTo>
                        <a:pt x="24003" y="991172"/>
                        <a:pt x="47720" y="998220"/>
                        <a:pt x="71342" y="1005554"/>
                      </a:cubicBezTo>
                      <a:lnTo>
                        <a:pt x="340805" y="899255"/>
                      </a:lnTo>
                      <a:cubicBezTo>
                        <a:pt x="356044" y="893921"/>
                        <a:pt x="365093" y="878300"/>
                        <a:pt x="362045" y="862489"/>
                      </a:cubicBezTo>
                      <a:cubicBezTo>
                        <a:pt x="360521" y="854488"/>
                        <a:pt x="358616" y="846677"/>
                        <a:pt x="357664" y="836105"/>
                      </a:cubicBezTo>
                      <a:lnTo>
                        <a:pt x="396716" y="270891"/>
                      </a:lnTo>
                      <a:cubicBezTo>
                        <a:pt x="399574" y="225647"/>
                        <a:pt x="396907" y="180118"/>
                        <a:pt x="388811" y="135541"/>
                      </a:cubicBezTo>
                      <a:lnTo>
                        <a:pt x="370332" y="34290"/>
                      </a:ln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3" name="Google Shape;2043;p62"/>
                <p:cNvSpPr/>
                <p:nvPr/>
              </p:nvSpPr>
              <p:spPr>
                <a:xfrm>
                  <a:off x="1018099" y="2757414"/>
                  <a:ext cx="616727" cy="1210937"/>
                </a:xfrm>
                <a:custGeom>
                  <a:rect b="b" l="l" r="r" t="t"/>
                  <a:pathLst>
                    <a:path extrusionOk="0" h="1614582" w="822303">
                      <a:moveTo>
                        <a:pt x="178679" y="0"/>
                      </a:moveTo>
                      <a:cubicBezTo>
                        <a:pt x="178679" y="0"/>
                        <a:pt x="-11630" y="283750"/>
                        <a:pt x="562" y="526637"/>
                      </a:cubicBezTo>
                      <a:cubicBezTo>
                        <a:pt x="12849" y="769525"/>
                        <a:pt x="100574" y="1614583"/>
                        <a:pt x="100574" y="1614583"/>
                      </a:cubicBezTo>
                      <a:lnTo>
                        <a:pt x="735416" y="1614583"/>
                      </a:lnTo>
                      <a:cubicBezTo>
                        <a:pt x="735416" y="1614583"/>
                        <a:pt x="955824" y="363379"/>
                        <a:pt x="694553" y="81725"/>
                      </a:cubicBezTo>
                      <a:lnTo>
                        <a:pt x="635594" y="95"/>
                      </a:lnTo>
                      <a:lnTo>
                        <a:pt x="178679" y="95"/>
                      </a:lnTo>
                      <a:close/>
                    </a:path>
                  </a:pathLst>
                </a:custGeom>
                <a:solidFill>
                  <a:srgbClr val="4C436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4" name="Google Shape;2044;p62"/>
                <p:cNvSpPr/>
                <p:nvPr/>
              </p:nvSpPr>
              <p:spPr>
                <a:xfrm>
                  <a:off x="1151751" y="2053469"/>
                  <a:ext cx="346614" cy="316754"/>
                </a:xfrm>
                <a:custGeom>
                  <a:rect b="b" l="l" r="r" t="t"/>
                  <a:pathLst>
                    <a:path extrusionOk="0" h="422338" w="462152">
                      <a:moveTo>
                        <a:pt x="95" y="281273"/>
                      </a:moveTo>
                      <a:cubicBezTo>
                        <a:pt x="3239" y="285274"/>
                        <a:pt x="6382" y="289274"/>
                        <a:pt x="9525" y="293370"/>
                      </a:cubicBezTo>
                      <a:cubicBezTo>
                        <a:pt x="15907" y="298704"/>
                        <a:pt x="22384" y="303943"/>
                        <a:pt x="28765" y="309277"/>
                      </a:cubicBezTo>
                      <a:cubicBezTo>
                        <a:pt x="31623" y="311658"/>
                        <a:pt x="59055" y="333756"/>
                        <a:pt x="59341" y="334423"/>
                      </a:cubicBezTo>
                      <a:cubicBezTo>
                        <a:pt x="74200" y="345376"/>
                        <a:pt x="89916" y="355664"/>
                        <a:pt x="105442" y="365570"/>
                      </a:cubicBezTo>
                      <a:cubicBezTo>
                        <a:pt x="139160" y="387191"/>
                        <a:pt x="166688" y="404432"/>
                        <a:pt x="191071" y="412528"/>
                      </a:cubicBezTo>
                      <a:cubicBezTo>
                        <a:pt x="202216" y="416338"/>
                        <a:pt x="213550" y="419386"/>
                        <a:pt x="224980" y="421958"/>
                      </a:cubicBezTo>
                      <a:cubicBezTo>
                        <a:pt x="226695" y="421958"/>
                        <a:pt x="229171" y="422053"/>
                        <a:pt x="232315" y="422243"/>
                      </a:cubicBezTo>
                      <a:cubicBezTo>
                        <a:pt x="239173" y="421862"/>
                        <a:pt x="242506" y="421958"/>
                        <a:pt x="242411" y="422339"/>
                      </a:cubicBezTo>
                      <a:cubicBezTo>
                        <a:pt x="249555" y="420624"/>
                        <a:pt x="256603" y="418624"/>
                        <a:pt x="263557" y="416243"/>
                      </a:cubicBezTo>
                      <a:cubicBezTo>
                        <a:pt x="268605" y="414433"/>
                        <a:pt x="271558" y="413480"/>
                        <a:pt x="272510" y="413290"/>
                      </a:cubicBezTo>
                      <a:cubicBezTo>
                        <a:pt x="282130" y="408527"/>
                        <a:pt x="291655" y="403574"/>
                        <a:pt x="300895" y="398145"/>
                      </a:cubicBezTo>
                      <a:cubicBezTo>
                        <a:pt x="318230" y="388144"/>
                        <a:pt x="334804" y="376809"/>
                        <a:pt x="351282" y="365474"/>
                      </a:cubicBezTo>
                      <a:cubicBezTo>
                        <a:pt x="369094" y="353187"/>
                        <a:pt x="394430" y="331756"/>
                        <a:pt x="423100" y="307658"/>
                      </a:cubicBezTo>
                      <a:cubicBezTo>
                        <a:pt x="436436" y="296513"/>
                        <a:pt x="449390" y="284988"/>
                        <a:pt x="462153" y="273272"/>
                      </a:cubicBezTo>
                      <a:cubicBezTo>
                        <a:pt x="435864" y="257937"/>
                        <a:pt x="407956" y="242030"/>
                        <a:pt x="383857" y="229172"/>
                      </a:cubicBezTo>
                      <a:cubicBezTo>
                        <a:pt x="320802" y="157544"/>
                        <a:pt x="345472" y="0"/>
                        <a:pt x="345472" y="0"/>
                      </a:cubicBezTo>
                      <a:lnTo>
                        <a:pt x="237934" y="20669"/>
                      </a:lnTo>
                      <a:lnTo>
                        <a:pt x="130397" y="0"/>
                      </a:lnTo>
                      <a:cubicBezTo>
                        <a:pt x="130397" y="0"/>
                        <a:pt x="155067" y="157544"/>
                        <a:pt x="92011" y="229172"/>
                      </a:cubicBezTo>
                      <a:cubicBezTo>
                        <a:pt x="63722" y="244316"/>
                        <a:pt x="30099" y="263652"/>
                        <a:pt x="0" y="281273"/>
                      </a:cubicBez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5" name="Google Shape;2045;p62"/>
                <p:cNvSpPr/>
                <p:nvPr/>
              </p:nvSpPr>
              <p:spPr>
                <a:xfrm>
                  <a:off x="1252692" y="2087188"/>
                  <a:ext cx="155162" cy="56783"/>
                </a:xfrm>
                <a:custGeom>
                  <a:rect b="b" l="l" r="r" t="t"/>
                  <a:pathLst>
                    <a:path extrusionOk="0" h="75711" w="206883">
                      <a:moveTo>
                        <a:pt x="206883" y="0"/>
                      </a:moveTo>
                      <a:cubicBezTo>
                        <a:pt x="206407" y="10573"/>
                        <a:pt x="206121" y="22384"/>
                        <a:pt x="206312" y="34957"/>
                      </a:cubicBezTo>
                      <a:cubicBezTo>
                        <a:pt x="201835" y="38481"/>
                        <a:pt x="197358" y="42005"/>
                        <a:pt x="192786" y="45529"/>
                      </a:cubicBezTo>
                      <a:cubicBezTo>
                        <a:pt x="140018" y="85725"/>
                        <a:pt x="66675" y="85820"/>
                        <a:pt x="13716" y="45529"/>
                      </a:cubicBezTo>
                      <a:cubicBezTo>
                        <a:pt x="9239" y="42196"/>
                        <a:pt x="4858" y="38767"/>
                        <a:pt x="476" y="35147"/>
                      </a:cubicBezTo>
                      <a:cubicBezTo>
                        <a:pt x="762" y="22574"/>
                        <a:pt x="476" y="10668"/>
                        <a:pt x="0" y="286"/>
                      </a:cubicBezTo>
                      <a:cubicBezTo>
                        <a:pt x="4572" y="3905"/>
                        <a:pt x="9049" y="7525"/>
                        <a:pt x="13716" y="11049"/>
                      </a:cubicBezTo>
                      <a:cubicBezTo>
                        <a:pt x="66675" y="51340"/>
                        <a:pt x="139922" y="51245"/>
                        <a:pt x="192786" y="11049"/>
                      </a:cubicBezTo>
                      <a:cubicBezTo>
                        <a:pt x="197548" y="7429"/>
                        <a:pt x="202216" y="3715"/>
                        <a:pt x="206883" y="0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6" name="Google Shape;2046;p62"/>
                <p:cNvSpPr/>
                <p:nvPr/>
              </p:nvSpPr>
              <p:spPr>
                <a:xfrm>
                  <a:off x="1087458" y="2222205"/>
                  <a:ext cx="495919" cy="596503"/>
                </a:xfrm>
                <a:custGeom>
                  <a:rect b="b" l="l" r="r" t="t"/>
                  <a:pathLst>
                    <a:path extrusionOk="0" h="795337" w="661225">
                      <a:moveTo>
                        <a:pt x="661226" y="93154"/>
                      </a:moveTo>
                      <a:cubicBezTo>
                        <a:pt x="661226" y="93154"/>
                        <a:pt x="650557" y="190024"/>
                        <a:pt x="641413" y="273939"/>
                      </a:cubicBezTo>
                      <a:cubicBezTo>
                        <a:pt x="634651" y="336614"/>
                        <a:pt x="628650" y="392144"/>
                        <a:pt x="628650" y="394240"/>
                      </a:cubicBezTo>
                      <a:cubicBezTo>
                        <a:pt x="628650" y="399383"/>
                        <a:pt x="565309" y="740474"/>
                        <a:pt x="565309" y="740474"/>
                      </a:cubicBezTo>
                      <a:cubicBezTo>
                        <a:pt x="565309" y="740474"/>
                        <a:pt x="597503" y="791337"/>
                        <a:pt x="601599" y="795242"/>
                      </a:cubicBezTo>
                      <a:cubicBezTo>
                        <a:pt x="582835" y="792385"/>
                        <a:pt x="38767" y="795338"/>
                        <a:pt x="38767" y="795338"/>
                      </a:cubicBezTo>
                      <a:lnTo>
                        <a:pt x="93916" y="689324"/>
                      </a:lnTo>
                      <a:lnTo>
                        <a:pt x="23527" y="244126"/>
                      </a:lnTo>
                      <a:lnTo>
                        <a:pt x="0" y="95345"/>
                      </a:lnTo>
                      <a:lnTo>
                        <a:pt x="178022" y="4191"/>
                      </a:lnTo>
                      <a:cubicBezTo>
                        <a:pt x="178022" y="4191"/>
                        <a:pt x="266890" y="80963"/>
                        <a:pt x="323755" y="72771"/>
                      </a:cubicBezTo>
                      <a:cubicBezTo>
                        <a:pt x="380714" y="64675"/>
                        <a:pt x="466058" y="0"/>
                        <a:pt x="466058" y="0"/>
                      </a:cubicBezTo>
                      <a:lnTo>
                        <a:pt x="661226" y="93154"/>
                      </a:lnTo>
                      <a:close/>
                    </a:path>
                  </a:pathLst>
                </a:custGeom>
                <a:solidFill>
                  <a:srgbClr val="3C54A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7" name="Google Shape;2047;p62"/>
                <p:cNvSpPr/>
                <p:nvPr/>
              </p:nvSpPr>
              <p:spPr>
                <a:xfrm>
                  <a:off x="1105102" y="2405299"/>
                  <a:ext cx="463487" cy="413408"/>
                </a:xfrm>
                <a:custGeom>
                  <a:rect b="b" l="l" r="r" t="t"/>
                  <a:pathLst>
                    <a:path extrusionOk="0" h="551211" w="617982">
                      <a:moveTo>
                        <a:pt x="617887" y="29813"/>
                      </a:moveTo>
                      <a:cubicBezTo>
                        <a:pt x="611124" y="92488"/>
                        <a:pt x="605123" y="148019"/>
                        <a:pt x="605123" y="150114"/>
                      </a:cubicBezTo>
                      <a:cubicBezTo>
                        <a:pt x="605123" y="155257"/>
                        <a:pt x="541782" y="496348"/>
                        <a:pt x="541782" y="496348"/>
                      </a:cubicBezTo>
                      <a:cubicBezTo>
                        <a:pt x="541782" y="496348"/>
                        <a:pt x="573977" y="547211"/>
                        <a:pt x="578072" y="551116"/>
                      </a:cubicBezTo>
                      <a:cubicBezTo>
                        <a:pt x="559308" y="548259"/>
                        <a:pt x="15240" y="551212"/>
                        <a:pt x="15240" y="551212"/>
                      </a:cubicBezTo>
                      <a:lnTo>
                        <a:pt x="70390" y="445198"/>
                      </a:lnTo>
                      <a:lnTo>
                        <a:pt x="0" y="0"/>
                      </a:lnTo>
                      <a:cubicBezTo>
                        <a:pt x="71533" y="71628"/>
                        <a:pt x="166878" y="119539"/>
                        <a:pt x="267462" y="132302"/>
                      </a:cubicBezTo>
                      <a:cubicBezTo>
                        <a:pt x="391668" y="148114"/>
                        <a:pt x="521589" y="109919"/>
                        <a:pt x="617982" y="29908"/>
                      </a:cubicBezTo>
                      <a:close/>
                    </a:path>
                  </a:pathLst>
                </a:custGeom>
                <a:solidFill>
                  <a:srgbClr val="222A6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8" name="Google Shape;2048;p62"/>
                <p:cNvSpPr/>
                <p:nvPr/>
              </p:nvSpPr>
              <p:spPr>
                <a:xfrm>
                  <a:off x="1223903" y="2253352"/>
                  <a:ext cx="211312" cy="58106"/>
                </a:xfrm>
                <a:custGeom>
                  <a:rect b="b" l="l" r="r" t="t"/>
                  <a:pathLst>
                    <a:path extrusionOk="0" h="77475" w="281749">
                      <a:moveTo>
                        <a:pt x="0" y="0"/>
                      </a:moveTo>
                      <a:cubicBezTo>
                        <a:pt x="9239" y="10001"/>
                        <a:pt x="18860" y="19431"/>
                        <a:pt x="29718" y="27337"/>
                      </a:cubicBezTo>
                      <a:cubicBezTo>
                        <a:pt x="34862" y="31623"/>
                        <a:pt x="40577" y="35052"/>
                        <a:pt x="45910" y="38957"/>
                      </a:cubicBezTo>
                      <a:cubicBezTo>
                        <a:pt x="51721" y="42196"/>
                        <a:pt x="57340" y="45720"/>
                        <a:pt x="63246" y="48577"/>
                      </a:cubicBezTo>
                      <a:cubicBezTo>
                        <a:pt x="86963" y="60008"/>
                        <a:pt x="112871" y="66485"/>
                        <a:pt x="138970" y="65056"/>
                      </a:cubicBezTo>
                      <a:cubicBezTo>
                        <a:pt x="151829" y="63627"/>
                        <a:pt x="164973" y="62579"/>
                        <a:pt x="177356" y="58102"/>
                      </a:cubicBezTo>
                      <a:cubicBezTo>
                        <a:pt x="190310" y="55435"/>
                        <a:pt x="201835" y="48768"/>
                        <a:pt x="214217" y="43910"/>
                      </a:cubicBezTo>
                      <a:cubicBezTo>
                        <a:pt x="226123" y="38100"/>
                        <a:pt x="237268" y="30480"/>
                        <a:pt x="248888" y="23813"/>
                      </a:cubicBezTo>
                      <a:cubicBezTo>
                        <a:pt x="259747" y="15907"/>
                        <a:pt x="270415" y="7715"/>
                        <a:pt x="281750" y="0"/>
                      </a:cubicBezTo>
                      <a:cubicBezTo>
                        <a:pt x="272320" y="9716"/>
                        <a:pt x="262319" y="19050"/>
                        <a:pt x="252508" y="28670"/>
                      </a:cubicBezTo>
                      <a:cubicBezTo>
                        <a:pt x="241363" y="36576"/>
                        <a:pt x="230600" y="45244"/>
                        <a:pt x="218694" y="52292"/>
                      </a:cubicBezTo>
                      <a:cubicBezTo>
                        <a:pt x="194786" y="66294"/>
                        <a:pt x="167735" y="75343"/>
                        <a:pt x="139541" y="77343"/>
                      </a:cubicBezTo>
                      <a:cubicBezTo>
                        <a:pt x="111252" y="78581"/>
                        <a:pt x="82867" y="71056"/>
                        <a:pt x="58865" y="56960"/>
                      </a:cubicBezTo>
                      <a:cubicBezTo>
                        <a:pt x="34862" y="42958"/>
                        <a:pt x="14478" y="23241"/>
                        <a:pt x="0" y="95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9" name="Google Shape;2049;p62"/>
                <p:cNvSpPr/>
                <p:nvPr/>
              </p:nvSpPr>
              <p:spPr>
                <a:xfrm>
                  <a:off x="713229" y="2244244"/>
                  <a:ext cx="225853" cy="204275"/>
                </a:xfrm>
                <a:custGeom>
                  <a:rect b="b" l="l" r="r" t="t"/>
                  <a:pathLst>
                    <a:path extrusionOk="0" h="272367" w="301137">
                      <a:moveTo>
                        <a:pt x="301042" y="179784"/>
                      </a:moveTo>
                      <a:cubicBezTo>
                        <a:pt x="285516" y="192357"/>
                        <a:pt x="219032" y="246555"/>
                        <a:pt x="193791" y="272367"/>
                      </a:cubicBezTo>
                      <a:cubicBezTo>
                        <a:pt x="186456" y="240078"/>
                        <a:pt x="180075" y="207502"/>
                        <a:pt x="174836" y="174641"/>
                      </a:cubicBezTo>
                      <a:cubicBezTo>
                        <a:pt x="124639" y="169497"/>
                        <a:pt x="52630" y="159496"/>
                        <a:pt x="20817" y="142161"/>
                      </a:cubicBezTo>
                      <a:cubicBezTo>
                        <a:pt x="17483" y="140446"/>
                        <a:pt x="17483" y="136446"/>
                        <a:pt x="20912" y="135017"/>
                      </a:cubicBezTo>
                      <a:cubicBezTo>
                        <a:pt x="27865" y="132064"/>
                        <a:pt x="44439" y="129873"/>
                        <a:pt x="82920" y="136636"/>
                      </a:cubicBezTo>
                      <a:cubicBezTo>
                        <a:pt x="78633" y="134636"/>
                        <a:pt x="6053" y="103108"/>
                        <a:pt x="243" y="90059"/>
                      </a:cubicBezTo>
                      <a:cubicBezTo>
                        <a:pt x="-5472" y="77105"/>
                        <a:pt x="91587" y="104346"/>
                        <a:pt x="97398" y="105966"/>
                      </a:cubicBezTo>
                      <a:cubicBezTo>
                        <a:pt x="93016" y="103489"/>
                        <a:pt x="14721" y="59769"/>
                        <a:pt x="14721" y="47196"/>
                      </a:cubicBezTo>
                      <a:cubicBezTo>
                        <a:pt x="14721" y="34623"/>
                        <a:pt x="107685" y="72152"/>
                        <a:pt x="113304" y="74343"/>
                      </a:cubicBezTo>
                      <a:cubicBezTo>
                        <a:pt x="109018" y="71676"/>
                        <a:pt x="30913" y="22527"/>
                        <a:pt x="35771" y="17193"/>
                      </a:cubicBezTo>
                      <a:cubicBezTo>
                        <a:pt x="48344" y="3477"/>
                        <a:pt x="166454" y="73295"/>
                        <a:pt x="172074" y="61008"/>
                      </a:cubicBezTo>
                      <a:cubicBezTo>
                        <a:pt x="177122" y="50340"/>
                        <a:pt x="156548" y="24051"/>
                        <a:pt x="143689" y="12240"/>
                      </a:cubicBezTo>
                      <a:cubicBezTo>
                        <a:pt x="141117" y="9763"/>
                        <a:pt x="141022" y="5953"/>
                        <a:pt x="143784" y="3953"/>
                      </a:cubicBezTo>
                      <a:cubicBezTo>
                        <a:pt x="149404" y="-48"/>
                        <a:pt x="159786" y="-3858"/>
                        <a:pt x="174074" y="7763"/>
                      </a:cubicBezTo>
                      <a:cubicBezTo>
                        <a:pt x="191314" y="21574"/>
                        <a:pt x="223509" y="48911"/>
                        <a:pt x="250369" y="91773"/>
                      </a:cubicBezTo>
                      <a:cubicBezTo>
                        <a:pt x="250369" y="91773"/>
                        <a:pt x="250401" y="91742"/>
                        <a:pt x="250464" y="91678"/>
                      </a:cubicBezTo>
                      <a:cubicBezTo>
                        <a:pt x="250464" y="91678"/>
                        <a:pt x="250560" y="92154"/>
                        <a:pt x="250560" y="92250"/>
                      </a:cubicBezTo>
                      <a:cubicBezTo>
                        <a:pt x="251988" y="94536"/>
                        <a:pt x="254560" y="99393"/>
                        <a:pt x="254560" y="99965"/>
                      </a:cubicBezTo>
                      <a:cubicBezTo>
                        <a:pt x="254560" y="99965"/>
                        <a:pt x="272467" y="130731"/>
                        <a:pt x="301137" y="179689"/>
                      </a:cubicBez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0" name="Google Shape;2050;p62"/>
                <p:cNvSpPr/>
                <p:nvPr/>
              </p:nvSpPr>
              <p:spPr>
                <a:xfrm>
                  <a:off x="851248" y="2191987"/>
                  <a:ext cx="416875" cy="798957"/>
                </a:xfrm>
                <a:custGeom>
                  <a:rect b="b" l="l" r="r" t="t"/>
                  <a:pathLst>
                    <a:path extrusionOk="0" h="1065276" w="555833">
                      <a:moveTo>
                        <a:pt x="246556" y="1065181"/>
                      </a:moveTo>
                      <a:lnTo>
                        <a:pt x="555833" y="1065181"/>
                      </a:lnTo>
                      <a:lnTo>
                        <a:pt x="545070" y="547783"/>
                      </a:lnTo>
                      <a:lnTo>
                        <a:pt x="493063" y="44482"/>
                      </a:lnTo>
                      <a:cubicBezTo>
                        <a:pt x="493063" y="44482"/>
                        <a:pt x="518686" y="24289"/>
                        <a:pt x="518686" y="0"/>
                      </a:cubicBezTo>
                      <a:lnTo>
                        <a:pt x="517257" y="857"/>
                      </a:lnTo>
                      <a:cubicBezTo>
                        <a:pt x="500588" y="10668"/>
                        <a:pt x="336472" y="107442"/>
                        <a:pt x="297229" y="134969"/>
                      </a:cubicBezTo>
                      <a:cubicBezTo>
                        <a:pt x="271607" y="152971"/>
                        <a:pt x="239508" y="244411"/>
                        <a:pt x="218839" y="311944"/>
                      </a:cubicBezTo>
                      <a:cubicBezTo>
                        <a:pt x="205885" y="353854"/>
                        <a:pt x="197312" y="386429"/>
                        <a:pt x="197312" y="386429"/>
                      </a:cubicBezTo>
                      <a:lnTo>
                        <a:pt x="192931" y="378333"/>
                      </a:lnTo>
                      <a:lnTo>
                        <a:pt x="120445" y="246793"/>
                      </a:lnTo>
                      <a:cubicBezTo>
                        <a:pt x="120445" y="246793"/>
                        <a:pt x="119207" y="247745"/>
                        <a:pt x="117112" y="249460"/>
                      </a:cubicBezTo>
                      <a:cubicBezTo>
                        <a:pt x="101586" y="262033"/>
                        <a:pt x="35101" y="316230"/>
                        <a:pt x="9860" y="342043"/>
                      </a:cubicBezTo>
                      <a:cubicBezTo>
                        <a:pt x="3002" y="348996"/>
                        <a:pt x="-808" y="353949"/>
                        <a:pt x="145" y="355378"/>
                      </a:cubicBezTo>
                      <a:cubicBezTo>
                        <a:pt x="5574" y="363093"/>
                        <a:pt x="13289" y="374523"/>
                        <a:pt x="13289" y="374523"/>
                      </a:cubicBezTo>
                      <a:cubicBezTo>
                        <a:pt x="13289" y="374523"/>
                        <a:pt x="134161" y="710565"/>
                        <a:pt x="219886" y="722090"/>
                      </a:cubicBezTo>
                      <a:cubicBezTo>
                        <a:pt x="272274" y="729139"/>
                        <a:pt x="322375" y="678180"/>
                        <a:pt x="353427" y="637413"/>
                      </a:cubicBezTo>
                      <a:lnTo>
                        <a:pt x="362095" y="722376"/>
                      </a:lnTo>
                      <a:lnTo>
                        <a:pt x="246747" y="1065276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1" name="Google Shape;2051;p62"/>
                <p:cNvSpPr/>
                <p:nvPr/>
              </p:nvSpPr>
              <p:spPr>
                <a:xfrm>
                  <a:off x="987873" y="2470021"/>
                  <a:ext cx="71223" cy="121444"/>
                </a:xfrm>
                <a:custGeom>
                  <a:rect b="b" l="l" r="r" t="t"/>
                  <a:pathLst>
                    <a:path extrusionOk="0" h="161925" w="94964">
                      <a:moveTo>
                        <a:pt x="94964" y="161925"/>
                      </a:moveTo>
                      <a:cubicBezTo>
                        <a:pt x="79057" y="140494"/>
                        <a:pt x="64675" y="118205"/>
                        <a:pt x="51245" y="95345"/>
                      </a:cubicBezTo>
                      <a:cubicBezTo>
                        <a:pt x="37814" y="72485"/>
                        <a:pt x="24956" y="49340"/>
                        <a:pt x="12954" y="25717"/>
                      </a:cubicBezTo>
                      <a:lnTo>
                        <a:pt x="0" y="0"/>
                      </a:lnTo>
                      <a:lnTo>
                        <a:pt x="20765" y="19336"/>
                      </a:lnTo>
                      <a:cubicBezTo>
                        <a:pt x="28289" y="26289"/>
                        <a:pt x="35719" y="33338"/>
                        <a:pt x="43053" y="40577"/>
                      </a:cubicBezTo>
                      <a:cubicBezTo>
                        <a:pt x="50197" y="47911"/>
                        <a:pt x="57531" y="55150"/>
                        <a:pt x="64389" y="62865"/>
                      </a:cubicBezTo>
                      <a:cubicBezTo>
                        <a:pt x="55626" y="57436"/>
                        <a:pt x="47244" y="51435"/>
                        <a:pt x="38862" y="45529"/>
                      </a:cubicBezTo>
                      <a:cubicBezTo>
                        <a:pt x="30480" y="39529"/>
                        <a:pt x="22384" y="33338"/>
                        <a:pt x="14192" y="27146"/>
                      </a:cubicBezTo>
                      <a:lnTo>
                        <a:pt x="21907" y="20765"/>
                      </a:lnTo>
                      <a:cubicBezTo>
                        <a:pt x="35814" y="43339"/>
                        <a:pt x="48768" y="66389"/>
                        <a:pt x="61151" y="89821"/>
                      </a:cubicBezTo>
                      <a:cubicBezTo>
                        <a:pt x="73533" y="113252"/>
                        <a:pt x="84963" y="137160"/>
                        <a:pt x="94964" y="161925"/>
                      </a:cubicBez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2" name="Google Shape;2052;p62"/>
                <p:cNvSpPr/>
                <p:nvPr/>
              </p:nvSpPr>
              <p:spPr>
                <a:xfrm>
                  <a:off x="1114302" y="2417587"/>
                  <a:ext cx="10731" cy="248102"/>
                </a:xfrm>
                <a:custGeom>
                  <a:rect b="b" l="l" r="r" t="t"/>
                  <a:pathLst>
                    <a:path extrusionOk="0" h="330803" w="14308">
                      <a:moveTo>
                        <a:pt x="6879" y="330803"/>
                      </a:moveTo>
                      <a:cubicBezTo>
                        <a:pt x="3926" y="303276"/>
                        <a:pt x="2498" y="275654"/>
                        <a:pt x="1355" y="248031"/>
                      </a:cubicBezTo>
                      <a:cubicBezTo>
                        <a:pt x="116" y="220409"/>
                        <a:pt x="-74" y="192786"/>
                        <a:pt x="21" y="165164"/>
                      </a:cubicBezTo>
                      <a:cubicBezTo>
                        <a:pt x="402" y="137541"/>
                        <a:pt x="878" y="109919"/>
                        <a:pt x="2974" y="82296"/>
                      </a:cubicBezTo>
                      <a:cubicBezTo>
                        <a:pt x="5165" y="54769"/>
                        <a:pt x="6879" y="26861"/>
                        <a:pt x="14309" y="0"/>
                      </a:cubicBezTo>
                      <a:cubicBezTo>
                        <a:pt x="13070" y="13811"/>
                        <a:pt x="12499" y="27527"/>
                        <a:pt x="12689" y="41339"/>
                      </a:cubicBezTo>
                      <a:cubicBezTo>
                        <a:pt x="12308" y="55055"/>
                        <a:pt x="12308" y="68866"/>
                        <a:pt x="12404" y="82677"/>
                      </a:cubicBezTo>
                      <a:lnTo>
                        <a:pt x="12404" y="165354"/>
                      </a:lnTo>
                      <a:cubicBezTo>
                        <a:pt x="11832" y="192881"/>
                        <a:pt x="11737" y="220504"/>
                        <a:pt x="10784" y="248031"/>
                      </a:cubicBezTo>
                      <a:cubicBezTo>
                        <a:pt x="9927" y="275654"/>
                        <a:pt x="9070" y="303181"/>
                        <a:pt x="6974" y="330803"/>
                      </a:cubicBez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3" name="Google Shape;2053;p62"/>
                <p:cNvSpPr/>
                <p:nvPr/>
              </p:nvSpPr>
              <p:spPr>
                <a:xfrm>
                  <a:off x="1143793" y="2222205"/>
                  <a:ext cx="114471" cy="488633"/>
                </a:xfrm>
                <a:custGeom>
                  <a:rect b="b" l="l" r="r" t="t"/>
                  <a:pathLst>
                    <a:path extrusionOk="0" h="651510" w="152628">
                      <a:moveTo>
                        <a:pt x="75381" y="0"/>
                      </a:moveTo>
                      <a:cubicBezTo>
                        <a:pt x="58522" y="50673"/>
                        <a:pt x="40996" y="101156"/>
                        <a:pt x="24517" y="151733"/>
                      </a:cubicBezTo>
                      <a:cubicBezTo>
                        <a:pt x="20517" y="164402"/>
                        <a:pt x="16516" y="177165"/>
                        <a:pt x="13183" y="189833"/>
                      </a:cubicBezTo>
                      <a:cubicBezTo>
                        <a:pt x="12230" y="193072"/>
                        <a:pt x="11563" y="196120"/>
                        <a:pt x="10992" y="199168"/>
                      </a:cubicBezTo>
                      <a:cubicBezTo>
                        <a:pt x="10611" y="200787"/>
                        <a:pt x="10325" y="202406"/>
                        <a:pt x="10325" y="202883"/>
                      </a:cubicBezTo>
                      <a:cubicBezTo>
                        <a:pt x="10325" y="203264"/>
                        <a:pt x="10039" y="203645"/>
                        <a:pt x="10135" y="204026"/>
                      </a:cubicBezTo>
                      <a:cubicBezTo>
                        <a:pt x="10420" y="204406"/>
                        <a:pt x="10611" y="204788"/>
                        <a:pt x="10801" y="205264"/>
                      </a:cubicBezTo>
                      <a:cubicBezTo>
                        <a:pt x="13564" y="209836"/>
                        <a:pt x="18421" y="215075"/>
                        <a:pt x="22612" y="219837"/>
                      </a:cubicBezTo>
                      <a:cubicBezTo>
                        <a:pt x="40519" y="239077"/>
                        <a:pt x="59950" y="257556"/>
                        <a:pt x="79381" y="275558"/>
                      </a:cubicBezTo>
                      <a:lnTo>
                        <a:pt x="83096" y="278987"/>
                      </a:lnTo>
                      <a:lnTo>
                        <a:pt x="80239" y="283178"/>
                      </a:lnTo>
                      <a:cubicBezTo>
                        <a:pt x="70809" y="296894"/>
                        <a:pt x="61760" y="311087"/>
                        <a:pt x="53378" y="325374"/>
                      </a:cubicBezTo>
                      <a:cubicBezTo>
                        <a:pt x="49282" y="332518"/>
                        <a:pt x="45091" y="339852"/>
                        <a:pt x="42520" y="346901"/>
                      </a:cubicBezTo>
                      <a:cubicBezTo>
                        <a:pt x="41948" y="348520"/>
                        <a:pt x="41472" y="350425"/>
                        <a:pt x="41472" y="351187"/>
                      </a:cubicBezTo>
                      <a:cubicBezTo>
                        <a:pt x="41472" y="351187"/>
                        <a:pt x="41472" y="351282"/>
                        <a:pt x="41472" y="351092"/>
                      </a:cubicBezTo>
                      <a:cubicBezTo>
                        <a:pt x="41377" y="350520"/>
                        <a:pt x="40805" y="350044"/>
                        <a:pt x="41472" y="350996"/>
                      </a:cubicBezTo>
                      <a:lnTo>
                        <a:pt x="43186" y="354425"/>
                      </a:lnTo>
                      <a:cubicBezTo>
                        <a:pt x="45187" y="358807"/>
                        <a:pt x="46520" y="362426"/>
                        <a:pt x="48235" y="366522"/>
                      </a:cubicBezTo>
                      <a:cubicBezTo>
                        <a:pt x="60808" y="397955"/>
                        <a:pt x="72809" y="429387"/>
                        <a:pt x="84811" y="460915"/>
                      </a:cubicBezTo>
                      <a:cubicBezTo>
                        <a:pt x="108147" y="524161"/>
                        <a:pt x="131197" y="587502"/>
                        <a:pt x="152629" y="651510"/>
                      </a:cubicBezTo>
                      <a:cubicBezTo>
                        <a:pt x="125959" y="589598"/>
                        <a:pt x="100813" y="527018"/>
                        <a:pt x="75286" y="464630"/>
                      </a:cubicBezTo>
                      <a:cubicBezTo>
                        <a:pt x="62808" y="433388"/>
                        <a:pt x="50425" y="401955"/>
                        <a:pt x="37567" y="370904"/>
                      </a:cubicBezTo>
                      <a:lnTo>
                        <a:pt x="32709" y="359759"/>
                      </a:lnTo>
                      <a:lnTo>
                        <a:pt x="31661" y="357473"/>
                      </a:lnTo>
                      <a:cubicBezTo>
                        <a:pt x="31661" y="357473"/>
                        <a:pt x="30804" y="356045"/>
                        <a:pt x="30328" y="354521"/>
                      </a:cubicBezTo>
                      <a:cubicBezTo>
                        <a:pt x="29947" y="353282"/>
                        <a:pt x="29947" y="352235"/>
                        <a:pt x="29851" y="351282"/>
                      </a:cubicBezTo>
                      <a:cubicBezTo>
                        <a:pt x="29947" y="347758"/>
                        <a:pt x="30804" y="345567"/>
                        <a:pt x="31471" y="343281"/>
                      </a:cubicBezTo>
                      <a:cubicBezTo>
                        <a:pt x="34614" y="334423"/>
                        <a:pt x="38805" y="327089"/>
                        <a:pt x="42996" y="319564"/>
                      </a:cubicBezTo>
                      <a:cubicBezTo>
                        <a:pt x="51568" y="304705"/>
                        <a:pt x="60998" y="290703"/>
                        <a:pt x="70809" y="276701"/>
                      </a:cubicBezTo>
                      <a:lnTo>
                        <a:pt x="71571" y="284321"/>
                      </a:lnTo>
                      <a:cubicBezTo>
                        <a:pt x="52140" y="265748"/>
                        <a:pt x="32995" y="247269"/>
                        <a:pt x="14802" y="227171"/>
                      </a:cubicBezTo>
                      <a:cubicBezTo>
                        <a:pt x="10325" y="221933"/>
                        <a:pt x="5848" y="217361"/>
                        <a:pt x="1753" y="210502"/>
                      </a:cubicBezTo>
                      <a:cubicBezTo>
                        <a:pt x="-1200" y="206883"/>
                        <a:pt x="324" y="199739"/>
                        <a:pt x="991" y="197263"/>
                      </a:cubicBezTo>
                      <a:cubicBezTo>
                        <a:pt x="1753" y="193739"/>
                        <a:pt x="2610" y="190405"/>
                        <a:pt x="3658" y="187262"/>
                      </a:cubicBezTo>
                      <a:cubicBezTo>
                        <a:pt x="7563" y="174212"/>
                        <a:pt x="12040" y="161735"/>
                        <a:pt x="16612" y="149066"/>
                      </a:cubicBezTo>
                      <a:cubicBezTo>
                        <a:pt x="34804" y="98774"/>
                        <a:pt x="54616" y="49244"/>
                        <a:pt x="75571" y="95"/>
                      </a:cubicBez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4" name="Google Shape;2054;p62"/>
                <p:cNvSpPr/>
                <p:nvPr/>
              </p:nvSpPr>
              <p:spPr>
                <a:xfrm>
                  <a:off x="1382851" y="2191915"/>
                  <a:ext cx="455087" cy="798885"/>
                </a:xfrm>
                <a:custGeom>
                  <a:rect b="b" l="l" r="r" t="t"/>
                  <a:pathLst>
                    <a:path extrusionOk="0" h="1065180" w="606783">
                      <a:moveTo>
                        <a:pt x="604838" y="480250"/>
                      </a:moveTo>
                      <a:cubicBezTo>
                        <a:pt x="581120" y="431292"/>
                        <a:pt x="317754" y="163449"/>
                        <a:pt x="286417" y="142685"/>
                      </a:cubicBezTo>
                      <a:cubicBezTo>
                        <a:pt x="256604" y="123158"/>
                        <a:pt x="71628" y="12954"/>
                        <a:pt x="51721" y="1143"/>
                      </a:cubicBezTo>
                      <a:lnTo>
                        <a:pt x="49911" y="0"/>
                      </a:lnTo>
                      <a:cubicBezTo>
                        <a:pt x="49911" y="24289"/>
                        <a:pt x="75533" y="44482"/>
                        <a:pt x="75533" y="44482"/>
                      </a:cubicBezTo>
                      <a:lnTo>
                        <a:pt x="0" y="547783"/>
                      </a:lnTo>
                      <a:lnTo>
                        <a:pt x="12763" y="1065181"/>
                      </a:lnTo>
                      <a:lnTo>
                        <a:pt x="322040" y="1065181"/>
                      </a:lnTo>
                      <a:lnTo>
                        <a:pt x="206692" y="722281"/>
                      </a:lnTo>
                      <a:lnTo>
                        <a:pt x="235839" y="438436"/>
                      </a:lnTo>
                      <a:lnTo>
                        <a:pt x="235839" y="437102"/>
                      </a:lnTo>
                      <a:cubicBezTo>
                        <a:pt x="235839" y="437102"/>
                        <a:pt x="370713" y="567595"/>
                        <a:pt x="370713" y="567595"/>
                      </a:cubicBezTo>
                      <a:cubicBezTo>
                        <a:pt x="370713" y="567595"/>
                        <a:pt x="292703" y="695420"/>
                        <a:pt x="297942" y="702278"/>
                      </a:cubicBezTo>
                      <a:cubicBezTo>
                        <a:pt x="298513" y="703136"/>
                        <a:pt x="300990" y="705136"/>
                        <a:pt x="304514" y="707898"/>
                      </a:cubicBezTo>
                      <a:cubicBezTo>
                        <a:pt x="323945" y="723043"/>
                        <a:pt x="380047" y="762381"/>
                        <a:pt x="404717" y="779621"/>
                      </a:cubicBezTo>
                      <a:cubicBezTo>
                        <a:pt x="412051" y="784765"/>
                        <a:pt x="416624" y="787908"/>
                        <a:pt x="416624" y="787908"/>
                      </a:cubicBezTo>
                      <a:cubicBezTo>
                        <a:pt x="416624" y="787908"/>
                        <a:pt x="628650" y="529114"/>
                        <a:pt x="604933" y="480155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5" name="Google Shape;2055;p62"/>
                <p:cNvSpPr/>
                <p:nvPr/>
              </p:nvSpPr>
              <p:spPr>
                <a:xfrm>
                  <a:off x="1660743" y="2561533"/>
                  <a:ext cx="38290" cy="56078"/>
                </a:xfrm>
                <a:custGeom>
                  <a:rect b="b" l="l" r="r" t="t"/>
                  <a:pathLst>
                    <a:path extrusionOk="0" h="74771" w="51054">
                      <a:moveTo>
                        <a:pt x="0" y="74771"/>
                      </a:moveTo>
                      <a:cubicBezTo>
                        <a:pt x="4477" y="59627"/>
                        <a:pt x="12097" y="46482"/>
                        <a:pt x="20479" y="33909"/>
                      </a:cubicBezTo>
                      <a:cubicBezTo>
                        <a:pt x="29147" y="21527"/>
                        <a:pt x="38576" y="9716"/>
                        <a:pt x="51054" y="0"/>
                      </a:cubicBezTo>
                      <a:cubicBezTo>
                        <a:pt x="46577" y="15240"/>
                        <a:pt x="38957" y="28289"/>
                        <a:pt x="30575" y="40862"/>
                      </a:cubicBezTo>
                      <a:cubicBezTo>
                        <a:pt x="21908" y="53245"/>
                        <a:pt x="12478" y="65056"/>
                        <a:pt x="0" y="74771"/>
                      </a:cubicBez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6" name="Google Shape;2056;p62"/>
                <p:cNvSpPr/>
                <p:nvPr/>
              </p:nvSpPr>
              <p:spPr>
                <a:xfrm>
                  <a:off x="1503581" y="2472879"/>
                  <a:ext cx="67722" cy="51292"/>
                </a:xfrm>
                <a:custGeom>
                  <a:rect b="b" l="l" r="r" t="t"/>
                  <a:pathLst>
                    <a:path extrusionOk="0" h="68389" w="90296">
                      <a:moveTo>
                        <a:pt x="0" y="0"/>
                      </a:moveTo>
                      <a:cubicBezTo>
                        <a:pt x="14573" y="7239"/>
                        <a:pt x="27718" y="16192"/>
                        <a:pt x="40481" y="25622"/>
                      </a:cubicBezTo>
                      <a:cubicBezTo>
                        <a:pt x="53150" y="35147"/>
                        <a:pt x="65437" y="45148"/>
                        <a:pt x="77057" y="56007"/>
                      </a:cubicBezTo>
                      <a:lnTo>
                        <a:pt x="90297" y="68390"/>
                      </a:lnTo>
                      <a:lnTo>
                        <a:pt x="73247" y="65151"/>
                      </a:lnTo>
                      <a:cubicBezTo>
                        <a:pt x="61055" y="62770"/>
                        <a:pt x="48863" y="60198"/>
                        <a:pt x="36862" y="56007"/>
                      </a:cubicBezTo>
                      <a:cubicBezTo>
                        <a:pt x="49530" y="54483"/>
                        <a:pt x="61913" y="54578"/>
                        <a:pt x="74390" y="54959"/>
                      </a:cubicBezTo>
                      <a:lnTo>
                        <a:pt x="70580" y="64008"/>
                      </a:lnTo>
                      <a:cubicBezTo>
                        <a:pt x="57626" y="54864"/>
                        <a:pt x="45244" y="44863"/>
                        <a:pt x="33338" y="34385"/>
                      </a:cubicBezTo>
                      <a:cubicBezTo>
                        <a:pt x="21527" y="23813"/>
                        <a:pt x="10096" y="12763"/>
                        <a:pt x="0" y="0"/>
                      </a:cubicBez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7" name="Google Shape;2057;p62"/>
                <p:cNvSpPr/>
                <p:nvPr/>
              </p:nvSpPr>
              <p:spPr>
                <a:xfrm>
                  <a:off x="1388995" y="2216776"/>
                  <a:ext cx="150893" cy="493990"/>
                </a:xfrm>
                <a:custGeom>
                  <a:rect b="b" l="l" r="r" t="t"/>
                  <a:pathLst>
                    <a:path extrusionOk="0" h="658653" w="201191">
                      <a:moveTo>
                        <a:pt x="94964" y="0"/>
                      </a:moveTo>
                      <a:cubicBezTo>
                        <a:pt x="124015" y="53054"/>
                        <a:pt x="151924" y="106585"/>
                        <a:pt x="179165" y="160591"/>
                      </a:cubicBezTo>
                      <a:cubicBezTo>
                        <a:pt x="185928" y="174117"/>
                        <a:pt x="192881" y="187452"/>
                        <a:pt x="199168" y="201549"/>
                      </a:cubicBezTo>
                      <a:lnTo>
                        <a:pt x="200406" y="204597"/>
                      </a:lnTo>
                      <a:lnTo>
                        <a:pt x="200977" y="206121"/>
                      </a:lnTo>
                      <a:cubicBezTo>
                        <a:pt x="201263" y="207169"/>
                        <a:pt x="201263" y="208978"/>
                        <a:pt x="200977" y="210026"/>
                      </a:cubicBezTo>
                      <a:cubicBezTo>
                        <a:pt x="200025" y="213550"/>
                        <a:pt x="198692" y="215074"/>
                        <a:pt x="197548" y="216884"/>
                      </a:cubicBezTo>
                      <a:cubicBezTo>
                        <a:pt x="195072" y="220313"/>
                        <a:pt x="192500" y="223266"/>
                        <a:pt x="189833" y="226123"/>
                      </a:cubicBezTo>
                      <a:cubicBezTo>
                        <a:pt x="184594" y="231838"/>
                        <a:pt x="179070" y="237172"/>
                        <a:pt x="173546" y="242411"/>
                      </a:cubicBezTo>
                      <a:cubicBezTo>
                        <a:pt x="151257" y="263271"/>
                        <a:pt x="128206" y="282702"/>
                        <a:pt x="104680" y="301942"/>
                      </a:cubicBezTo>
                      <a:lnTo>
                        <a:pt x="105346" y="293180"/>
                      </a:lnTo>
                      <a:cubicBezTo>
                        <a:pt x="116777" y="305753"/>
                        <a:pt x="127825" y="318040"/>
                        <a:pt x="138303" y="332137"/>
                      </a:cubicBezTo>
                      <a:lnTo>
                        <a:pt x="140208" y="335090"/>
                      </a:lnTo>
                      <a:cubicBezTo>
                        <a:pt x="140875" y="336518"/>
                        <a:pt x="141542" y="336613"/>
                        <a:pt x="142399" y="340423"/>
                      </a:cubicBezTo>
                      <a:cubicBezTo>
                        <a:pt x="142589" y="342900"/>
                        <a:pt x="141827" y="343662"/>
                        <a:pt x="141446" y="345376"/>
                      </a:cubicBezTo>
                      <a:cubicBezTo>
                        <a:pt x="140970" y="346900"/>
                        <a:pt x="140398" y="348329"/>
                        <a:pt x="140113" y="349186"/>
                      </a:cubicBezTo>
                      <a:lnTo>
                        <a:pt x="135255" y="360902"/>
                      </a:lnTo>
                      <a:lnTo>
                        <a:pt x="125349" y="384048"/>
                      </a:lnTo>
                      <a:cubicBezTo>
                        <a:pt x="111919" y="414814"/>
                        <a:pt x="98679" y="445580"/>
                        <a:pt x="84868" y="476155"/>
                      </a:cubicBezTo>
                      <a:lnTo>
                        <a:pt x="43148" y="567690"/>
                      </a:lnTo>
                      <a:cubicBezTo>
                        <a:pt x="28861" y="597979"/>
                        <a:pt x="14764" y="628460"/>
                        <a:pt x="0" y="658654"/>
                      </a:cubicBezTo>
                      <a:cubicBezTo>
                        <a:pt x="12097" y="627316"/>
                        <a:pt x="24956" y="596360"/>
                        <a:pt x="37433" y="565214"/>
                      </a:cubicBezTo>
                      <a:lnTo>
                        <a:pt x="75914" y="472249"/>
                      </a:lnTo>
                      <a:lnTo>
                        <a:pt x="114967" y="379571"/>
                      </a:lnTo>
                      <a:lnTo>
                        <a:pt x="124587" y="356425"/>
                      </a:lnTo>
                      <a:lnTo>
                        <a:pt x="129254" y="344900"/>
                      </a:lnTo>
                      <a:lnTo>
                        <a:pt x="130111" y="342805"/>
                      </a:lnTo>
                      <a:cubicBezTo>
                        <a:pt x="130111" y="342805"/>
                        <a:pt x="130778" y="341376"/>
                        <a:pt x="130778" y="341757"/>
                      </a:cubicBezTo>
                      <a:cubicBezTo>
                        <a:pt x="131159" y="343471"/>
                        <a:pt x="130588" y="341757"/>
                        <a:pt x="130302" y="341471"/>
                      </a:cubicBezTo>
                      <a:lnTo>
                        <a:pt x="128778" y="339185"/>
                      </a:lnTo>
                      <a:cubicBezTo>
                        <a:pt x="119063" y="326422"/>
                        <a:pt x="107633" y="313849"/>
                        <a:pt x="96679" y="301466"/>
                      </a:cubicBezTo>
                      <a:lnTo>
                        <a:pt x="92488" y="296704"/>
                      </a:lnTo>
                      <a:lnTo>
                        <a:pt x="97346" y="292798"/>
                      </a:lnTo>
                      <a:cubicBezTo>
                        <a:pt x="120777" y="274034"/>
                        <a:pt x="144113" y="254794"/>
                        <a:pt x="166211" y="234601"/>
                      </a:cubicBezTo>
                      <a:cubicBezTo>
                        <a:pt x="171736" y="229552"/>
                        <a:pt x="177165" y="224409"/>
                        <a:pt x="182118" y="219075"/>
                      </a:cubicBezTo>
                      <a:cubicBezTo>
                        <a:pt x="184594" y="216408"/>
                        <a:pt x="187071" y="213646"/>
                        <a:pt x="188976" y="210979"/>
                      </a:cubicBezTo>
                      <a:cubicBezTo>
                        <a:pt x="189929" y="209740"/>
                        <a:pt x="190786" y="208121"/>
                        <a:pt x="190786" y="207931"/>
                      </a:cubicBezTo>
                      <a:cubicBezTo>
                        <a:pt x="190690" y="208026"/>
                        <a:pt x="190786" y="208883"/>
                        <a:pt x="190786" y="208978"/>
                      </a:cubicBezTo>
                      <a:lnTo>
                        <a:pt x="190309" y="207836"/>
                      </a:lnTo>
                      <a:lnTo>
                        <a:pt x="189452" y="205645"/>
                      </a:lnTo>
                      <a:cubicBezTo>
                        <a:pt x="183547" y="192119"/>
                        <a:pt x="177260" y="178213"/>
                        <a:pt x="170879" y="164592"/>
                      </a:cubicBezTo>
                      <a:cubicBezTo>
                        <a:pt x="145352" y="109823"/>
                        <a:pt x="119634" y="55245"/>
                        <a:pt x="94774" y="95"/>
                      </a:cubicBez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8" name="Google Shape;2058;p62"/>
                <p:cNvSpPr/>
                <p:nvPr/>
              </p:nvSpPr>
              <p:spPr>
                <a:xfrm>
                  <a:off x="1523619" y="2722910"/>
                  <a:ext cx="162699" cy="236959"/>
                </a:xfrm>
                <a:custGeom>
                  <a:rect b="b" l="l" r="r" t="t"/>
                  <a:pathLst>
                    <a:path extrusionOk="0" h="315945" w="216932">
                      <a:moveTo>
                        <a:pt x="142828" y="134684"/>
                      </a:moveTo>
                      <a:lnTo>
                        <a:pt x="142828" y="134684"/>
                      </a:lnTo>
                      <a:cubicBezTo>
                        <a:pt x="168259" y="114681"/>
                        <a:pt x="193024" y="93631"/>
                        <a:pt x="216932" y="71723"/>
                      </a:cubicBezTo>
                      <a:cubicBezTo>
                        <a:pt x="192357" y="54483"/>
                        <a:pt x="136255" y="15145"/>
                        <a:pt x="116729" y="0"/>
                      </a:cubicBezTo>
                      <a:cubicBezTo>
                        <a:pt x="93679" y="42291"/>
                        <a:pt x="79105" y="68675"/>
                        <a:pt x="76915" y="72866"/>
                      </a:cubicBezTo>
                      <a:cubicBezTo>
                        <a:pt x="61484" y="78105"/>
                        <a:pt x="47673" y="84392"/>
                        <a:pt x="35195" y="90964"/>
                      </a:cubicBezTo>
                      <a:cubicBezTo>
                        <a:pt x="35290" y="91154"/>
                        <a:pt x="35386" y="91250"/>
                        <a:pt x="35576" y="91440"/>
                      </a:cubicBezTo>
                      <a:cubicBezTo>
                        <a:pt x="19860" y="98965"/>
                        <a:pt x="5096" y="106680"/>
                        <a:pt x="2905" y="110204"/>
                      </a:cubicBezTo>
                      <a:cubicBezTo>
                        <a:pt x="-1952" y="118205"/>
                        <a:pt x="-1952" y="187928"/>
                        <a:pt x="12621" y="195453"/>
                      </a:cubicBezTo>
                      <a:cubicBezTo>
                        <a:pt x="27194" y="202978"/>
                        <a:pt x="29385" y="154876"/>
                        <a:pt x="29385" y="154876"/>
                      </a:cubicBezTo>
                      <a:cubicBezTo>
                        <a:pt x="29385" y="154876"/>
                        <a:pt x="71200" y="305657"/>
                        <a:pt x="78915" y="307753"/>
                      </a:cubicBezTo>
                      <a:cubicBezTo>
                        <a:pt x="86630" y="309848"/>
                        <a:pt x="91583" y="300704"/>
                        <a:pt x="91583" y="300704"/>
                      </a:cubicBezTo>
                      <a:cubicBezTo>
                        <a:pt x="91583" y="300704"/>
                        <a:pt x="98536" y="315754"/>
                        <a:pt x="102251" y="315944"/>
                      </a:cubicBezTo>
                      <a:cubicBezTo>
                        <a:pt x="105966" y="316135"/>
                        <a:pt x="107299" y="295370"/>
                        <a:pt x="107299" y="295370"/>
                      </a:cubicBezTo>
                      <a:cubicBezTo>
                        <a:pt x="107299" y="295370"/>
                        <a:pt x="118348" y="301562"/>
                        <a:pt x="123206" y="300228"/>
                      </a:cubicBezTo>
                      <a:cubicBezTo>
                        <a:pt x="128064" y="298895"/>
                        <a:pt x="123206" y="282607"/>
                        <a:pt x="123206" y="282607"/>
                      </a:cubicBezTo>
                      <a:cubicBezTo>
                        <a:pt x="123206" y="282607"/>
                        <a:pt x="126921" y="280511"/>
                        <a:pt x="126540" y="272605"/>
                      </a:cubicBezTo>
                      <a:cubicBezTo>
                        <a:pt x="126349" y="268414"/>
                        <a:pt x="112633" y="218027"/>
                        <a:pt x="122539" y="186214"/>
                      </a:cubicBezTo>
                      <a:cubicBezTo>
                        <a:pt x="131017" y="159067"/>
                        <a:pt x="143018" y="134779"/>
                        <a:pt x="143018" y="134779"/>
                      </a:cubicBezTo>
                      <a:close/>
                      <a:moveTo>
                        <a:pt x="142828" y="134684"/>
                      </a:moveTo>
                      <a:lnTo>
                        <a:pt x="142542" y="134493"/>
                      </a:lnTo>
                      <a:lnTo>
                        <a:pt x="142542" y="134493"/>
                      </a:lnTo>
                      <a:cubicBezTo>
                        <a:pt x="142542" y="134493"/>
                        <a:pt x="142828" y="134684"/>
                        <a:pt x="142828" y="134684"/>
                      </a:cubicBez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9" name="Google Shape;2059;p62"/>
                <p:cNvSpPr/>
                <p:nvPr/>
              </p:nvSpPr>
              <p:spPr>
                <a:xfrm>
                  <a:off x="1147582" y="1720642"/>
                  <a:ext cx="365950" cy="397540"/>
                </a:xfrm>
                <a:custGeom>
                  <a:rect b="b" l="l" r="r" t="t"/>
                  <a:pathLst>
                    <a:path extrusionOk="0" h="530054" w="487933">
                      <a:moveTo>
                        <a:pt x="478951" y="269272"/>
                      </a:moveTo>
                      <a:cubicBezTo>
                        <a:pt x="459996" y="246793"/>
                        <a:pt x="443899" y="248317"/>
                        <a:pt x="434279" y="252889"/>
                      </a:cubicBezTo>
                      <a:cubicBezTo>
                        <a:pt x="435707" y="230505"/>
                        <a:pt x="436565" y="211360"/>
                        <a:pt x="436565" y="200597"/>
                      </a:cubicBezTo>
                      <a:cubicBezTo>
                        <a:pt x="436565" y="198215"/>
                        <a:pt x="436946" y="195834"/>
                        <a:pt x="436946" y="193358"/>
                      </a:cubicBezTo>
                      <a:cubicBezTo>
                        <a:pt x="436946" y="86582"/>
                        <a:pt x="350363" y="0"/>
                        <a:pt x="243588" y="0"/>
                      </a:cubicBezTo>
                      <a:cubicBezTo>
                        <a:pt x="136813" y="0"/>
                        <a:pt x="50231" y="86582"/>
                        <a:pt x="50231" y="193358"/>
                      </a:cubicBezTo>
                      <a:cubicBezTo>
                        <a:pt x="50231" y="193358"/>
                        <a:pt x="51469" y="219170"/>
                        <a:pt x="53755" y="252984"/>
                      </a:cubicBezTo>
                      <a:cubicBezTo>
                        <a:pt x="44135" y="248317"/>
                        <a:pt x="27942" y="246698"/>
                        <a:pt x="8987" y="269367"/>
                      </a:cubicBezTo>
                      <a:cubicBezTo>
                        <a:pt x="-20159" y="304038"/>
                        <a:pt x="27847" y="365570"/>
                        <a:pt x="63756" y="364427"/>
                      </a:cubicBezTo>
                      <a:cubicBezTo>
                        <a:pt x="66042" y="382143"/>
                        <a:pt x="68614" y="396716"/>
                        <a:pt x="71281" y="404908"/>
                      </a:cubicBezTo>
                      <a:cubicBezTo>
                        <a:pt x="78329" y="425958"/>
                        <a:pt x="110429" y="466820"/>
                        <a:pt x="153863" y="499872"/>
                      </a:cubicBezTo>
                      <a:cubicBezTo>
                        <a:pt x="206726" y="540163"/>
                        <a:pt x="280069" y="540068"/>
                        <a:pt x="332933" y="499872"/>
                      </a:cubicBezTo>
                      <a:cubicBezTo>
                        <a:pt x="376462" y="466820"/>
                        <a:pt x="408371" y="426149"/>
                        <a:pt x="415419" y="404908"/>
                      </a:cubicBezTo>
                      <a:cubicBezTo>
                        <a:pt x="418182" y="396526"/>
                        <a:pt x="420944" y="382048"/>
                        <a:pt x="423420" y="364331"/>
                      </a:cubicBezTo>
                      <a:cubicBezTo>
                        <a:pt x="459425" y="366332"/>
                        <a:pt x="508288" y="304229"/>
                        <a:pt x="478951" y="269367"/>
                      </a:cubicBez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0" name="Google Shape;2060;p62"/>
                <p:cNvSpPr/>
                <p:nvPr/>
              </p:nvSpPr>
              <p:spPr>
                <a:xfrm>
                  <a:off x="1202400" y="1975888"/>
                  <a:ext cx="79439" cy="28289"/>
                </a:xfrm>
                <a:custGeom>
                  <a:rect b="b" l="l" r="r" t="t"/>
                  <a:pathLst>
                    <a:path extrusionOk="0" h="37719" w="105918">
                      <a:moveTo>
                        <a:pt x="105918" y="18860"/>
                      </a:moveTo>
                      <a:cubicBezTo>
                        <a:pt x="105918" y="29242"/>
                        <a:pt x="82201" y="37719"/>
                        <a:pt x="52959" y="37719"/>
                      </a:cubicBezTo>
                      <a:cubicBezTo>
                        <a:pt x="23717" y="37719"/>
                        <a:pt x="0" y="29242"/>
                        <a:pt x="0" y="18860"/>
                      </a:cubicBezTo>
                      <a:cubicBezTo>
                        <a:pt x="0" y="8477"/>
                        <a:pt x="23717" y="0"/>
                        <a:pt x="52959" y="0"/>
                      </a:cubicBezTo>
                      <a:cubicBezTo>
                        <a:pt x="82201" y="0"/>
                        <a:pt x="105918" y="8477"/>
                        <a:pt x="105918" y="18860"/>
                      </a:cubicBezTo>
                      <a:close/>
                    </a:path>
                  </a:pathLst>
                </a:custGeom>
                <a:solidFill>
                  <a:srgbClr val="C5696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1" name="Google Shape;2061;p62"/>
                <p:cNvSpPr/>
                <p:nvPr/>
              </p:nvSpPr>
              <p:spPr>
                <a:xfrm>
                  <a:off x="1298769" y="1995605"/>
                  <a:ext cx="63722" cy="17144"/>
                </a:xfrm>
                <a:custGeom>
                  <a:rect b="b" l="l" r="r" t="t"/>
                  <a:pathLst>
                    <a:path extrusionOk="0" h="22859" w="84962">
                      <a:moveTo>
                        <a:pt x="0" y="0"/>
                      </a:moveTo>
                      <a:cubicBezTo>
                        <a:pt x="14192" y="7525"/>
                        <a:pt x="28289" y="13049"/>
                        <a:pt x="42577" y="13049"/>
                      </a:cubicBezTo>
                      <a:cubicBezTo>
                        <a:pt x="49720" y="13049"/>
                        <a:pt x="56864" y="12097"/>
                        <a:pt x="63817" y="9525"/>
                      </a:cubicBezTo>
                      <a:cubicBezTo>
                        <a:pt x="67437" y="8572"/>
                        <a:pt x="70675" y="6668"/>
                        <a:pt x="74295" y="5334"/>
                      </a:cubicBezTo>
                      <a:cubicBezTo>
                        <a:pt x="77819" y="3715"/>
                        <a:pt x="81058" y="1619"/>
                        <a:pt x="84963" y="0"/>
                      </a:cubicBezTo>
                      <a:cubicBezTo>
                        <a:pt x="80391" y="6572"/>
                        <a:pt x="74390" y="12573"/>
                        <a:pt x="66961" y="16573"/>
                      </a:cubicBezTo>
                      <a:cubicBezTo>
                        <a:pt x="59722" y="20955"/>
                        <a:pt x="51054" y="22860"/>
                        <a:pt x="42481" y="22860"/>
                      </a:cubicBezTo>
                      <a:cubicBezTo>
                        <a:pt x="33909" y="22670"/>
                        <a:pt x="25432" y="20479"/>
                        <a:pt x="18097" y="16383"/>
                      </a:cubicBezTo>
                      <a:cubicBezTo>
                        <a:pt x="10858" y="12382"/>
                        <a:pt x="4381" y="6858"/>
                        <a:pt x="0" y="0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2" name="Google Shape;2062;p62"/>
                <p:cNvSpPr/>
                <p:nvPr/>
              </p:nvSpPr>
              <p:spPr>
                <a:xfrm>
                  <a:off x="1313414" y="2017608"/>
                  <a:ext cx="33290" cy="6221"/>
                </a:xfrm>
                <a:custGeom>
                  <a:rect b="b" l="l" r="r" t="t"/>
                  <a:pathLst>
                    <a:path extrusionOk="0" h="8295" w="44386">
                      <a:moveTo>
                        <a:pt x="0" y="0"/>
                      </a:moveTo>
                      <a:cubicBezTo>
                        <a:pt x="7715" y="1905"/>
                        <a:pt x="14954" y="3334"/>
                        <a:pt x="22289" y="3334"/>
                      </a:cubicBezTo>
                      <a:cubicBezTo>
                        <a:pt x="25908" y="3524"/>
                        <a:pt x="29527" y="3143"/>
                        <a:pt x="33242" y="2572"/>
                      </a:cubicBezTo>
                      <a:cubicBezTo>
                        <a:pt x="36957" y="2096"/>
                        <a:pt x="40481" y="953"/>
                        <a:pt x="44387" y="0"/>
                      </a:cubicBezTo>
                      <a:cubicBezTo>
                        <a:pt x="38671" y="5525"/>
                        <a:pt x="30385" y="8477"/>
                        <a:pt x="22193" y="8287"/>
                      </a:cubicBezTo>
                      <a:cubicBezTo>
                        <a:pt x="14097" y="8096"/>
                        <a:pt x="6001" y="5429"/>
                        <a:pt x="0" y="0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3" name="Google Shape;2063;p62"/>
                <p:cNvSpPr/>
                <p:nvPr/>
              </p:nvSpPr>
              <p:spPr>
                <a:xfrm>
                  <a:off x="1281910" y="1917881"/>
                  <a:ext cx="18859" cy="43434"/>
                </a:xfrm>
                <a:custGeom>
                  <a:rect b="b" l="l" r="r" t="t"/>
                  <a:pathLst>
                    <a:path extrusionOk="0" h="57912" w="25145">
                      <a:moveTo>
                        <a:pt x="25146" y="28956"/>
                      </a:moveTo>
                      <a:cubicBezTo>
                        <a:pt x="25146" y="44958"/>
                        <a:pt x="19526" y="57912"/>
                        <a:pt x="12573" y="57912"/>
                      </a:cubicBezTo>
                      <a:cubicBezTo>
                        <a:pt x="5620" y="57912"/>
                        <a:pt x="0" y="44958"/>
                        <a:pt x="0" y="28956"/>
                      </a:cubicBezTo>
                      <a:cubicBezTo>
                        <a:pt x="0" y="12954"/>
                        <a:pt x="5620" y="0"/>
                        <a:pt x="12573" y="0"/>
                      </a:cubicBezTo>
                      <a:cubicBezTo>
                        <a:pt x="19526" y="0"/>
                        <a:pt x="25146" y="12954"/>
                        <a:pt x="25146" y="28956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4" name="Google Shape;2064;p62"/>
                <p:cNvSpPr/>
                <p:nvPr/>
              </p:nvSpPr>
              <p:spPr>
                <a:xfrm>
                  <a:off x="1264949" y="1914866"/>
                  <a:ext cx="30982" cy="13472"/>
                </a:xfrm>
                <a:custGeom>
                  <a:rect b="b" l="l" r="r" t="t"/>
                  <a:pathLst>
                    <a:path extrusionOk="0" h="17963" w="41309">
                      <a:moveTo>
                        <a:pt x="3469" y="400"/>
                      </a:moveTo>
                      <a:cubicBezTo>
                        <a:pt x="7756" y="2972"/>
                        <a:pt x="12994" y="4591"/>
                        <a:pt x="17852" y="5067"/>
                      </a:cubicBezTo>
                      <a:cubicBezTo>
                        <a:pt x="22805" y="5544"/>
                        <a:pt x="27758" y="5067"/>
                        <a:pt x="32425" y="3924"/>
                      </a:cubicBezTo>
                      <a:cubicBezTo>
                        <a:pt x="36235" y="2972"/>
                        <a:pt x="40141" y="5258"/>
                        <a:pt x="41093" y="9068"/>
                      </a:cubicBezTo>
                      <a:cubicBezTo>
                        <a:pt x="42046" y="12878"/>
                        <a:pt x="39760" y="16783"/>
                        <a:pt x="35950" y="17736"/>
                      </a:cubicBezTo>
                      <a:cubicBezTo>
                        <a:pt x="35283" y="17926"/>
                        <a:pt x="34521" y="18021"/>
                        <a:pt x="33854" y="17926"/>
                      </a:cubicBezTo>
                      <a:lnTo>
                        <a:pt x="33568" y="17926"/>
                      </a:lnTo>
                      <a:cubicBezTo>
                        <a:pt x="27187" y="17640"/>
                        <a:pt x="20995" y="16307"/>
                        <a:pt x="15280" y="13830"/>
                      </a:cubicBezTo>
                      <a:cubicBezTo>
                        <a:pt x="9565" y="11354"/>
                        <a:pt x="4612" y="8020"/>
                        <a:pt x="517" y="3353"/>
                      </a:cubicBezTo>
                      <a:cubicBezTo>
                        <a:pt x="-245" y="2496"/>
                        <a:pt x="-150" y="1162"/>
                        <a:pt x="707" y="495"/>
                      </a:cubicBezTo>
                      <a:cubicBezTo>
                        <a:pt x="1374" y="-76"/>
                        <a:pt x="2422" y="-171"/>
                        <a:pt x="3088" y="305"/>
                      </a:cubicBezTo>
                      <a:lnTo>
                        <a:pt x="3374" y="495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5" name="Google Shape;2065;p62"/>
                <p:cNvSpPr/>
                <p:nvPr/>
              </p:nvSpPr>
              <p:spPr>
                <a:xfrm>
                  <a:off x="1158133" y="1926337"/>
                  <a:ext cx="37600" cy="46340"/>
                </a:xfrm>
                <a:custGeom>
                  <a:rect b="b" l="l" r="r" t="t"/>
                  <a:pathLst>
                    <a:path extrusionOk="0" h="61786" w="50134">
                      <a:moveTo>
                        <a:pt x="3015" y="27397"/>
                      </a:moveTo>
                      <a:cubicBezTo>
                        <a:pt x="-985" y="22825"/>
                        <a:pt x="-795" y="15395"/>
                        <a:pt x="2349" y="9776"/>
                      </a:cubicBezTo>
                      <a:cubicBezTo>
                        <a:pt x="5492" y="3870"/>
                        <a:pt x="12445" y="346"/>
                        <a:pt x="19113" y="60"/>
                      </a:cubicBezTo>
                      <a:cubicBezTo>
                        <a:pt x="25780" y="-416"/>
                        <a:pt x="32733" y="1965"/>
                        <a:pt x="37877" y="6156"/>
                      </a:cubicBezTo>
                      <a:cubicBezTo>
                        <a:pt x="43211" y="10252"/>
                        <a:pt x="47021" y="15681"/>
                        <a:pt x="49688" y="21491"/>
                      </a:cubicBezTo>
                      <a:cubicBezTo>
                        <a:pt x="50831" y="23873"/>
                        <a:pt x="49688" y="26730"/>
                        <a:pt x="47307" y="27873"/>
                      </a:cubicBezTo>
                      <a:cubicBezTo>
                        <a:pt x="45211" y="28826"/>
                        <a:pt x="42735" y="28159"/>
                        <a:pt x="41401" y="26349"/>
                      </a:cubicBezTo>
                      <a:lnTo>
                        <a:pt x="41401" y="26349"/>
                      </a:lnTo>
                      <a:cubicBezTo>
                        <a:pt x="38448" y="22253"/>
                        <a:pt x="32162" y="20348"/>
                        <a:pt x="26828" y="21682"/>
                      </a:cubicBezTo>
                      <a:cubicBezTo>
                        <a:pt x="21494" y="22920"/>
                        <a:pt x="17208" y="27397"/>
                        <a:pt x="15779" y="33398"/>
                      </a:cubicBezTo>
                      <a:cubicBezTo>
                        <a:pt x="14160" y="39303"/>
                        <a:pt x="15303" y="45875"/>
                        <a:pt x="19398" y="51114"/>
                      </a:cubicBezTo>
                      <a:cubicBezTo>
                        <a:pt x="23399" y="56448"/>
                        <a:pt x="29781" y="60163"/>
                        <a:pt x="37020" y="61592"/>
                      </a:cubicBezTo>
                      <a:cubicBezTo>
                        <a:pt x="29590" y="62544"/>
                        <a:pt x="21589" y="59972"/>
                        <a:pt x="15588" y="54638"/>
                      </a:cubicBezTo>
                      <a:cubicBezTo>
                        <a:pt x="9397" y="49304"/>
                        <a:pt x="6254" y="40160"/>
                        <a:pt x="7683" y="31683"/>
                      </a:cubicBezTo>
                      <a:cubicBezTo>
                        <a:pt x="8921" y="23396"/>
                        <a:pt x="15112" y="14538"/>
                        <a:pt x="24447" y="12347"/>
                      </a:cubicBezTo>
                      <a:cubicBezTo>
                        <a:pt x="33114" y="9966"/>
                        <a:pt x="43497" y="12347"/>
                        <a:pt x="49307" y="20634"/>
                      </a:cubicBezTo>
                      <a:lnTo>
                        <a:pt x="41020" y="25397"/>
                      </a:lnTo>
                      <a:cubicBezTo>
                        <a:pt x="36829" y="15872"/>
                        <a:pt x="29304" y="7775"/>
                        <a:pt x="19208" y="7204"/>
                      </a:cubicBezTo>
                      <a:cubicBezTo>
                        <a:pt x="14350" y="6918"/>
                        <a:pt x="9302" y="8347"/>
                        <a:pt x="5968" y="12252"/>
                      </a:cubicBezTo>
                      <a:cubicBezTo>
                        <a:pt x="2539" y="16062"/>
                        <a:pt x="920" y="21968"/>
                        <a:pt x="3111" y="27492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6" name="Google Shape;2066;p62"/>
                <p:cNvSpPr/>
                <p:nvPr/>
              </p:nvSpPr>
              <p:spPr>
                <a:xfrm>
                  <a:off x="1463455" y="1926337"/>
                  <a:ext cx="37600" cy="46340"/>
                </a:xfrm>
                <a:custGeom>
                  <a:rect b="b" l="l" r="r" t="t"/>
                  <a:pathLst>
                    <a:path extrusionOk="0" h="61786" w="50134">
                      <a:moveTo>
                        <a:pt x="47119" y="27397"/>
                      </a:moveTo>
                      <a:cubicBezTo>
                        <a:pt x="51120" y="22825"/>
                        <a:pt x="50929" y="15395"/>
                        <a:pt x="47786" y="9776"/>
                      </a:cubicBezTo>
                      <a:cubicBezTo>
                        <a:pt x="44643" y="3870"/>
                        <a:pt x="37689" y="346"/>
                        <a:pt x="31022" y="60"/>
                      </a:cubicBezTo>
                      <a:cubicBezTo>
                        <a:pt x="24354" y="-416"/>
                        <a:pt x="17401" y="1965"/>
                        <a:pt x="12258" y="6156"/>
                      </a:cubicBezTo>
                      <a:cubicBezTo>
                        <a:pt x="6924" y="10252"/>
                        <a:pt x="3114" y="15681"/>
                        <a:pt x="447" y="21491"/>
                      </a:cubicBezTo>
                      <a:cubicBezTo>
                        <a:pt x="-696" y="23873"/>
                        <a:pt x="447" y="26730"/>
                        <a:pt x="2828" y="27873"/>
                      </a:cubicBezTo>
                      <a:cubicBezTo>
                        <a:pt x="4923" y="28826"/>
                        <a:pt x="7400" y="28159"/>
                        <a:pt x="8733" y="26349"/>
                      </a:cubicBezTo>
                      <a:lnTo>
                        <a:pt x="8733" y="26349"/>
                      </a:lnTo>
                      <a:cubicBezTo>
                        <a:pt x="11686" y="22253"/>
                        <a:pt x="17973" y="20348"/>
                        <a:pt x="23307" y="21682"/>
                      </a:cubicBezTo>
                      <a:cubicBezTo>
                        <a:pt x="28641" y="22920"/>
                        <a:pt x="32927" y="27397"/>
                        <a:pt x="34356" y="33398"/>
                      </a:cubicBezTo>
                      <a:cubicBezTo>
                        <a:pt x="35975" y="39303"/>
                        <a:pt x="34832" y="45875"/>
                        <a:pt x="30736" y="51114"/>
                      </a:cubicBezTo>
                      <a:cubicBezTo>
                        <a:pt x="26736" y="56448"/>
                        <a:pt x="20354" y="60163"/>
                        <a:pt x="13115" y="61592"/>
                      </a:cubicBezTo>
                      <a:cubicBezTo>
                        <a:pt x="20544" y="62544"/>
                        <a:pt x="28545" y="59972"/>
                        <a:pt x="34546" y="54638"/>
                      </a:cubicBezTo>
                      <a:cubicBezTo>
                        <a:pt x="40737" y="49304"/>
                        <a:pt x="43881" y="40160"/>
                        <a:pt x="42452" y="31683"/>
                      </a:cubicBezTo>
                      <a:cubicBezTo>
                        <a:pt x="41214" y="23396"/>
                        <a:pt x="35022" y="14538"/>
                        <a:pt x="25688" y="12347"/>
                      </a:cubicBezTo>
                      <a:cubicBezTo>
                        <a:pt x="17020" y="9966"/>
                        <a:pt x="6638" y="12347"/>
                        <a:pt x="828" y="20634"/>
                      </a:cubicBezTo>
                      <a:lnTo>
                        <a:pt x="9114" y="25397"/>
                      </a:lnTo>
                      <a:cubicBezTo>
                        <a:pt x="13305" y="15872"/>
                        <a:pt x="20830" y="7775"/>
                        <a:pt x="30927" y="7204"/>
                      </a:cubicBezTo>
                      <a:cubicBezTo>
                        <a:pt x="35784" y="6918"/>
                        <a:pt x="40833" y="8347"/>
                        <a:pt x="44166" y="12252"/>
                      </a:cubicBezTo>
                      <a:cubicBezTo>
                        <a:pt x="47595" y="16062"/>
                        <a:pt x="49215" y="21968"/>
                        <a:pt x="47024" y="27492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7" name="Google Shape;2067;p62"/>
                <p:cNvSpPr/>
                <p:nvPr/>
              </p:nvSpPr>
              <p:spPr>
                <a:xfrm>
                  <a:off x="1376279" y="1976746"/>
                  <a:ext cx="79438" cy="28288"/>
                </a:xfrm>
                <a:custGeom>
                  <a:rect b="b" l="l" r="r" t="t"/>
                  <a:pathLst>
                    <a:path extrusionOk="0" h="37718" w="105917">
                      <a:moveTo>
                        <a:pt x="0" y="18859"/>
                      </a:moveTo>
                      <a:cubicBezTo>
                        <a:pt x="0" y="29242"/>
                        <a:pt x="23717" y="37719"/>
                        <a:pt x="52959" y="37719"/>
                      </a:cubicBezTo>
                      <a:cubicBezTo>
                        <a:pt x="82201" y="37719"/>
                        <a:pt x="105918" y="29242"/>
                        <a:pt x="105918" y="18859"/>
                      </a:cubicBezTo>
                      <a:cubicBezTo>
                        <a:pt x="105918" y="8477"/>
                        <a:pt x="82201" y="0"/>
                        <a:pt x="52959" y="0"/>
                      </a:cubicBezTo>
                      <a:cubicBezTo>
                        <a:pt x="23717" y="0"/>
                        <a:pt x="0" y="8477"/>
                        <a:pt x="0" y="18859"/>
                      </a:cubicBezTo>
                      <a:close/>
                    </a:path>
                  </a:pathLst>
                </a:custGeom>
                <a:solidFill>
                  <a:srgbClr val="C5696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8" name="Google Shape;2068;p62"/>
                <p:cNvSpPr/>
                <p:nvPr/>
              </p:nvSpPr>
              <p:spPr>
                <a:xfrm>
                  <a:off x="1370250" y="1859427"/>
                  <a:ext cx="56230" cy="34946"/>
                </a:xfrm>
                <a:custGeom>
                  <a:rect b="b" l="l" r="r" t="t"/>
                  <a:pathLst>
                    <a:path extrusionOk="0" h="46595" w="74973">
                      <a:moveTo>
                        <a:pt x="2896" y="7168"/>
                      </a:moveTo>
                      <a:cubicBezTo>
                        <a:pt x="9849" y="2215"/>
                        <a:pt x="17088" y="405"/>
                        <a:pt x="25089" y="24"/>
                      </a:cubicBezTo>
                      <a:cubicBezTo>
                        <a:pt x="32995" y="-262"/>
                        <a:pt x="40996" y="2024"/>
                        <a:pt x="48045" y="5644"/>
                      </a:cubicBezTo>
                      <a:cubicBezTo>
                        <a:pt x="55093" y="9454"/>
                        <a:pt x="61380" y="14502"/>
                        <a:pt x="65761" y="20789"/>
                      </a:cubicBezTo>
                      <a:cubicBezTo>
                        <a:pt x="68142" y="23741"/>
                        <a:pt x="69666" y="27170"/>
                        <a:pt x="71381" y="30409"/>
                      </a:cubicBezTo>
                      <a:cubicBezTo>
                        <a:pt x="72905" y="33743"/>
                        <a:pt x="73857" y="37267"/>
                        <a:pt x="74810" y="40696"/>
                      </a:cubicBezTo>
                      <a:cubicBezTo>
                        <a:pt x="75477" y="43172"/>
                        <a:pt x="74048" y="45744"/>
                        <a:pt x="71571" y="46411"/>
                      </a:cubicBezTo>
                      <a:cubicBezTo>
                        <a:pt x="69952" y="46887"/>
                        <a:pt x="68333" y="46411"/>
                        <a:pt x="67190" y="45363"/>
                      </a:cubicBezTo>
                      <a:lnTo>
                        <a:pt x="66618" y="44792"/>
                      </a:lnTo>
                      <a:cubicBezTo>
                        <a:pt x="64237" y="42601"/>
                        <a:pt x="62142" y="40315"/>
                        <a:pt x="59951" y="38219"/>
                      </a:cubicBezTo>
                      <a:cubicBezTo>
                        <a:pt x="57474" y="36410"/>
                        <a:pt x="55760" y="34124"/>
                        <a:pt x="53188" y="32695"/>
                      </a:cubicBezTo>
                      <a:cubicBezTo>
                        <a:pt x="48902" y="29075"/>
                        <a:pt x="44044" y="26885"/>
                        <a:pt x="39282" y="25075"/>
                      </a:cubicBezTo>
                      <a:cubicBezTo>
                        <a:pt x="34519" y="23265"/>
                        <a:pt x="29471" y="22598"/>
                        <a:pt x="24327" y="22027"/>
                      </a:cubicBezTo>
                      <a:cubicBezTo>
                        <a:pt x="19184" y="21265"/>
                        <a:pt x="13278" y="21170"/>
                        <a:pt x="7849" y="20217"/>
                      </a:cubicBezTo>
                      <a:lnTo>
                        <a:pt x="5849" y="19836"/>
                      </a:lnTo>
                      <a:cubicBezTo>
                        <a:pt x="1944" y="19169"/>
                        <a:pt x="-628" y="15455"/>
                        <a:pt x="134" y="11549"/>
                      </a:cubicBezTo>
                      <a:cubicBezTo>
                        <a:pt x="515" y="9644"/>
                        <a:pt x="1563" y="8025"/>
                        <a:pt x="2991" y="6977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9" name="Google Shape;2069;p62"/>
                <p:cNvSpPr/>
                <p:nvPr/>
              </p:nvSpPr>
              <p:spPr>
                <a:xfrm>
                  <a:off x="1240353" y="1859427"/>
                  <a:ext cx="56230" cy="34946"/>
                </a:xfrm>
                <a:custGeom>
                  <a:rect b="b" l="l" r="r" t="t"/>
                  <a:pathLst>
                    <a:path extrusionOk="0" h="46595" w="74973">
                      <a:moveTo>
                        <a:pt x="71982" y="7168"/>
                      </a:moveTo>
                      <a:cubicBezTo>
                        <a:pt x="65029" y="2215"/>
                        <a:pt x="57790" y="405"/>
                        <a:pt x="49789" y="24"/>
                      </a:cubicBezTo>
                      <a:cubicBezTo>
                        <a:pt x="41883" y="-262"/>
                        <a:pt x="33882" y="2024"/>
                        <a:pt x="26834" y="5644"/>
                      </a:cubicBezTo>
                      <a:cubicBezTo>
                        <a:pt x="19785" y="9454"/>
                        <a:pt x="13499" y="14502"/>
                        <a:pt x="9117" y="20789"/>
                      </a:cubicBezTo>
                      <a:cubicBezTo>
                        <a:pt x="6736" y="23741"/>
                        <a:pt x="5212" y="27170"/>
                        <a:pt x="3497" y="30409"/>
                      </a:cubicBezTo>
                      <a:cubicBezTo>
                        <a:pt x="1973" y="33743"/>
                        <a:pt x="1021" y="37267"/>
                        <a:pt x="164" y="40696"/>
                      </a:cubicBezTo>
                      <a:cubicBezTo>
                        <a:pt x="-503" y="43172"/>
                        <a:pt x="926" y="45744"/>
                        <a:pt x="3402" y="46411"/>
                      </a:cubicBezTo>
                      <a:cubicBezTo>
                        <a:pt x="5021" y="46887"/>
                        <a:pt x="6641" y="46411"/>
                        <a:pt x="7784" y="45363"/>
                      </a:cubicBezTo>
                      <a:lnTo>
                        <a:pt x="8355" y="44792"/>
                      </a:lnTo>
                      <a:cubicBezTo>
                        <a:pt x="10736" y="42601"/>
                        <a:pt x="12832" y="40315"/>
                        <a:pt x="15023" y="38219"/>
                      </a:cubicBezTo>
                      <a:cubicBezTo>
                        <a:pt x="17499" y="36410"/>
                        <a:pt x="19214" y="34124"/>
                        <a:pt x="21785" y="32695"/>
                      </a:cubicBezTo>
                      <a:cubicBezTo>
                        <a:pt x="26072" y="29075"/>
                        <a:pt x="30929" y="26885"/>
                        <a:pt x="35692" y="25075"/>
                      </a:cubicBezTo>
                      <a:cubicBezTo>
                        <a:pt x="40454" y="23265"/>
                        <a:pt x="45503" y="22598"/>
                        <a:pt x="50646" y="22027"/>
                      </a:cubicBezTo>
                      <a:cubicBezTo>
                        <a:pt x="55790" y="21265"/>
                        <a:pt x="61695" y="21170"/>
                        <a:pt x="67124" y="20217"/>
                      </a:cubicBezTo>
                      <a:lnTo>
                        <a:pt x="69125" y="19836"/>
                      </a:lnTo>
                      <a:cubicBezTo>
                        <a:pt x="73030" y="19169"/>
                        <a:pt x="75602" y="15455"/>
                        <a:pt x="74840" y="11549"/>
                      </a:cubicBezTo>
                      <a:cubicBezTo>
                        <a:pt x="74459" y="9644"/>
                        <a:pt x="73411" y="8025"/>
                        <a:pt x="71982" y="6977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0" name="Google Shape;2070;p62"/>
                <p:cNvSpPr/>
                <p:nvPr/>
              </p:nvSpPr>
              <p:spPr>
                <a:xfrm>
                  <a:off x="1363920" y="1917881"/>
                  <a:ext cx="18859" cy="43434"/>
                </a:xfrm>
                <a:custGeom>
                  <a:rect b="b" l="l" r="r" t="t"/>
                  <a:pathLst>
                    <a:path extrusionOk="0" h="57912" w="25145">
                      <a:moveTo>
                        <a:pt x="0" y="28956"/>
                      </a:moveTo>
                      <a:cubicBezTo>
                        <a:pt x="0" y="44958"/>
                        <a:pt x="5620" y="57912"/>
                        <a:pt x="12573" y="57912"/>
                      </a:cubicBezTo>
                      <a:cubicBezTo>
                        <a:pt x="19526" y="57912"/>
                        <a:pt x="25146" y="44958"/>
                        <a:pt x="25146" y="28956"/>
                      </a:cubicBezTo>
                      <a:cubicBezTo>
                        <a:pt x="25146" y="12954"/>
                        <a:pt x="19526" y="0"/>
                        <a:pt x="12573" y="0"/>
                      </a:cubicBezTo>
                      <a:cubicBezTo>
                        <a:pt x="5620" y="0"/>
                        <a:pt x="0" y="12954"/>
                        <a:pt x="0" y="28956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1" name="Google Shape;2071;p62"/>
                <p:cNvSpPr/>
                <p:nvPr/>
              </p:nvSpPr>
              <p:spPr>
                <a:xfrm>
                  <a:off x="1368843" y="1914804"/>
                  <a:ext cx="30952" cy="13513"/>
                </a:xfrm>
                <a:custGeom>
                  <a:rect b="b" l="l" r="r" t="t"/>
                  <a:pathLst>
                    <a:path extrusionOk="0" h="18018" w="41270">
                      <a:moveTo>
                        <a:pt x="40680" y="3436"/>
                      </a:moveTo>
                      <a:cubicBezTo>
                        <a:pt x="36584" y="8104"/>
                        <a:pt x="31536" y="11342"/>
                        <a:pt x="25916" y="13914"/>
                      </a:cubicBezTo>
                      <a:cubicBezTo>
                        <a:pt x="20297" y="16295"/>
                        <a:pt x="14010" y="17724"/>
                        <a:pt x="7628" y="18010"/>
                      </a:cubicBezTo>
                      <a:lnTo>
                        <a:pt x="7438" y="18010"/>
                      </a:lnTo>
                      <a:cubicBezTo>
                        <a:pt x="3533" y="18200"/>
                        <a:pt x="199" y="15152"/>
                        <a:pt x="8" y="11247"/>
                      </a:cubicBezTo>
                      <a:cubicBezTo>
                        <a:pt x="-182" y="7342"/>
                        <a:pt x="2866" y="4008"/>
                        <a:pt x="6771" y="3817"/>
                      </a:cubicBezTo>
                      <a:cubicBezTo>
                        <a:pt x="7533" y="3817"/>
                        <a:pt x="8200" y="3817"/>
                        <a:pt x="8867" y="4008"/>
                      </a:cubicBezTo>
                      <a:cubicBezTo>
                        <a:pt x="13534" y="5246"/>
                        <a:pt x="18487" y="5722"/>
                        <a:pt x="23440" y="5151"/>
                      </a:cubicBezTo>
                      <a:cubicBezTo>
                        <a:pt x="28393" y="4579"/>
                        <a:pt x="33632" y="3055"/>
                        <a:pt x="37823" y="484"/>
                      </a:cubicBezTo>
                      <a:lnTo>
                        <a:pt x="38108" y="293"/>
                      </a:lnTo>
                      <a:cubicBezTo>
                        <a:pt x="39061" y="-278"/>
                        <a:pt x="40299" y="7"/>
                        <a:pt x="40966" y="960"/>
                      </a:cubicBezTo>
                      <a:cubicBezTo>
                        <a:pt x="41442" y="1722"/>
                        <a:pt x="41347" y="2770"/>
                        <a:pt x="40775" y="3341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2" name="Google Shape;2072;p62"/>
                <p:cNvSpPr/>
                <p:nvPr/>
              </p:nvSpPr>
              <p:spPr>
                <a:xfrm>
                  <a:off x="1328130" y="1900951"/>
                  <a:ext cx="22429" cy="73553"/>
                </a:xfrm>
                <a:custGeom>
                  <a:rect b="b" l="l" r="r" t="t"/>
                  <a:pathLst>
                    <a:path extrusionOk="0" h="98071" w="29905">
                      <a:moveTo>
                        <a:pt x="14097" y="95"/>
                      </a:moveTo>
                      <a:cubicBezTo>
                        <a:pt x="10382" y="9620"/>
                        <a:pt x="9049" y="19241"/>
                        <a:pt x="9811" y="28575"/>
                      </a:cubicBezTo>
                      <a:cubicBezTo>
                        <a:pt x="10668" y="37814"/>
                        <a:pt x="13430" y="46863"/>
                        <a:pt x="18383" y="54293"/>
                      </a:cubicBezTo>
                      <a:cubicBezTo>
                        <a:pt x="20765" y="58198"/>
                        <a:pt x="24194" y="62103"/>
                        <a:pt x="26861" y="67056"/>
                      </a:cubicBezTo>
                      <a:cubicBezTo>
                        <a:pt x="29432" y="71819"/>
                        <a:pt x="31337" y="78962"/>
                        <a:pt x="28480" y="85058"/>
                      </a:cubicBezTo>
                      <a:cubicBezTo>
                        <a:pt x="25908" y="90964"/>
                        <a:pt x="20669" y="94488"/>
                        <a:pt x="15526" y="96298"/>
                      </a:cubicBezTo>
                      <a:cubicBezTo>
                        <a:pt x="10287" y="98012"/>
                        <a:pt x="5144" y="98203"/>
                        <a:pt x="0" y="98012"/>
                      </a:cubicBezTo>
                      <a:cubicBezTo>
                        <a:pt x="4763" y="96012"/>
                        <a:pt x="9525" y="94488"/>
                        <a:pt x="13430" y="91916"/>
                      </a:cubicBezTo>
                      <a:cubicBezTo>
                        <a:pt x="17336" y="89535"/>
                        <a:pt x="20288" y="85916"/>
                        <a:pt x="21146" y="82391"/>
                      </a:cubicBezTo>
                      <a:cubicBezTo>
                        <a:pt x="23146" y="75247"/>
                        <a:pt x="16097" y="68390"/>
                        <a:pt x="10097" y="59626"/>
                      </a:cubicBezTo>
                      <a:cubicBezTo>
                        <a:pt x="4096" y="50292"/>
                        <a:pt x="1334" y="39243"/>
                        <a:pt x="2096" y="28480"/>
                      </a:cubicBezTo>
                      <a:cubicBezTo>
                        <a:pt x="2762" y="17812"/>
                        <a:pt x="6858" y="7334"/>
                        <a:pt x="14002" y="0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3" name="Google Shape;2073;p62"/>
                <p:cNvSpPr/>
                <p:nvPr/>
              </p:nvSpPr>
              <p:spPr>
                <a:xfrm>
                  <a:off x="1313271" y="1967278"/>
                  <a:ext cx="8000" cy="5934"/>
                </a:xfrm>
                <a:custGeom>
                  <a:rect b="b" l="l" r="r" t="t"/>
                  <a:pathLst>
                    <a:path extrusionOk="0" h="7912" w="10667">
                      <a:moveTo>
                        <a:pt x="0" y="51"/>
                      </a:moveTo>
                      <a:cubicBezTo>
                        <a:pt x="2953" y="-235"/>
                        <a:pt x="4953" y="718"/>
                        <a:pt x="6763" y="1956"/>
                      </a:cubicBezTo>
                      <a:cubicBezTo>
                        <a:pt x="8477" y="3290"/>
                        <a:pt x="10001" y="5004"/>
                        <a:pt x="10668" y="7862"/>
                      </a:cubicBezTo>
                      <a:cubicBezTo>
                        <a:pt x="7715" y="8147"/>
                        <a:pt x="5715" y="7195"/>
                        <a:pt x="3905" y="5957"/>
                      </a:cubicBezTo>
                      <a:cubicBezTo>
                        <a:pt x="2191" y="4623"/>
                        <a:pt x="667" y="2909"/>
                        <a:pt x="0" y="51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4" name="Google Shape;2074;p62"/>
                <p:cNvSpPr/>
                <p:nvPr/>
              </p:nvSpPr>
              <p:spPr>
                <a:xfrm>
                  <a:off x="1102030" y="1708935"/>
                  <a:ext cx="458842" cy="428259"/>
                </a:xfrm>
                <a:custGeom>
                  <a:rect b="b" l="l" r="r" t="t"/>
                  <a:pathLst>
                    <a:path extrusionOk="0" h="571012" w="611790">
                      <a:moveTo>
                        <a:pt x="556736" y="244782"/>
                      </a:moveTo>
                      <a:cubicBezTo>
                        <a:pt x="556736" y="244782"/>
                        <a:pt x="541306" y="22849"/>
                        <a:pt x="350615" y="2275"/>
                      </a:cubicBezTo>
                      <a:cubicBezTo>
                        <a:pt x="159830" y="-18299"/>
                        <a:pt x="103156" y="107431"/>
                        <a:pt x="103156" y="107431"/>
                      </a:cubicBezTo>
                      <a:cubicBezTo>
                        <a:pt x="86487" y="114003"/>
                        <a:pt x="74581" y="129434"/>
                        <a:pt x="68009" y="146103"/>
                      </a:cubicBezTo>
                      <a:cubicBezTo>
                        <a:pt x="61436" y="162771"/>
                        <a:pt x="59436" y="180869"/>
                        <a:pt x="57436" y="198681"/>
                      </a:cubicBezTo>
                      <a:cubicBezTo>
                        <a:pt x="53626" y="233923"/>
                        <a:pt x="50006" y="269261"/>
                        <a:pt x="48482" y="304599"/>
                      </a:cubicBezTo>
                      <a:cubicBezTo>
                        <a:pt x="47530" y="327363"/>
                        <a:pt x="47530" y="350319"/>
                        <a:pt x="44672" y="372798"/>
                      </a:cubicBezTo>
                      <a:cubicBezTo>
                        <a:pt x="39910" y="410612"/>
                        <a:pt x="7906" y="501861"/>
                        <a:pt x="0" y="507481"/>
                      </a:cubicBezTo>
                      <a:cubicBezTo>
                        <a:pt x="60008" y="545105"/>
                        <a:pt x="129159" y="562821"/>
                        <a:pt x="199739" y="571013"/>
                      </a:cubicBezTo>
                      <a:cubicBezTo>
                        <a:pt x="200882" y="560154"/>
                        <a:pt x="201359" y="549582"/>
                        <a:pt x="201454" y="539390"/>
                      </a:cubicBezTo>
                      <a:cubicBezTo>
                        <a:pt x="201549" y="533675"/>
                        <a:pt x="201549" y="527960"/>
                        <a:pt x="201454" y="522626"/>
                      </a:cubicBezTo>
                      <a:cubicBezTo>
                        <a:pt x="201454" y="518435"/>
                        <a:pt x="201359" y="514339"/>
                        <a:pt x="201168" y="510339"/>
                      </a:cubicBezTo>
                      <a:cubicBezTo>
                        <a:pt x="201073" y="508338"/>
                        <a:pt x="201073" y="506433"/>
                        <a:pt x="200882" y="504433"/>
                      </a:cubicBezTo>
                      <a:lnTo>
                        <a:pt x="200882" y="504052"/>
                      </a:lnTo>
                      <a:cubicBezTo>
                        <a:pt x="164497" y="473572"/>
                        <a:pt x="138303" y="438996"/>
                        <a:pt x="132017" y="420137"/>
                      </a:cubicBezTo>
                      <a:cubicBezTo>
                        <a:pt x="129159" y="412041"/>
                        <a:pt x="126778" y="397467"/>
                        <a:pt x="124397" y="379751"/>
                      </a:cubicBezTo>
                      <a:cubicBezTo>
                        <a:pt x="88392" y="380894"/>
                        <a:pt x="40386" y="319267"/>
                        <a:pt x="69628" y="284596"/>
                      </a:cubicBezTo>
                      <a:cubicBezTo>
                        <a:pt x="88583" y="262022"/>
                        <a:pt x="104775" y="263641"/>
                        <a:pt x="114491" y="268308"/>
                      </a:cubicBezTo>
                      <a:cubicBezTo>
                        <a:pt x="114491" y="267832"/>
                        <a:pt x="114491" y="267356"/>
                        <a:pt x="114491" y="266880"/>
                      </a:cubicBezTo>
                      <a:cubicBezTo>
                        <a:pt x="129826" y="293835"/>
                        <a:pt x="148685" y="325649"/>
                        <a:pt x="148685" y="325649"/>
                      </a:cubicBezTo>
                      <a:lnTo>
                        <a:pt x="148685" y="276119"/>
                      </a:lnTo>
                      <a:cubicBezTo>
                        <a:pt x="249460" y="232685"/>
                        <a:pt x="310229" y="153342"/>
                        <a:pt x="310229" y="153342"/>
                      </a:cubicBezTo>
                      <a:cubicBezTo>
                        <a:pt x="310229" y="153342"/>
                        <a:pt x="415862" y="254116"/>
                        <a:pt x="463296" y="269928"/>
                      </a:cubicBezTo>
                      <a:lnTo>
                        <a:pt x="465582" y="320315"/>
                      </a:lnTo>
                      <a:lnTo>
                        <a:pt x="498443" y="266784"/>
                      </a:lnTo>
                      <a:cubicBezTo>
                        <a:pt x="508254" y="263546"/>
                        <a:pt x="522922" y="264403"/>
                        <a:pt x="539687" y="284501"/>
                      </a:cubicBezTo>
                      <a:cubicBezTo>
                        <a:pt x="569119" y="319362"/>
                        <a:pt x="520351" y="381465"/>
                        <a:pt x="484251" y="379560"/>
                      </a:cubicBezTo>
                      <a:cubicBezTo>
                        <a:pt x="481774" y="397182"/>
                        <a:pt x="479108" y="411755"/>
                        <a:pt x="476250" y="420137"/>
                      </a:cubicBezTo>
                      <a:cubicBezTo>
                        <a:pt x="469964" y="438996"/>
                        <a:pt x="444056" y="473286"/>
                        <a:pt x="407765" y="503766"/>
                      </a:cubicBezTo>
                      <a:lnTo>
                        <a:pt x="407765" y="504147"/>
                      </a:lnTo>
                      <a:cubicBezTo>
                        <a:pt x="407670" y="507672"/>
                        <a:pt x="407384" y="511482"/>
                        <a:pt x="407384" y="515292"/>
                      </a:cubicBezTo>
                      <a:cubicBezTo>
                        <a:pt x="406908" y="532056"/>
                        <a:pt x="407099" y="551201"/>
                        <a:pt x="409004" y="571013"/>
                      </a:cubicBezTo>
                      <a:cubicBezTo>
                        <a:pt x="427768" y="569013"/>
                        <a:pt x="446342" y="566346"/>
                        <a:pt x="464820" y="563202"/>
                      </a:cubicBezTo>
                      <a:cubicBezTo>
                        <a:pt x="507587" y="555868"/>
                        <a:pt x="574453" y="545105"/>
                        <a:pt x="611791" y="523007"/>
                      </a:cubicBezTo>
                      <a:lnTo>
                        <a:pt x="556641" y="244496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5" name="Google Shape;2075;p62"/>
                <p:cNvSpPr/>
                <p:nvPr/>
              </p:nvSpPr>
              <p:spPr>
                <a:xfrm>
                  <a:off x="805064" y="3014661"/>
                  <a:ext cx="1033843" cy="1589341"/>
                </a:xfrm>
                <a:custGeom>
                  <a:rect b="b" l="l" r="r" t="t"/>
                  <a:pathLst>
                    <a:path extrusionOk="0" h="2119121" w="1378457">
                      <a:moveTo>
                        <a:pt x="1264158" y="2119122"/>
                      </a:moveTo>
                      <a:lnTo>
                        <a:pt x="114300" y="2119122"/>
                      </a:lnTo>
                      <a:lnTo>
                        <a:pt x="0" y="0"/>
                      </a:lnTo>
                      <a:lnTo>
                        <a:pt x="1378458" y="0"/>
                      </a:lnTo>
                      <a:lnTo>
                        <a:pt x="1264158" y="2119122"/>
                      </a:lnTo>
                      <a:close/>
                    </a:path>
                  </a:pathLst>
                </a:custGeom>
                <a:solidFill>
                  <a:srgbClr val="801E0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6" name="Google Shape;2076;p62"/>
                <p:cNvSpPr/>
                <p:nvPr/>
              </p:nvSpPr>
              <p:spPr>
                <a:xfrm>
                  <a:off x="805065" y="3014661"/>
                  <a:ext cx="228242" cy="1589270"/>
                </a:xfrm>
                <a:custGeom>
                  <a:rect b="b" l="l" r="r" t="t"/>
                  <a:pathLst>
                    <a:path extrusionOk="0" h="2119026" w="304323">
                      <a:moveTo>
                        <a:pt x="304324" y="2119027"/>
                      </a:moveTo>
                      <a:lnTo>
                        <a:pt x="114395" y="2119027"/>
                      </a:lnTo>
                      <a:lnTo>
                        <a:pt x="0" y="0"/>
                      </a:lnTo>
                      <a:lnTo>
                        <a:pt x="189929" y="0"/>
                      </a:lnTo>
                      <a:lnTo>
                        <a:pt x="304324" y="2119027"/>
                      </a:lnTo>
                      <a:close/>
                    </a:path>
                  </a:pathLst>
                </a:custGeom>
                <a:solidFill>
                  <a:srgbClr val="D7494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7" name="Google Shape;2077;p62"/>
                <p:cNvSpPr/>
                <p:nvPr/>
              </p:nvSpPr>
              <p:spPr>
                <a:xfrm>
                  <a:off x="754559" y="2959797"/>
                  <a:ext cx="1134856" cy="73223"/>
                </a:xfrm>
                <a:custGeom>
                  <a:rect b="b" l="l" r="r" t="t"/>
                  <a:pathLst>
                    <a:path extrusionOk="0" h="97631" w="1513141">
                      <a:moveTo>
                        <a:pt x="0" y="0"/>
                      </a:moveTo>
                      <a:lnTo>
                        <a:pt x="1513142" y="0"/>
                      </a:lnTo>
                      <a:lnTo>
                        <a:pt x="1513142" y="97631"/>
                      </a:lnTo>
                      <a:lnTo>
                        <a:pt x="0" y="97631"/>
                      </a:lnTo>
                      <a:close/>
                    </a:path>
                  </a:pathLst>
                </a:custGeom>
                <a:solidFill>
                  <a:srgbClr val="801E0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8" name="Google Shape;2078;p62"/>
                <p:cNvSpPr/>
                <p:nvPr/>
              </p:nvSpPr>
              <p:spPr>
                <a:xfrm>
                  <a:off x="778919" y="3033021"/>
                  <a:ext cx="1087636" cy="541353"/>
                </a:xfrm>
                <a:custGeom>
                  <a:rect b="b" l="l" r="r" t="t"/>
                  <a:pathLst>
                    <a:path extrusionOk="0" h="721804" w="1450181">
                      <a:moveTo>
                        <a:pt x="1450181" y="0"/>
                      </a:moveTo>
                      <a:lnTo>
                        <a:pt x="0" y="0"/>
                      </a:lnTo>
                      <a:cubicBezTo>
                        <a:pt x="4477" y="44005"/>
                        <a:pt x="85630" y="79915"/>
                        <a:pt x="93917" y="121920"/>
                      </a:cubicBezTo>
                      <a:cubicBezTo>
                        <a:pt x="102680" y="166402"/>
                        <a:pt x="37624" y="233077"/>
                        <a:pt x="54578" y="274034"/>
                      </a:cubicBezTo>
                      <a:cubicBezTo>
                        <a:pt x="71819" y="315659"/>
                        <a:pt x="165164" y="316706"/>
                        <a:pt x="190024" y="353759"/>
                      </a:cubicBezTo>
                      <a:cubicBezTo>
                        <a:pt x="214979" y="391096"/>
                        <a:pt x="180404" y="477679"/>
                        <a:pt x="212027" y="509302"/>
                      </a:cubicBezTo>
                      <a:cubicBezTo>
                        <a:pt x="243650" y="540925"/>
                        <a:pt x="330327" y="506349"/>
                        <a:pt x="367570" y="531305"/>
                      </a:cubicBezTo>
                      <a:cubicBezTo>
                        <a:pt x="404622" y="556069"/>
                        <a:pt x="405575" y="649414"/>
                        <a:pt x="447294" y="666750"/>
                      </a:cubicBezTo>
                      <a:cubicBezTo>
                        <a:pt x="488252" y="683704"/>
                        <a:pt x="554927" y="618649"/>
                        <a:pt x="599408" y="627412"/>
                      </a:cubicBezTo>
                      <a:cubicBezTo>
                        <a:pt x="642652" y="635984"/>
                        <a:pt x="679323" y="721804"/>
                        <a:pt x="725043" y="721804"/>
                      </a:cubicBezTo>
                      <a:cubicBezTo>
                        <a:pt x="770763" y="721804"/>
                        <a:pt x="807434" y="635984"/>
                        <a:pt x="850678" y="627412"/>
                      </a:cubicBezTo>
                      <a:cubicBezTo>
                        <a:pt x="895160" y="618649"/>
                        <a:pt x="961835" y="683704"/>
                        <a:pt x="1002792" y="666750"/>
                      </a:cubicBezTo>
                      <a:cubicBezTo>
                        <a:pt x="1044416" y="649510"/>
                        <a:pt x="1045464" y="556165"/>
                        <a:pt x="1082516" y="531305"/>
                      </a:cubicBezTo>
                      <a:cubicBezTo>
                        <a:pt x="1119854" y="506349"/>
                        <a:pt x="1206437" y="540925"/>
                        <a:pt x="1238060" y="509302"/>
                      </a:cubicBezTo>
                      <a:cubicBezTo>
                        <a:pt x="1269683" y="477679"/>
                        <a:pt x="1235107" y="391001"/>
                        <a:pt x="1260062" y="353759"/>
                      </a:cubicBezTo>
                      <a:cubicBezTo>
                        <a:pt x="1284827" y="316706"/>
                        <a:pt x="1378172" y="315659"/>
                        <a:pt x="1395508" y="274034"/>
                      </a:cubicBezTo>
                      <a:cubicBezTo>
                        <a:pt x="1412462" y="233077"/>
                        <a:pt x="1347407" y="166402"/>
                        <a:pt x="1356170" y="121920"/>
                      </a:cubicBezTo>
                      <a:cubicBezTo>
                        <a:pt x="1364456" y="79915"/>
                        <a:pt x="1445705" y="44005"/>
                        <a:pt x="1450086" y="0"/>
                      </a:cubicBezTo>
                      <a:close/>
                    </a:path>
                  </a:pathLst>
                </a:custGeom>
                <a:solidFill>
                  <a:srgbClr val="3C54A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9" name="Google Shape;2079;p62"/>
                <p:cNvSpPr/>
                <p:nvPr/>
              </p:nvSpPr>
              <p:spPr>
                <a:xfrm>
                  <a:off x="856071" y="3033021"/>
                  <a:ext cx="933402" cy="464201"/>
                </a:xfrm>
                <a:custGeom>
                  <a:rect b="b" l="l" r="r" t="t"/>
                  <a:pathLst>
                    <a:path extrusionOk="0" h="618934" w="1244536">
                      <a:moveTo>
                        <a:pt x="1244441" y="0"/>
                      </a:moveTo>
                      <a:lnTo>
                        <a:pt x="0" y="0"/>
                      </a:lnTo>
                      <a:cubicBezTo>
                        <a:pt x="4381" y="37528"/>
                        <a:pt x="73438" y="68199"/>
                        <a:pt x="80581" y="104108"/>
                      </a:cubicBezTo>
                      <a:cubicBezTo>
                        <a:pt x="88106" y="142303"/>
                        <a:pt x="32290" y="199549"/>
                        <a:pt x="46863" y="234696"/>
                      </a:cubicBezTo>
                      <a:cubicBezTo>
                        <a:pt x="61722" y="270415"/>
                        <a:pt x="141827" y="271367"/>
                        <a:pt x="163068" y="303085"/>
                      </a:cubicBezTo>
                      <a:cubicBezTo>
                        <a:pt x="184499" y="335089"/>
                        <a:pt x="154781" y="409480"/>
                        <a:pt x="181928" y="436626"/>
                      </a:cubicBezTo>
                      <a:cubicBezTo>
                        <a:pt x="209074" y="463772"/>
                        <a:pt x="283369" y="434054"/>
                        <a:pt x="315468" y="455485"/>
                      </a:cubicBezTo>
                      <a:cubicBezTo>
                        <a:pt x="347282" y="476726"/>
                        <a:pt x="348139" y="556831"/>
                        <a:pt x="383858" y="571690"/>
                      </a:cubicBezTo>
                      <a:cubicBezTo>
                        <a:pt x="419005" y="586264"/>
                        <a:pt x="476250" y="530352"/>
                        <a:pt x="514445" y="537972"/>
                      </a:cubicBezTo>
                      <a:cubicBezTo>
                        <a:pt x="551498" y="545306"/>
                        <a:pt x="583025" y="618934"/>
                        <a:pt x="622268" y="618934"/>
                      </a:cubicBezTo>
                      <a:cubicBezTo>
                        <a:pt x="661511" y="618934"/>
                        <a:pt x="692944" y="545306"/>
                        <a:pt x="730091" y="537972"/>
                      </a:cubicBezTo>
                      <a:cubicBezTo>
                        <a:pt x="768287" y="530447"/>
                        <a:pt x="825532" y="586264"/>
                        <a:pt x="860679" y="571690"/>
                      </a:cubicBezTo>
                      <a:cubicBezTo>
                        <a:pt x="896398" y="556831"/>
                        <a:pt x="897350" y="476726"/>
                        <a:pt x="929069" y="455485"/>
                      </a:cubicBezTo>
                      <a:cubicBezTo>
                        <a:pt x="961073" y="434054"/>
                        <a:pt x="1035463" y="463772"/>
                        <a:pt x="1062609" y="436626"/>
                      </a:cubicBezTo>
                      <a:cubicBezTo>
                        <a:pt x="1089755" y="409480"/>
                        <a:pt x="1060037" y="335185"/>
                        <a:pt x="1081469" y="303085"/>
                      </a:cubicBezTo>
                      <a:cubicBezTo>
                        <a:pt x="1102709" y="271272"/>
                        <a:pt x="1182815" y="270415"/>
                        <a:pt x="1197674" y="234696"/>
                      </a:cubicBezTo>
                      <a:cubicBezTo>
                        <a:pt x="1212247" y="199549"/>
                        <a:pt x="1156335" y="142303"/>
                        <a:pt x="1163955" y="104108"/>
                      </a:cubicBezTo>
                      <a:cubicBezTo>
                        <a:pt x="1171099" y="68199"/>
                        <a:pt x="1240155" y="37528"/>
                        <a:pt x="12445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0" name="Google Shape;2080;p62"/>
                <p:cNvSpPr/>
                <p:nvPr/>
              </p:nvSpPr>
              <p:spPr>
                <a:xfrm>
                  <a:off x="1132820" y="3033021"/>
                  <a:ext cx="379833" cy="187594"/>
                </a:xfrm>
                <a:custGeom>
                  <a:rect b="b" l="l" r="r" t="t"/>
                  <a:pathLst>
                    <a:path extrusionOk="0" h="250126" w="506444">
                      <a:moveTo>
                        <a:pt x="506444" y="0"/>
                      </a:moveTo>
                      <a:lnTo>
                        <a:pt x="0" y="0"/>
                      </a:lnTo>
                      <a:cubicBezTo>
                        <a:pt x="4000" y="14288"/>
                        <a:pt x="29718" y="26289"/>
                        <a:pt x="32385" y="40196"/>
                      </a:cubicBezTo>
                      <a:cubicBezTo>
                        <a:pt x="35433" y="55721"/>
                        <a:pt x="12668" y="79057"/>
                        <a:pt x="18669" y="93440"/>
                      </a:cubicBezTo>
                      <a:cubicBezTo>
                        <a:pt x="24670" y="108013"/>
                        <a:pt x="57340" y="108394"/>
                        <a:pt x="66008" y="121348"/>
                      </a:cubicBezTo>
                      <a:cubicBezTo>
                        <a:pt x="74771" y="134398"/>
                        <a:pt x="62675" y="164687"/>
                        <a:pt x="73723" y="175736"/>
                      </a:cubicBezTo>
                      <a:cubicBezTo>
                        <a:pt x="84773" y="186785"/>
                        <a:pt x="115062" y="174688"/>
                        <a:pt x="128111" y="183451"/>
                      </a:cubicBezTo>
                      <a:cubicBezTo>
                        <a:pt x="141065" y="192119"/>
                        <a:pt x="141446" y="224790"/>
                        <a:pt x="156019" y="230791"/>
                      </a:cubicBezTo>
                      <a:cubicBezTo>
                        <a:pt x="170307" y="236696"/>
                        <a:pt x="193643" y="213931"/>
                        <a:pt x="209264" y="217075"/>
                      </a:cubicBezTo>
                      <a:cubicBezTo>
                        <a:pt x="224409" y="220027"/>
                        <a:pt x="237173" y="250126"/>
                        <a:pt x="253175" y="250126"/>
                      </a:cubicBezTo>
                      <a:cubicBezTo>
                        <a:pt x="269177" y="250126"/>
                        <a:pt x="282035" y="220123"/>
                        <a:pt x="297085" y="217075"/>
                      </a:cubicBezTo>
                      <a:cubicBezTo>
                        <a:pt x="312611" y="214027"/>
                        <a:pt x="335947" y="236792"/>
                        <a:pt x="350330" y="230791"/>
                      </a:cubicBezTo>
                      <a:cubicBezTo>
                        <a:pt x="364903" y="224790"/>
                        <a:pt x="365284" y="192119"/>
                        <a:pt x="378238" y="183451"/>
                      </a:cubicBezTo>
                      <a:cubicBezTo>
                        <a:pt x="391287" y="174688"/>
                        <a:pt x="421577" y="186785"/>
                        <a:pt x="432625" y="175736"/>
                      </a:cubicBezTo>
                      <a:cubicBezTo>
                        <a:pt x="443675" y="164687"/>
                        <a:pt x="431578" y="134398"/>
                        <a:pt x="440341" y="121348"/>
                      </a:cubicBezTo>
                      <a:cubicBezTo>
                        <a:pt x="449009" y="108394"/>
                        <a:pt x="481679" y="108013"/>
                        <a:pt x="487680" y="93440"/>
                      </a:cubicBezTo>
                      <a:cubicBezTo>
                        <a:pt x="493586" y="79153"/>
                        <a:pt x="470821" y="55817"/>
                        <a:pt x="473964" y="40196"/>
                      </a:cubicBezTo>
                      <a:cubicBezTo>
                        <a:pt x="476726" y="26289"/>
                        <a:pt x="502348" y="14288"/>
                        <a:pt x="506349" y="0"/>
                      </a:cubicBezTo>
                      <a:close/>
                    </a:path>
                  </a:pathLst>
                </a:custGeom>
                <a:solidFill>
                  <a:srgbClr val="3C54A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081" name="Google Shape;2081;p62"/>
            <p:cNvSpPr/>
            <p:nvPr/>
          </p:nvSpPr>
          <p:spPr>
            <a:xfrm>
              <a:off x="2457295" y="4324155"/>
              <a:ext cx="271585" cy="161722"/>
            </a:xfrm>
            <a:custGeom>
              <a:rect b="b" l="l" r="r" t="t"/>
              <a:pathLst>
                <a:path extrusionOk="0" h="223837" w="375896">
                  <a:moveTo>
                    <a:pt x="180118" y="138494"/>
                  </a:moveTo>
                  <a:cubicBezTo>
                    <a:pt x="180118" y="138494"/>
                    <a:pt x="90488" y="199358"/>
                    <a:pt x="0" y="223838"/>
                  </a:cubicBezTo>
                  <a:lnTo>
                    <a:pt x="375761" y="223838"/>
                  </a:lnTo>
                  <a:cubicBezTo>
                    <a:pt x="376428" y="202121"/>
                    <a:pt x="374809" y="172974"/>
                    <a:pt x="366903" y="145352"/>
                  </a:cubicBezTo>
                  <a:lnTo>
                    <a:pt x="375380" y="12954"/>
                  </a:lnTo>
                  <a:cubicBezTo>
                    <a:pt x="357759" y="12478"/>
                    <a:pt x="340138" y="12002"/>
                    <a:pt x="322517" y="11239"/>
                  </a:cubicBezTo>
                  <a:cubicBezTo>
                    <a:pt x="269272" y="8954"/>
                    <a:pt x="216122" y="4763"/>
                    <a:pt x="163163" y="0"/>
                  </a:cubicBezTo>
                  <a:cubicBezTo>
                    <a:pt x="170974" y="63818"/>
                    <a:pt x="176975" y="111919"/>
                    <a:pt x="180404" y="138589"/>
                  </a:cubicBezTo>
                  <a:lnTo>
                    <a:pt x="180213" y="138589"/>
                  </a:lnTo>
                  <a:close/>
                </a:path>
              </a:pathLst>
            </a:custGeom>
            <a:solidFill>
              <a:srgbClr val="DA8C7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62"/>
            <p:cNvSpPr/>
            <p:nvPr/>
          </p:nvSpPr>
          <p:spPr>
            <a:xfrm>
              <a:off x="2374293" y="4423601"/>
              <a:ext cx="360872" cy="102700"/>
            </a:xfrm>
            <a:custGeom>
              <a:rect b="b" l="l" r="r" t="t"/>
              <a:pathLst>
                <a:path extrusionOk="0" h="142145" w="499477">
                  <a:moveTo>
                    <a:pt x="495279" y="23464"/>
                  </a:moveTo>
                  <a:cubicBezTo>
                    <a:pt x="495279" y="23464"/>
                    <a:pt x="507185" y="104617"/>
                    <a:pt x="490898" y="142145"/>
                  </a:cubicBezTo>
                  <a:lnTo>
                    <a:pt x="427937" y="142145"/>
                  </a:lnTo>
                  <a:lnTo>
                    <a:pt x="427937" y="113856"/>
                  </a:lnTo>
                  <a:lnTo>
                    <a:pt x="400410" y="142145"/>
                  </a:lnTo>
                  <a:lnTo>
                    <a:pt x="16933" y="142145"/>
                  </a:lnTo>
                  <a:cubicBezTo>
                    <a:pt x="16933" y="142145"/>
                    <a:pt x="-7546" y="113094"/>
                    <a:pt x="2360" y="95473"/>
                  </a:cubicBezTo>
                  <a:cubicBezTo>
                    <a:pt x="12266" y="77851"/>
                    <a:pt x="114089" y="75566"/>
                    <a:pt x="114089" y="75566"/>
                  </a:cubicBezTo>
                  <a:lnTo>
                    <a:pt x="286300" y="32"/>
                  </a:lnTo>
                  <a:lnTo>
                    <a:pt x="400315" y="32"/>
                  </a:lnTo>
                  <a:cubicBezTo>
                    <a:pt x="400315" y="32"/>
                    <a:pt x="420984" y="42609"/>
                    <a:pt x="430128" y="38037"/>
                  </a:cubicBezTo>
                  <a:cubicBezTo>
                    <a:pt x="439272" y="33465"/>
                    <a:pt x="448511" y="-1206"/>
                    <a:pt x="451559" y="32"/>
                  </a:cubicBezTo>
                  <a:cubicBezTo>
                    <a:pt x="454607" y="1270"/>
                    <a:pt x="490802" y="32"/>
                    <a:pt x="490802" y="32"/>
                  </a:cubicBezTo>
                  <a:lnTo>
                    <a:pt x="495184" y="23464"/>
                  </a:lnTo>
                  <a:close/>
                </a:path>
              </a:pathLst>
            </a:custGeom>
            <a:solidFill>
              <a:srgbClr val="221B3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62"/>
            <p:cNvSpPr/>
            <p:nvPr/>
          </p:nvSpPr>
          <p:spPr>
            <a:xfrm>
              <a:off x="2762695" y="4332760"/>
              <a:ext cx="271585" cy="153120"/>
            </a:xfrm>
            <a:custGeom>
              <a:rect b="b" l="l" r="r" t="t"/>
              <a:pathLst>
                <a:path extrusionOk="0" h="211931" w="375896">
                  <a:moveTo>
                    <a:pt x="135" y="211931"/>
                  </a:moveTo>
                  <a:lnTo>
                    <a:pt x="375897" y="211931"/>
                  </a:lnTo>
                  <a:cubicBezTo>
                    <a:pt x="285409" y="187357"/>
                    <a:pt x="195779" y="126587"/>
                    <a:pt x="195779" y="126587"/>
                  </a:cubicBezTo>
                  <a:lnTo>
                    <a:pt x="195588" y="126587"/>
                  </a:lnTo>
                  <a:cubicBezTo>
                    <a:pt x="198732" y="101537"/>
                    <a:pt x="204256" y="57817"/>
                    <a:pt x="211305" y="0"/>
                  </a:cubicBezTo>
                  <a:cubicBezTo>
                    <a:pt x="141105" y="2286"/>
                    <a:pt x="70811" y="3048"/>
                    <a:pt x="612" y="2000"/>
                  </a:cubicBezTo>
                  <a:lnTo>
                    <a:pt x="8994" y="133445"/>
                  </a:lnTo>
                  <a:cubicBezTo>
                    <a:pt x="1088" y="161068"/>
                    <a:pt x="-531" y="190214"/>
                    <a:pt x="135" y="211931"/>
                  </a:cubicBezTo>
                  <a:close/>
                </a:path>
              </a:pathLst>
            </a:custGeom>
            <a:solidFill>
              <a:srgbClr val="DA8C7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62"/>
            <p:cNvSpPr/>
            <p:nvPr/>
          </p:nvSpPr>
          <p:spPr>
            <a:xfrm>
              <a:off x="2751499" y="4423601"/>
              <a:ext cx="360872" cy="102700"/>
            </a:xfrm>
            <a:custGeom>
              <a:rect b="b" l="l" r="r" t="t"/>
              <a:pathLst>
                <a:path extrusionOk="0" h="142145" w="499477">
                  <a:moveTo>
                    <a:pt x="4198" y="23464"/>
                  </a:moveTo>
                  <a:cubicBezTo>
                    <a:pt x="4198" y="23464"/>
                    <a:pt x="-7708" y="104617"/>
                    <a:pt x="8580" y="142145"/>
                  </a:cubicBezTo>
                  <a:lnTo>
                    <a:pt x="71540" y="142145"/>
                  </a:lnTo>
                  <a:lnTo>
                    <a:pt x="71540" y="113856"/>
                  </a:lnTo>
                  <a:lnTo>
                    <a:pt x="99068" y="142145"/>
                  </a:lnTo>
                  <a:lnTo>
                    <a:pt x="482544" y="142145"/>
                  </a:lnTo>
                  <a:cubicBezTo>
                    <a:pt x="482544" y="142145"/>
                    <a:pt x="507023" y="113094"/>
                    <a:pt x="497117" y="95473"/>
                  </a:cubicBezTo>
                  <a:cubicBezTo>
                    <a:pt x="487211" y="77851"/>
                    <a:pt x="385389" y="75566"/>
                    <a:pt x="385389" y="75566"/>
                  </a:cubicBezTo>
                  <a:lnTo>
                    <a:pt x="213177" y="32"/>
                  </a:lnTo>
                  <a:lnTo>
                    <a:pt x="99163" y="32"/>
                  </a:lnTo>
                  <a:cubicBezTo>
                    <a:pt x="99163" y="32"/>
                    <a:pt x="78494" y="42609"/>
                    <a:pt x="69350" y="38037"/>
                  </a:cubicBezTo>
                  <a:cubicBezTo>
                    <a:pt x="60205" y="33465"/>
                    <a:pt x="50966" y="-1206"/>
                    <a:pt x="47918" y="32"/>
                  </a:cubicBezTo>
                  <a:cubicBezTo>
                    <a:pt x="44870" y="1270"/>
                    <a:pt x="8675" y="32"/>
                    <a:pt x="8675" y="32"/>
                  </a:cubicBezTo>
                  <a:lnTo>
                    <a:pt x="4294" y="23464"/>
                  </a:lnTo>
                  <a:close/>
                </a:path>
              </a:pathLst>
            </a:custGeom>
            <a:solidFill>
              <a:srgbClr val="221B3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85" name="Google Shape;2085;p62"/>
            <p:cNvGrpSpPr/>
            <p:nvPr/>
          </p:nvGrpSpPr>
          <p:grpSpPr>
            <a:xfrm>
              <a:off x="2119826" y="870442"/>
              <a:ext cx="1598435" cy="3655802"/>
              <a:chOff x="2188881" y="1702571"/>
              <a:chExt cx="1268600" cy="2901431"/>
            </a:xfrm>
          </p:grpSpPr>
          <p:sp>
            <p:nvSpPr>
              <p:cNvPr id="2086" name="Google Shape;2086;p62"/>
              <p:cNvSpPr/>
              <p:nvPr/>
            </p:nvSpPr>
            <p:spPr>
              <a:xfrm>
                <a:off x="2453609" y="2924078"/>
                <a:ext cx="618167" cy="1570624"/>
              </a:xfrm>
              <a:custGeom>
                <a:rect b="b" l="l" r="r" t="t"/>
                <a:pathLst>
                  <a:path extrusionOk="0" h="2094166" w="824223">
                    <a:moveTo>
                      <a:pt x="65843" y="0"/>
                    </a:moveTo>
                    <a:cubicBezTo>
                      <a:pt x="65843" y="0"/>
                      <a:pt x="-1499" y="169450"/>
                      <a:pt x="25" y="343948"/>
                    </a:cubicBezTo>
                    <a:cubicBezTo>
                      <a:pt x="1550" y="518446"/>
                      <a:pt x="154616" y="2094167"/>
                      <a:pt x="154616" y="2094167"/>
                    </a:cubicBezTo>
                    <a:lnTo>
                      <a:pt x="403600" y="2094167"/>
                    </a:lnTo>
                    <a:lnTo>
                      <a:pt x="403600" y="404908"/>
                    </a:lnTo>
                    <a:cubicBezTo>
                      <a:pt x="403600" y="404908"/>
                      <a:pt x="412839" y="398240"/>
                      <a:pt x="419602" y="404908"/>
                    </a:cubicBezTo>
                    <a:cubicBezTo>
                      <a:pt x="426364" y="411575"/>
                      <a:pt x="419602" y="2094167"/>
                      <a:pt x="419602" y="2094167"/>
                    </a:cubicBezTo>
                    <a:lnTo>
                      <a:pt x="676872" y="2094167"/>
                    </a:lnTo>
                    <a:lnTo>
                      <a:pt x="824224" y="324517"/>
                    </a:lnTo>
                    <a:cubicBezTo>
                      <a:pt x="824224" y="324517"/>
                      <a:pt x="821271" y="128588"/>
                      <a:pt x="763549" y="0"/>
                    </a:cubicBezTo>
                    <a:lnTo>
                      <a:pt x="65938" y="0"/>
                    </a:ln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7" name="Google Shape;2087;p62"/>
              <p:cNvSpPr/>
              <p:nvPr/>
            </p:nvSpPr>
            <p:spPr>
              <a:xfrm>
                <a:off x="2633937" y="2050183"/>
                <a:ext cx="259889" cy="188452"/>
              </a:xfrm>
              <a:custGeom>
                <a:rect b="b" l="l" r="r" t="t"/>
                <a:pathLst>
                  <a:path extrusionOk="0" h="251269" w="346519">
                    <a:moveTo>
                      <a:pt x="280797" y="0"/>
                    </a:moveTo>
                    <a:lnTo>
                      <a:pt x="173260" y="20669"/>
                    </a:lnTo>
                    <a:lnTo>
                      <a:pt x="65722" y="0"/>
                    </a:lnTo>
                    <a:cubicBezTo>
                      <a:pt x="65722" y="0"/>
                      <a:pt x="96964" y="198691"/>
                      <a:pt x="0" y="251270"/>
                    </a:cubicBezTo>
                    <a:lnTo>
                      <a:pt x="346520" y="251270"/>
                    </a:lnTo>
                    <a:cubicBezTo>
                      <a:pt x="249650" y="198691"/>
                      <a:pt x="280797" y="0"/>
                      <a:pt x="280797" y="0"/>
                    </a:cubicBezTo>
                    <a:close/>
                  </a:path>
                </a:pathLst>
              </a:custGeom>
              <a:solidFill>
                <a:srgbClr val="844D3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8" name="Google Shape;2088;p62"/>
              <p:cNvSpPr/>
              <p:nvPr/>
            </p:nvSpPr>
            <p:spPr>
              <a:xfrm>
                <a:off x="2686229" y="2083902"/>
                <a:ext cx="155162" cy="56783"/>
              </a:xfrm>
              <a:custGeom>
                <a:rect b="b" l="l" r="r" t="t"/>
                <a:pathLst>
                  <a:path extrusionOk="0" h="75711" w="206883">
                    <a:moveTo>
                      <a:pt x="206883" y="0"/>
                    </a:moveTo>
                    <a:cubicBezTo>
                      <a:pt x="206407" y="10573"/>
                      <a:pt x="206121" y="22384"/>
                      <a:pt x="206311" y="34957"/>
                    </a:cubicBezTo>
                    <a:cubicBezTo>
                      <a:pt x="201835" y="38481"/>
                      <a:pt x="197358" y="42005"/>
                      <a:pt x="192786" y="45529"/>
                    </a:cubicBezTo>
                    <a:cubicBezTo>
                      <a:pt x="140017" y="85725"/>
                      <a:pt x="66675" y="85820"/>
                      <a:pt x="13716" y="45529"/>
                    </a:cubicBezTo>
                    <a:cubicBezTo>
                      <a:pt x="9239" y="42196"/>
                      <a:pt x="4858" y="38767"/>
                      <a:pt x="476" y="35147"/>
                    </a:cubicBezTo>
                    <a:cubicBezTo>
                      <a:pt x="762" y="22574"/>
                      <a:pt x="476" y="10668"/>
                      <a:pt x="0" y="286"/>
                    </a:cubicBezTo>
                    <a:cubicBezTo>
                      <a:pt x="4572" y="3905"/>
                      <a:pt x="9049" y="7525"/>
                      <a:pt x="13716" y="11049"/>
                    </a:cubicBezTo>
                    <a:cubicBezTo>
                      <a:pt x="66675" y="51340"/>
                      <a:pt x="139922" y="51244"/>
                      <a:pt x="192786" y="11049"/>
                    </a:cubicBezTo>
                    <a:cubicBezTo>
                      <a:pt x="197548" y="7429"/>
                      <a:pt x="202216" y="3715"/>
                      <a:pt x="206883" y="0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9" name="Google Shape;2089;p62"/>
              <p:cNvSpPr/>
              <p:nvPr/>
            </p:nvSpPr>
            <p:spPr>
              <a:xfrm>
                <a:off x="2493714" y="2144410"/>
                <a:ext cx="542381" cy="607933"/>
              </a:xfrm>
              <a:custGeom>
                <a:rect b="b" l="l" r="r" t="t"/>
                <a:pathLst>
                  <a:path extrusionOk="0" h="810577" w="723174">
                    <a:moveTo>
                      <a:pt x="708458" y="185833"/>
                    </a:moveTo>
                    <a:cubicBezTo>
                      <a:pt x="652260" y="153638"/>
                      <a:pt x="527864" y="92488"/>
                      <a:pt x="527864" y="92488"/>
                    </a:cubicBezTo>
                    <a:cubicBezTo>
                      <a:pt x="527864" y="92488"/>
                      <a:pt x="520720" y="49625"/>
                      <a:pt x="517672" y="39433"/>
                    </a:cubicBezTo>
                    <a:cubicBezTo>
                      <a:pt x="514624" y="29242"/>
                      <a:pt x="466142" y="0"/>
                      <a:pt x="466142" y="0"/>
                    </a:cubicBezTo>
                    <a:lnTo>
                      <a:pt x="471476" y="34195"/>
                    </a:lnTo>
                    <a:cubicBezTo>
                      <a:pt x="471476" y="34195"/>
                      <a:pt x="391466" y="54673"/>
                      <a:pt x="379274" y="59817"/>
                    </a:cubicBezTo>
                    <a:cubicBezTo>
                      <a:pt x="366986" y="64960"/>
                      <a:pt x="362986" y="106775"/>
                      <a:pt x="362986" y="106775"/>
                    </a:cubicBezTo>
                    <a:lnTo>
                      <a:pt x="356509" y="130493"/>
                    </a:lnTo>
                    <a:lnTo>
                      <a:pt x="349746" y="106775"/>
                    </a:lnTo>
                    <a:cubicBezTo>
                      <a:pt x="349746" y="106775"/>
                      <a:pt x="345651" y="64960"/>
                      <a:pt x="333459" y="59817"/>
                    </a:cubicBezTo>
                    <a:cubicBezTo>
                      <a:pt x="321267" y="54673"/>
                      <a:pt x="247924" y="34004"/>
                      <a:pt x="247924" y="34004"/>
                    </a:cubicBezTo>
                    <a:lnTo>
                      <a:pt x="256877" y="95"/>
                    </a:lnTo>
                    <a:cubicBezTo>
                      <a:pt x="256877" y="95"/>
                      <a:pt x="208395" y="29242"/>
                      <a:pt x="205347" y="39529"/>
                    </a:cubicBezTo>
                    <a:cubicBezTo>
                      <a:pt x="202299" y="49721"/>
                      <a:pt x="195155" y="92583"/>
                      <a:pt x="195155" y="92583"/>
                    </a:cubicBezTo>
                    <a:cubicBezTo>
                      <a:pt x="195155" y="92583"/>
                      <a:pt x="70664" y="153638"/>
                      <a:pt x="14561" y="185928"/>
                    </a:cubicBezTo>
                    <a:cubicBezTo>
                      <a:pt x="-41636" y="218123"/>
                      <a:pt x="82951" y="810578"/>
                      <a:pt x="82951" y="810578"/>
                    </a:cubicBezTo>
                    <a:lnTo>
                      <a:pt x="640259" y="810578"/>
                    </a:lnTo>
                    <a:cubicBezTo>
                      <a:pt x="640259" y="810578"/>
                      <a:pt x="764751" y="218123"/>
                      <a:pt x="708648" y="185928"/>
                    </a:cubicBezTo>
                    <a:close/>
                  </a:path>
                </a:pathLst>
              </a:custGeom>
              <a:solidFill>
                <a:srgbClr val="801E07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0" name="Google Shape;2090;p62"/>
              <p:cNvSpPr/>
              <p:nvPr/>
            </p:nvSpPr>
            <p:spPr>
              <a:xfrm>
                <a:off x="2721733" y="2228706"/>
                <a:ext cx="82367" cy="81510"/>
              </a:xfrm>
              <a:custGeom>
                <a:rect b="b" l="l" r="r" t="t"/>
                <a:pathLst>
                  <a:path extrusionOk="0" h="108680" w="109823">
                    <a:moveTo>
                      <a:pt x="84963" y="0"/>
                    </a:moveTo>
                    <a:lnTo>
                      <a:pt x="83439" y="0"/>
                    </a:lnTo>
                    <a:lnTo>
                      <a:pt x="26384" y="0"/>
                    </a:lnTo>
                    <a:lnTo>
                      <a:pt x="24860" y="0"/>
                    </a:lnTo>
                    <a:lnTo>
                      <a:pt x="0" y="57436"/>
                    </a:lnTo>
                    <a:lnTo>
                      <a:pt x="21431" y="108680"/>
                    </a:lnTo>
                    <a:lnTo>
                      <a:pt x="47434" y="108680"/>
                    </a:lnTo>
                    <a:lnTo>
                      <a:pt x="62389" y="108680"/>
                    </a:lnTo>
                    <a:lnTo>
                      <a:pt x="88392" y="108680"/>
                    </a:lnTo>
                    <a:lnTo>
                      <a:pt x="109823" y="57436"/>
                    </a:lnTo>
                    <a:lnTo>
                      <a:pt x="849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1" name="Google Shape;2091;p62"/>
              <p:cNvSpPr/>
              <p:nvPr/>
            </p:nvSpPr>
            <p:spPr>
              <a:xfrm>
                <a:off x="2720232" y="2292214"/>
                <a:ext cx="86725" cy="363974"/>
              </a:xfrm>
              <a:custGeom>
                <a:rect b="b" l="l" r="r" t="t"/>
                <a:pathLst>
                  <a:path extrusionOk="0" h="485298" w="115633">
                    <a:moveTo>
                      <a:pt x="23432" y="24003"/>
                    </a:moveTo>
                    <a:lnTo>
                      <a:pt x="0" y="274606"/>
                    </a:lnTo>
                    <a:lnTo>
                      <a:pt x="59436" y="485299"/>
                    </a:lnTo>
                    <a:lnTo>
                      <a:pt x="115634" y="286036"/>
                    </a:lnTo>
                    <a:lnTo>
                      <a:pt x="90392" y="24003"/>
                    </a:lnTo>
                    <a:lnTo>
                      <a:pt x="60388" y="0"/>
                    </a:lnTo>
                    <a:lnTo>
                      <a:pt x="23432" y="240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2" name="Google Shape;2092;p62"/>
              <p:cNvSpPr/>
              <p:nvPr/>
            </p:nvSpPr>
            <p:spPr>
              <a:xfrm>
                <a:off x="2663011" y="2269425"/>
                <a:ext cx="56435" cy="27289"/>
              </a:xfrm>
              <a:custGeom>
                <a:rect b="b" l="l" r="r" t="t"/>
                <a:pathLst>
                  <a:path extrusionOk="0" h="36385" w="75247">
                    <a:moveTo>
                      <a:pt x="0" y="0"/>
                    </a:moveTo>
                    <a:cubicBezTo>
                      <a:pt x="13144" y="1524"/>
                      <a:pt x="25432" y="5334"/>
                      <a:pt x="37338" y="9811"/>
                    </a:cubicBezTo>
                    <a:cubicBezTo>
                      <a:pt x="49244" y="14383"/>
                      <a:pt x="60674" y="19812"/>
                      <a:pt x="71723" y="26384"/>
                    </a:cubicBezTo>
                    <a:lnTo>
                      <a:pt x="65627" y="30385"/>
                    </a:lnTo>
                    <a:cubicBezTo>
                      <a:pt x="66580" y="23527"/>
                      <a:pt x="67818" y="16764"/>
                      <a:pt x="70009" y="9906"/>
                    </a:cubicBezTo>
                    <a:cubicBezTo>
                      <a:pt x="72199" y="16764"/>
                      <a:pt x="73342" y="23527"/>
                      <a:pt x="74390" y="30385"/>
                    </a:cubicBezTo>
                    <a:lnTo>
                      <a:pt x="75247" y="36385"/>
                    </a:lnTo>
                    <a:lnTo>
                      <a:pt x="68294" y="34385"/>
                    </a:lnTo>
                    <a:cubicBezTo>
                      <a:pt x="56007" y="30861"/>
                      <a:pt x="44196" y="26194"/>
                      <a:pt x="32766" y="20574"/>
                    </a:cubicBezTo>
                    <a:cubicBezTo>
                      <a:pt x="21336" y="14954"/>
                      <a:pt x="10287" y="8573"/>
                      <a:pt x="190" y="0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3" name="Google Shape;2093;p62"/>
              <p:cNvSpPr/>
              <p:nvPr/>
            </p:nvSpPr>
            <p:spPr>
              <a:xfrm>
                <a:off x="2804100" y="2269497"/>
                <a:ext cx="73937" cy="40076"/>
              </a:xfrm>
              <a:custGeom>
                <a:rect b="b" l="l" r="r" t="t"/>
                <a:pathLst>
                  <a:path extrusionOk="0" h="53435" w="98583">
                    <a:moveTo>
                      <a:pt x="0" y="3048"/>
                    </a:moveTo>
                    <a:cubicBezTo>
                      <a:pt x="11811" y="15335"/>
                      <a:pt x="21717" y="28765"/>
                      <a:pt x="31051" y="42481"/>
                    </a:cubicBezTo>
                    <a:lnTo>
                      <a:pt x="23146" y="40672"/>
                    </a:lnTo>
                    <a:cubicBezTo>
                      <a:pt x="34957" y="32671"/>
                      <a:pt x="46958" y="25051"/>
                      <a:pt x="59531" y="18193"/>
                    </a:cubicBezTo>
                    <a:cubicBezTo>
                      <a:pt x="72104" y="11335"/>
                      <a:pt x="84772" y="4858"/>
                      <a:pt x="98584" y="0"/>
                    </a:cubicBezTo>
                    <a:cubicBezTo>
                      <a:pt x="88201" y="10287"/>
                      <a:pt x="76867" y="18955"/>
                      <a:pt x="65246" y="27337"/>
                    </a:cubicBezTo>
                    <a:cubicBezTo>
                      <a:pt x="53626" y="35719"/>
                      <a:pt x="41529" y="43244"/>
                      <a:pt x="29242" y="50387"/>
                    </a:cubicBezTo>
                    <a:lnTo>
                      <a:pt x="24003" y="53435"/>
                    </a:lnTo>
                    <a:lnTo>
                      <a:pt x="21241" y="48577"/>
                    </a:lnTo>
                    <a:cubicBezTo>
                      <a:pt x="13144" y="34004"/>
                      <a:pt x="5620" y="19145"/>
                      <a:pt x="0" y="3048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4" name="Google Shape;2094;p62"/>
              <p:cNvSpPr/>
              <p:nvPr/>
            </p:nvSpPr>
            <p:spPr>
              <a:xfrm>
                <a:off x="2368403" y="3174824"/>
                <a:ext cx="134524" cy="219514"/>
              </a:xfrm>
              <a:custGeom>
                <a:rect b="b" l="l" r="r" t="t"/>
                <a:pathLst>
                  <a:path extrusionOk="0" h="292685" w="179366">
                    <a:moveTo>
                      <a:pt x="105823" y="41243"/>
                    </a:moveTo>
                    <a:cubicBezTo>
                      <a:pt x="105632" y="38005"/>
                      <a:pt x="104870" y="23527"/>
                      <a:pt x="103537" y="0"/>
                    </a:cubicBezTo>
                    <a:cubicBezTo>
                      <a:pt x="69151" y="9335"/>
                      <a:pt x="34671" y="18288"/>
                      <a:pt x="0" y="26670"/>
                    </a:cubicBezTo>
                    <a:cubicBezTo>
                      <a:pt x="6382" y="40767"/>
                      <a:pt x="12859" y="54769"/>
                      <a:pt x="19717" y="68675"/>
                    </a:cubicBezTo>
                    <a:lnTo>
                      <a:pt x="20098" y="68675"/>
                    </a:lnTo>
                    <a:cubicBezTo>
                      <a:pt x="12382" y="111919"/>
                      <a:pt x="-3905" y="214789"/>
                      <a:pt x="7048" y="259175"/>
                    </a:cubicBezTo>
                    <a:cubicBezTo>
                      <a:pt x="8001" y="262795"/>
                      <a:pt x="11811" y="263747"/>
                      <a:pt x="13906" y="260795"/>
                    </a:cubicBezTo>
                    <a:cubicBezTo>
                      <a:pt x="18574" y="254794"/>
                      <a:pt x="24955" y="239363"/>
                      <a:pt x="28099" y="200216"/>
                    </a:cubicBezTo>
                    <a:cubicBezTo>
                      <a:pt x="28099" y="200216"/>
                      <a:pt x="40672" y="282988"/>
                      <a:pt x="52102" y="292132"/>
                    </a:cubicBezTo>
                    <a:cubicBezTo>
                      <a:pt x="63532" y="301276"/>
                      <a:pt x="61341" y="194120"/>
                      <a:pt x="61341" y="194120"/>
                    </a:cubicBezTo>
                    <a:cubicBezTo>
                      <a:pt x="61341" y="194120"/>
                      <a:pt x="84772" y="285750"/>
                      <a:pt x="97345" y="289084"/>
                    </a:cubicBezTo>
                    <a:cubicBezTo>
                      <a:pt x="109823" y="292513"/>
                      <a:pt x="95821" y="186595"/>
                      <a:pt x="95821" y="186595"/>
                    </a:cubicBezTo>
                    <a:cubicBezTo>
                      <a:pt x="95821" y="186595"/>
                      <a:pt x="125063" y="279654"/>
                      <a:pt x="131635" y="276225"/>
                    </a:cubicBezTo>
                    <a:cubicBezTo>
                      <a:pt x="148018" y="267557"/>
                      <a:pt x="110395" y="135731"/>
                      <a:pt x="123634" y="133350"/>
                    </a:cubicBezTo>
                    <a:cubicBezTo>
                      <a:pt x="135350" y="131254"/>
                      <a:pt x="155543" y="157734"/>
                      <a:pt x="163639" y="173069"/>
                    </a:cubicBezTo>
                    <a:cubicBezTo>
                      <a:pt x="165449" y="176308"/>
                      <a:pt x="169069" y="177260"/>
                      <a:pt x="171831" y="175070"/>
                    </a:cubicBezTo>
                    <a:cubicBezTo>
                      <a:pt x="177165" y="170688"/>
                      <a:pt x="183451" y="161639"/>
                      <a:pt x="175831" y="144780"/>
                    </a:cubicBezTo>
                    <a:cubicBezTo>
                      <a:pt x="166021" y="123063"/>
                      <a:pt x="145828" y="80486"/>
                      <a:pt x="105727" y="41338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5" name="Google Shape;2095;p62"/>
              <p:cNvSpPr/>
              <p:nvPr/>
            </p:nvSpPr>
            <p:spPr>
              <a:xfrm>
                <a:off x="3310107" y="1904903"/>
                <a:ext cx="147373" cy="272581"/>
              </a:xfrm>
              <a:custGeom>
                <a:rect b="b" l="l" r="r" t="t"/>
                <a:pathLst>
                  <a:path extrusionOk="0" h="363442" w="196497">
                    <a:moveTo>
                      <a:pt x="33698" y="232569"/>
                    </a:moveTo>
                    <a:cubicBezTo>
                      <a:pt x="32079" y="238474"/>
                      <a:pt x="19791" y="283623"/>
                      <a:pt x="456" y="353536"/>
                    </a:cubicBezTo>
                    <a:cubicBezTo>
                      <a:pt x="23887" y="355441"/>
                      <a:pt x="47128" y="358013"/>
                      <a:pt x="69321" y="359537"/>
                    </a:cubicBezTo>
                    <a:cubicBezTo>
                      <a:pt x="91515" y="361061"/>
                      <a:pt x="113708" y="362299"/>
                      <a:pt x="135806" y="363442"/>
                    </a:cubicBezTo>
                    <a:cubicBezTo>
                      <a:pt x="133615" y="320199"/>
                      <a:pt x="129805" y="276955"/>
                      <a:pt x="123995" y="233902"/>
                    </a:cubicBezTo>
                    <a:lnTo>
                      <a:pt x="123614" y="233902"/>
                    </a:lnTo>
                    <a:cubicBezTo>
                      <a:pt x="144664" y="195231"/>
                      <a:pt x="192765" y="102838"/>
                      <a:pt x="196480" y="57309"/>
                    </a:cubicBezTo>
                    <a:cubicBezTo>
                      <a:pt x="196766" y="53594"/>
                      <a:pt x="193432" y="51499"/>
                      <a:pt x="190479" y="53594"/>
                    </a:cubicBezTo>
                    <a:cubicBezTo>
                      <a:pt x="184193" y="57785"/>
                      <a:pt x="173239" y="70453"/>
                      <a:pt x="157904" y="106553"/>
                    </a:cubicBezTo>
                    <a:cubicBezTo>
                      <a:pt x="157904" y="106553"/>
                      <a:pt x="172191" y="24067"/>
                      <a:pt x="164286" y="11779"/>
                    </a:cubicBezTo>
                    <a:cubicBezTo>
                      <a:pt x="156380" y="-508"/>
                      <a:pt x="124376" y="101886"/>
                      <a:pt x="124376" y="101886"/>
                    </a:cubicBezTo>
                    <a:cubicBezTo>
                      <a:pt x="124376" y="101886"/>
                      <a:pt x="131234" y="7493"/>
                      <a:pt x="120471" y="349"/>
                    </a:cubicBezTo>
                    <a:cubicBezTo>
                      <a:pt x="109707" y="-6794"/>
                      <a:pt x="89229" y="97981"/>
                      <a:pt x="89229" y="97981"/>
                    </a:cubicBezTo>
                    <a:cubicBezTo>
                      <a:pt x="89229" y="97981"/>
                      <a:pt x="91134" y="349"/>
                      <a:pt x="83799" y="1588"/>
                    </a:cubicBezTo>
                    <a:cubicBezTo>
                      <a:pt x="65416" y="4636"/>
                      <a:pt x="59320" y="141605"/>
                      <a:pt x="45985" y="139700"/>
                    </a:cubicBezTo>
                    <a:cubicBezTo>
                      <a:pt x="34270" y="137986"/>
                      <a:pt x="23506" y="106458"/>
                      <a:pt x="20649" y="89313"/>
                    </a:cubicBezTo>
                    <a:cubicBezTo>
                      <a:pt x="19982" y="85693"/>
                      <a:pt x="16839" y="83598"/>
                      <a:pt x="13600" y="84836"/>
                    </a:cubicBezTo>
                    <a:cubicBezTo>
                      <a:pt x="7123" y="87313"/>
                      <a:pt x="-1640" y="93980"/>
                      <a:pt x="265" y="112173"/>
                    </a:cubicBezTo>
                    <a:cubicBezTo>
                      <a:pt x="2742" y="135985"/>
                      <a:pt x="8171" y="182658"/>
                      <a:pt x="33793" y="232569"/>
                    </a:cubicBezTo>
                    <a:close/>
                  </a:path>
                </a:pathLst>
              </a:custGeom>
              <a:solidFill>
                <a:srgbClr val="844D3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6" name="Google Shape;2096;p62"/>
              <p:cNvSpPr/>
              <p:nvPr/>
            </p:nvSpPr>
            <p:spPr>
              <a:xfrm>
                <a:off x="3322737" y="2081545"/>
                <a:ext cx="93011" cy="39290"/>
              </a:xfrm>
              <a:custGeom>
                <a:rect b="b" l="l" r="r" t="t"/>
                <a:pathLst>
                  <a:path extrusionOk="0" h="52387" w="124015">
                    <a:moveTo>
                      <a:pt x="95" y="33338"/>
                    </a:moveTo>
                    <a:lnTo>
                      <a:pt x="8858" y="0"/>
                    </a:lnTo>
                    <a:cubicBezTo>
                      <a:pt x="8858" y="0"/>
                      <a:pt x="104966" y="381"/>
                      <a:pt x="124016" y="9906"/>
                    </a:cubicBezTo>
                    <a:lnTo>
                      <a:pt x="122111" y="52388"/>
                    </a:lnTo>
                    <a:cubicBezTo>
                      <a:pt x="122111" y="52388"/>
                      <a:pt x="44006" y="48578"/>
                      <a:pt x="0" y="33242"/>
                    </a:cubicBezTo>
                    <a:close/>
                  </a:path>
                </a:pathLst>
              </a:custGeom>
              <a:solidFill>
                <a:srgbClr val="801E07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7" name="Google Shape;2097;p62"/>
              <p:cNvSpPr/>
              <p:nvPr/>
            </p:nvSpPr>
            <p:spPr>
              <a:xfrm>
                <a:off x="2365188" y="3177038"/>
                <a:ext cx="86153" cy="50720"/>
              </a:xfrm>
              <a:custGeom>
                <a:rect b="b" l="l" r="r" t="t"/>
                <a:pathLst>
                  <a:path extrusionOk="0" h="67627" w="114871">
                    <a:moveTo>
                      <a:pt x="95" y="39338"/>
                    </a:moveTo>
                    <a:lnTo>
                      <a:pt x="14383" y="67628"/>
                    </a:lnTo>
                    <a:cubicBezTo>
                      <a:pt x="14383" y="67628"/>
                      <a:pt x="102679" y="45911"/>
                      <a:pt x="114872" y="35433"/>
                    </a:cubicBezTo>
                    <a:lnTo>
                      <a:pt x="113062" y="0"/>
                    </a:lnTo>
                    <a:lnTo>
                      <a:pt x="0" y="39338"/>
                    </a:lnTo>
                    <a:close/>
                  </a:path>
                </a:pathLst>
              </a:custGeom>
              <a:solidFill>
                <a:srgbClr val="801E07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8" name="Google Shape;2098;p62"/>
              <p:cNvSpPr/>
              <p:nvPr/>
            </p:nvSpPr>
            <p:spPr>
              <a:xfrm>
                <a:off x="2243342" y="2101904"/>
                <a:ext cx="1174826" cy="1108424"/>
              </a:xfrm>
              <a:custGeom>
                <a:rect b="b" l="l" r="r" t="t"/>
                <a:pathLst>
                  <a:path extrusionOk="0" h="1477898" w="1566435">
                    <a:moveTo>
                      <a:pt x="1566257" y="17240"/>
                    </a:moveTo>
                    <a:cubicBezTo>
                      <a:pt x="1564732" y="11906"/>
                      <a:pt x="1437669" y="0"/>
                      <a:pt x="1437669" y="0"/>
                    </a:cubicBezTo>
                    <a:lnTo>
                      <a:pt x="1316701" y="389953"/>
                    </a:lnTo>
                    <a:lnTo>
                      <a:pt x="1060098" y="239935"/>
                    </a:lnTo>
                    <a:lnTo>
                      <a:pt x="861597" y="149066"/>
                    </a:lnTo>
                    <a:lnTo>
                      <a:pt x="699862" y="755237"/>
                    </a:lnTo>
                    <a:lnTo>
                      <a:pt x="528889" y="149066"/>
                    </a:lnTo>
                    <a:lnTo>
                      <a:pt x="327816" y="243935"/>
                    </a:lnTo>
                    <a:cubicBezTo>
                      <a:pt x="327816" y="243935"/>
                      <a:pt x="249711" y="317944"/>
                      <a:pt x="213040" y="386810"/>
                    </a:cubicBezTo>
                    <a:cubicBezTo>
                      <a:pt x="176273" y="455676"/>
                      <a:pt x="7871" y="864394"/>
                      <a:pt x="251" y="903446"/>
                    </a:cubicBezTo>
                    <a:cubicBezTo>
                      <a:pt x="-7369" y="942499"/>
                      <a:pt x="161033" y="1477899"/>
                      <a:pt x="161033" y="1477899"/>
                    </a:cubicBezTo>
                    <a:lnTo>
                      <a:pt x="280477" y="1439990"/>
                    </a:lnTo>
                    <a:lnTo>
                      <a:pt x="260569" y="940975"/>
                    </a:lnTo>
                    <a:lnTo>
                      <a:pt x="374488" y="684657"/>
                    </a:lnTo>
                    <a:lnTo>
                      <a:pt x="394205" y="871633"/>
                    </a:lnTo>
                    <a:lnTo>
                      <a:pt x="301336" y="1215581"/>
                    </a:lnTo>
                    <a:lnTo>
                      <a:pt x="702625" y="1215581"/>
                    </a:lnTo>
                    <a:lnTo>
                      <a:pt x="724913" y="1160431"/>
                    </a:lnTo>
                    <a:lnTo>
                      <a:pt x="743296" y="1215581"/>
                    </a:lnTo>
                    <a:lnTo>
                      <a:pt x="1091340" y="1215581"/>
                    </a:lnTo>
                    <a:lnTo>
                      <a:pt x="998471" y="919639"/>
                    </a:lnTo>
                    <a:lnTo>
                      <a:pt x="1048953" y="545687"/>
                    </a:lnTo>
                    <a:cubicBezTo>
                      <a:pt x="1162206" y="608838"/>
                      <a:pt x="1397664" y="734568"/>
                      <a:pt x="1448908" y="716947"/>
                    </a:cubicBezTo>
                    <a:cubicBezTo>
                      <a:pt x="1549492" y="682371"/>
                      <a:pt x="1567876" y="22574"/>
                      <a:pt x="1566352" y="17240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9" name="Google Shape;2099;p62"/>
              <p:cNvSpPr/>
              <p:nvPr/>
            </p:nvSpPr>
            <p:spPr>
              <a:xfrm>
                <a:off x="2552103" y="2213775"/>
                <a:ext cx="425342" cy="609362"/>
              </a:xfrm>
              <a:custGeom>
                <a:rect b="b" l="l" r="r" t="t"/>
                <a:pathLst>
                  <a:path extrusionOk="0" h="812482" w="567123">
                    <a:moveTo>
                      <a:pt x="450012" y="0"/>
                    </a:moveTo>
                    <a:lnTo>
                      <a:pt x="283610" y="589883"/>
                    </a:lnTo>
                    <a:lnTo>
                      <a:pt x="117208" y="0"/>
                    </a:lnTo>
                    <a:cubicBezTo>
                      <a:pt x="117208" y="0"/>
                      <a:pt x="-7284" y="217932"/>
                      <a:pt x="336" y="237839"/>
                    </a:cubicBezTo>
                    <a:cubicBezTo>
                      <a:pt x="7956" y="257747"/>
                      <a:pt x="135591" y="266891"/>
                      <a:pt x="135591" y="266891"/>
                    </a:cubicBezTo>
                    <a:cubicBezTo>
                      <a:pt x="135591" y="266891"/>
                      <a:pt x="63201" y="357188"/>
                      <a:pt x="73869" y="369475"/>
                    </a:cubicBezTo>
                    <a:cubicBezTo>
                      <a:pt x="83108" y="380143"/>
                      <a:pt x="239128" y="724472"/>
                      <a:pt x="278942" y="812483"/>
                    </a:cubicBezTo>
                    <a:lnTo>
                      <a:pt x="288182" y="812483"/>
                    </a:lnTo>
                    <a:cubicBezTo>
                      <a:pt x="327996" y="724472"/>
                      <a:pt x="484016" y="380238"/>
                      <a:pt x="493255" y="369475"/>
                    </a:cubicBezTo>
                    <a:cubicBezTo>
                      <a:pt x="503923" y="357188"/>
                      <a:pt x="431533" y="266891"/>
                      <a:pt x="431533" y="266891"/>
                    </a:cubicBezTo>
                    <a:cubicBezTo>
                      <a:pt x="431533" y="266891"/>
                      <a:pt x="559168" y="257747"/>
                      <a:pt x="566788" y="237839"/>
                    </a:cubicBezTo>
                    <a:cubicBezTo>
                      <a:pt x="574408" y="217932"/>
                      <a:pt x="449916" y="0"/>
                      <a:pt x="449916" y="0"/>
                    </a:cubicBezTo>
                    <a:close/>
                  </a:path>
                </a:pathLst>
              </a:custGeom>
              <a:solidFill>
                <a:srgbClr val="4C436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0" name="Google Shape;2100;p62"/>
              <p:cNvSpPr/>
              <p:nvPr/>
            </p:nvSpPr>
            <p:spPr>
              <a:xfrm>
                <a:off x="2769634" y="2832210"/>
                <a:ext cx="11710" cy="124229"/>
              </a:xfrm>
              <a:custGeom>
                <a:rect b="b" l="l" r="r" t="t"/>
                <a:pathLst>
                  <a:path extrusionOk="0" h="165639" w="15614">
                    <a:moveTo>
                      <a:pt x="1854" y="0"/>
                    </a:moveTo>
                    <a:cubicBezTo>
                      <a:pt x="8617" y="27242"/>
                      <a:pt x="11760" y="54769"/>
                      <a:pt x="13951" y="82391"/>
                    </a:cubicBezTo>
                    <a:cubicBezTo>
                      <a:pt x="15761" y="110014"/>
                      <a:pt x="16618" y="137731"/>
                      <a:pt x="13761" y="165640"/>
                    </a:cubicBezTo>
                    <a:cubicBezTo>
                      <a:pt x="6903" y="138398"/>
                      <a:pt x="3855" y="110871"/>
                      <a:pt x="1664" y="83248"/>
                    </a:cubicBezTo>
                    <a:cubicBezTo>
                      <a:pt x="-146" y="55626"/>
                      <a:pt x="-1003" y="27908"/>
                      <a:pt x="1854" y="0"/>
                    </a:cubicBezTo>
                    <a:close/>
                  </a:path>
                </a:pathLst>
              </a:custGeom>
              <a:solidFill>
                <a:srgbClr val="25255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1" name="Google Shape;2101;p62"/>
              <p:cNvSpPr/>
              <p:nvPr/>
            </p:nvSpPr>
            <p:spPr>
              <a:xfrm>
                <a:off x="2422494" y="2779632"/>
                <a:ext cx="16332" cy="28146"/>
              </a:xfrm>
              <a:custGeom>
                <a:rect b="b" l="l" r="r" t="t"/>
                <a:pathLst>
                  <a:path extrusionOk="0" h="37528" w="21776">
                    <a:moveTo>
                      <a:pt x="77" y="0"/>
                    </a:moveTo>
                    <a:cubicBezTo>
                      <a:pt x="7888" y="3810"/>
                      <a:pt x="12365" y="9525"/>
                      <a:pt x="16175" y="15716"/>
                    </a:cubicBezTo>
                    <a:cubicBezTo>
                      <a:pt x="19604" y="22098"/>
                      <a:pt x="22271" y="28861"/>
                      <a:pt x="21699" y="37529"/>
                    </a:cubicBezTo>
                    <a:cubicBezTo>
                      <a:pt x="13889" y="33718"/>
                      <a:pt x="9317" y="28004"/>
                      <a:pt x="5602" y="21812"/>
                    </a:cubicBezTo>
                    <a:cubicBezTo>
                      <a:pt x="2173" y="15430"/>
                      <a:pt x="-494" y="8668"/>
                      <a:pt x="77" y="0"/>
                    </a:cubicBezTo>
                    <a:close/>
                  </a:path>
                </a:pathLst>
              </a:custGeom>
              <a:solidFill>
                <a:srgbClr val="25255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2" name="Google Shape;2102;p62"/>
              <p:cNvSpPr/>
              <p:nvPr/>
            </p:nvSpPr>
            <p:spPr>
              <a:xfrm>
                <a:off x="3200293" y="2391154"/>
                <a:ext cx="27978" cy="93083"/>
              </a:xfrm>
              <a:custGeom>
                <a:rect b="b" l="l" r="r" t="t"/>
                <a:pathLst>
                  <a:path extrusionOk="0" h="124110" w="37304">
                    <a:moveTo>
                      <a:pt x="31242" y="124016"/>
                    </a:moveTo>
                    <a:cubicBezTo>
                      <a:pt x="27718" y="105442"/>
                      <a:pt x="26289" y="86868"/>
                      <a:pt x="25527" y="68294"/>
                    </a:cubicBezTo>
                    <a:cubicBezTo>
                      <a:pt x="24955" y="49721"/>
                      <a:pt x="24955" y="31147"/>
                      <a:pt x="26098" y="12573"/>
                    </a:cubicBezTo>
                    <a:lnTo>
                      <a:pt x="34862" y="16288"/>
                    </a:lnTo>
                    <a:cubicBezTo>
                      <a:pt x="23717" y="25813"/>
                      <a:pt x="12478" y="35052"/>
                      <a:pt x="0" y="43244"/>
                    </a:cubicBezTo>
                    <a:cubicBezTo>
                      <a:pt x="8382" y="30956"/>
                      <a:pt x="17907" y="19907"/>
                      <a:pt x="27622" y="8954"/>
                    </a:cubicBezTo>
                    <a:lnTo>
                      <a:pt x="35623" y="0"/>
                    </a:lnTo>
                    <a:lnTo>
                      <a:pt x="36386" y="12668"/>
                    </a:lnTo>
                    <a:cubicBezTo>
                      <a:pt x="37433" y="31242"/>
                      <a:pt x="37529" y="49816"/>
                      <a:pt x="36957" y="68390"/>
                    </a:cubicBezTo>
                    <a:cubicBezTo>
                      <a:pt x="36195" y="86963"/>
                      <a:pt x="34766" y="105537"/>
                      <a:pt x="31242" y="124111"/>
                    </a:cubicBezTo>
                    <a:close/>
                  </a:path>
                </a:pathLst>
              </a:custGeom>
              <a:solidFill>
                <a:srgbClr val="25255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3" name="Google Shape;2103;p62"/>
              <p:cNvSpPr/>
              <p:nvPr/>
            </p:nvSpPr>
            <p:spPr>
              <a:xfrm>
                <a:off x="2581190" y="1717356"/>
                <a:ext cx="365950" cy="397540"/>
              </a:xfrm>
              <a:custGeom>
                <a:rect b="b" l="l" r="r" t="t"/>
                <a:pathLst>
                  <a:path extrusionOk="0" h="530054" w="487933">
                    <a:moveTo>
                      <a:pt x="478951" y="269272"/>
                    </a:moveTo>
                    <a:cubicBezTo>
                      <a:pt x="459996" y="246793"/>
                      <a:pt x="443899" y="248317"/>
                      <a:pt x="434279" y="252889"/>
                    </a:cubicBezTo>
                    <a:cubicBezTo>
                      <a:pt x="435707" y="230505"/>
                      <a:pt x="436565" y="211360"/>
                      <a:pt x="436565" y="200597"/>
                    </a:cubicBezTo>
                    <a:cubicBezTo>
                      <a:pt x="436565" y="198215"/>
                      <a:pt x="436946" y="195834"/>
                      <a:pt x="436946" y="193358"/>
                    </a:cubicBezTo>
                    <a:cubicBezTo>
                      <a:pt x="436946" y="86582"/>
                      <a:pt x="350363" y="0"/>
                      <a:pt x="243588" y="0"/>
                    </a:cubicBezTo>
                    <a:cubicBezTo>
                      <a:pt x="136813" y="0"/>
                      <a:pt x="50231" y="86582"/>
                      <a:pt x="50231" y="193358"/>
                    </a:cubicBezTo>
                    <a:cubicBezTo>
                      <a:pt x="50231" y="193358"/>
                      <a:pt x="51469" y="219170"/>
                      <a:pt x="53755" y="252984"/>
                    </a:cubicBezTo>
                    <a:cubicBezTo>
                      <a:pt x="44135" y="248317"/>
                      <a:pt x="27942" y="246698"/>
                      <a:pt x="8987" y="269367"/>
                    </a:cubicBezTo>
                    <a:cubicBezTo>
                      <a:pt x="-20159" y="304038"/>
                      <a:pt x="27847" y="365570"/>
                      <a:pt x="63756" y="364427"/>
                    </a:cubicBezTo>
                    <a:cubicBezTo>
                      <a:pt x="66042" y="382143"/>
                      <a:pt x="68614" y="396716"/>
                      <a:pt x="71281" y="404908"/>
                    </a:cubicBezTo>
                    <a:cubicBezTo>
                      <a:pt x="78329" y="425958"/>
                      <a:pt x="110429" y="466820"/>
                      <a:pt x="153863" y="499872"/>
                    </a:cubicBezTo>
                    <a:cubicBezTo>
                      <a:pt x="206727" y="540163"/>
                      <a:pt x="280069" y="540068"/>
                      <a:pt x="332933" y="499872"/>
                    </a:cubicBezTo>
                    <a:cubicBezTo>
                      <a:pt x="376462" y="466820"/>
                      <a:pt x="408371" y="426149"/>
                      <a:pt x="415419" y="404908"/>
                    </a:cubicBezTo>
                    <a:cubicBezTo>
                      <a:pt x="418181" y="396526"/>
                      <a:pt x="420944" y="382048"/>
                      <a:pt x="423420" y="364331"/>
                    </a:cubicBezTo>
                    <a:cubicBezTo>
                      <a:pt x="459425" y="366332"/>
                      <a:pt x="508288" y="304229"/>
                      <a:pt x="478951" y="269367"/>
                    </a:cubicBezTo>
                    <a:close/>
                  </a:path>
                </a:pathLst>
              </a:custGeom>
              <a:solidFill>
                <a:srgbClr val="844D3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4" name="Google Shape;2104;p62"/>
              <p:cNvSpPr/>
              <p:nvPr/>
            </p:nvSpPr>
            <p:spPr>
              <a:xfrm rot="-4566169">
                <a:off x="2660548" y="1952604"/>
                <a:ext cx="26412" cy="79378"/>
              </a:xfrm>
              <a:custGeom>
                <a:rect b="b" l="l" r="r" t="t"/>
                <a:pathLst>
                  <a:path extrusionOk="0" h="105917" w="35242">
                    <a:moveTo>
                      <a:pt x="35243" y="52959"/>
                    </a:moveTo>
                    <a:cubicBezTo>
                      <a:pt x="35243" y="82207"/>
                      <a:pt x="27353" y="105918"/>
                      <a:pt x="17621" y="105918"/>
                    </a:cubicBezTo>
                    <a:cubicBezTo>
                      <a:pt x="7889" y="105918"/>
                      <a:pt x="0" y="82207"/>
                      <a:pt x="0" y="52959"/>
                    </a:cubicBezTo>
                    <a:cubicBezTo>
                      <a:pt x="0" y="23711"/>
                      <a:pt x="7889" y="0"/>
                      <a:pt x="17621" y="0"/>
                    </a:cubicBezTo>
                    <a:cubicBezTo>
                      <a:pt x="27353" y="0"/>
                      <a:pt x="35243" y="23711"/>
                      <a:pt x="35243" y="52959"/>
                    </a:cubicBezTo>
                    <a:close/>
                  </a:path>
                </a:pathLst>
              </a:custGeom>
              <a:solidFill>
                <a:srgbClr val="75281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5" name="Google Shape;2105;p62"/>
              <p:cNvSpPr/>
              <p:nvPr/>
            </p:nvSpPr>
            <p:spPr>
              <a:xfrm>
                <a:off x="2732377" y="1992319"/>
                <a:ext cx="63722" cy="17144"/>
              </a:xfrm>
              <a:custGeom>
                <a:rect b="b" l="l" r="r" t="t"/>
                <a:pathLst>
                  <a:path extrusionOk="0" h="22859" w="84962">
                    <a:moveTo>
                      <a:pt x="0" y="0"/>
                    </a:moveTo>
                    <a:cubicBezTo>
                      <a:pt x="14192" y="7525"/>
                      <a:pt x="28289" y="13049"/>
                      <a:pt x="42577" y="13049"/>
                    </a:cubicBezTo>
                    <a:cubicBezTo>
                      <a:pt x="49721" y="13049"/>
                      <a:pt x="56864" y="12097"/>
                      <a:pt x="63817" y="9525"/>
                    </a:cubicBezTo>
                    <a:cubicBezTo>
                      <a:pt x="67437" y="8572"/>
                      <a:pt x="70675" y="6667"/>
                      <a:pt x="74295" y="5334"/>
                    </a:cubicBezTo>
                    <a:cubicBezTo>
                      <a:pt x="77819" y="3715"/>
                      <a:pt x="81058" y="1619"/>
                      <a:pt x="84963" y="0"/>
                    </a:cubicBezTo>
                    <a:cubicBezTo>
                      <a:pt x="80391" y="6572"/>
                      <a:pt x="74390" y="12573"/>
                      <a:pt x="66961" y="16573"/>
                    </a:cubicBezTo>
                    <a:cubicBezTo>
                      <a:pt x="59722" y="20955"/>
                      <a:pt x="51054" y="22860"/>
                      <a:pt x="42481" y="22860"/>
                    </a:cubicBezTo>
                    <a:cubicBezTo>
                      <a:pt x="33909" y="22669"/>
                      <a:pt x="25432" y="20479"/>
                      <a:pt x="18097" y="16383"/>
                    </a:cubicBezTo>
                    <a:cubicBezTo>
                      <a:pt x="10858" y="12382"/>
                      <a:pt x="4381" y="6858"/>
                      <a:pt x="0" y="0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6" name="Google Shape;2106;p62"/>
              <p:cNvSpPr/>
              <p:nvPr/>
            </p:nvSpPr>
            <p:spPr>
              <a:xfrm>
                <a:off x="2746950" y="2014321"/>
                <a:ext cx="33290" cy="6221"/>
              </a:xfrm>
              <a:custGeom>
                <a:rect b="b" l="l" r="r" t="t"/>
                <a:pathLst>
                  <a:path extrusionOk="0" h="8295" w="44386">
                    <a:moveTo>
                      <a:pt x="0" y="0"/>
                    </a:moveTo>
                    <a:cubicBezTo>
                      <a:pt x="7715" y="1905"/>
                      <a:pt x="14954" y="3334"/>
                      <a:pt x="22288" y="3334"/>
                    </a:cubicBezTo>
                    <a:cubicBezTo>
                      <a:pt x="25908" y="3524"/>
                      <a:pt x="29527" y="3143"/>
                      <a:pt x="33242" y="2572"/>
                    </a:cubicBezTo>
                    <a:cubicBezTo>
                      <a:pt x="36957" y="2096"/>
                      <a:pt x="40481" y="953"/>
                      <a:pt x="44386" y="0"/>
                    </a:cubicBezTo>
                    <a:cubicBezTo>
                      <a:pt x="38671" y="5525"/>
                      <a:pt x="30385" y="8477"/>
                      <a:pt x="22193" y="8287"/>
                    </a:cubicBezTo>
                    <a:cubicBezTo>
                      <a:pt x="14097" y="8096"/>
                      <a:pt x="6001" y="5429"/>
                      <a:pt x="0" y="0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7" name="Google Shape;2107;p62"/>
              <p:cNvSpPr/>
              <p:nvPr/>
            </p:nvSpPr>
            <p:spPr>
              <a:xfrm>
                <a:off x="2715447" y="1914595"/>
                <a:ext cx="18859" cy="43433"/>
              </a:xfrm>
              <a:custGeom>
                <a:rect b="b" l="l" r="r" t="t"/>
                <a:pathLst>
                  <a:path extrusionOk="0" h="57911" w="25145">
                    <a:moveTo>
                      <a:pt x="25146" y="28956"/>
                    </a:moveTo>
                    <a:cubicBezTo>
                      <a:pt x="25146" y="44958"/>
                      <a:pt x="19526" y="57912"/>
                      <a:pt x="12573" y="57912"/>
                    </a:cubicBezTo>
                    <a:cubicBezTo>
                      <a:pt x="5620" y="57912"/>
                      <a:pt x="0" y="44958"/>
                      <a:pt x="0" y="28956"/>
                    </a:cubicBezTo>
                    <a:cubicBezTo>
                      <a:pt x="0" y="12954"/>
                      <a:pt x="5620" y="0"/>
                      <a:pt x="12573" y="0"/>
                    </a:cubicBezTo>
                    <a:cubicBezTo>
                      <a:pt x="19526" y="0"/>
                      <a:pt x="25146" y="12954"/>
                      <a:pt x="25146" y="28956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8" name="Google Shape;2108;p62"/>
              <p:cNvSpPr/>
              <p:nvPr/>
            </p:nvSpPr>
            <p:spPr>
              <a:xfrm>
                <a:off x="2591670" y="1923051"/>
                <a:ext cx="37601" cy="46340"/>
              </a:xfrm>
              <a:custGeom>
                <a:rect b="b" l="l" r="r" t="t"/>
                <a:pathLst>
                  <a:path extrusionOk="0" h="61786" w="50134">
                    <a:moveTo>
                      <a:pt x="3015" y="27397"/>
                    </a:moveTo>
                    <a:cubicBezTo>
                      <a:pt x="-985" y="22825"/>
                      <a:pt x="-795" y="15395"/>
                      <a:pt x="2348" y="9776"/>
                    </a:cubicBezTo>
                    <a:cubicBezTo>
                      <a:pt x="5492" y="3870"/>
                      <a:pt x="12445" y="346"/>
                      <a:pt x="19113" y="60"/>
                    </a:cubicBezTo>
                    <a:cubicBezTo>
                      <a:pt x="25780" y="-416"/>
                      <a:pt x="32733" y="1965"/>
                      <a:pt x="37877" y="6156"/>
                    </a:cubicBezTo>
                    <a:cubicBezTo>
                      <a:pt x="43211" y="10252"/>
                      <a:pt x="47021" y="15681"/>
                      <a:pt x="49688" y="21491"/>
                    </a:cubicBezTo>
                    <a:cubicBezTo>
                      <a:pt x="50831" y="23873"/>
                      <a:pt x="49688" y="26730"/>
                      <a:pt x="47306" y="27873"/>
                    </a:cubicBezTo>
                    <a:cubicBezTo>
                      <a:pt x="45211" y="28826"/>
                      <a:pt x="42735" y="28159"/>
                      <a:pt x="41401" y="26349"/>
                    </a:cubicBezTo>
                    <a:lnTo>
                      <a:pt x="41401" y="26349"/>
                    </a:lnTo>
                    <a:cubicBezTo>
                      <a:pt x="38448" y="22253"/>
                      <a:pt x="32162" y="20348"/>
                      <a:pt x="26828" y="21682"/>
                    </a:cubicBezTo>
                    <a:cubicBezTo>
                      <a:pt x="21494" y="22920"/>
                      <a:pt x="17207" y="27397"/>
                      <a:pt x="15779" y="33398"/>
                    </a:cubicBezTo>
                    <a:cubicBezTo>
                      <a:pt x="14160" y="39303"/>
                      <a:pt x="15303" y="45875"/>
                      <a:pt x="19398" y="51114"/>
                    </a:cubicBezTo>
                    <a:cubicBezTo>
                      <a:pt x="23399" y="56448"/>
                      <a:pt x="29781" y="60163"/>
                      <a:pt x="37020" y="61592"/>
                    </a:cubicBezTo>
                    <a:cubicBezTo>
                      <a:pt x="29590" y="62544"/>
                      <a:pt x="21589" y="59972"/>
                      <a:pt x="15588" y="54638"/>
                    </a:cubicBezTo>
                    <a:cubicBezTo>
                      <a:pt x="9397" y="49304"/>
                      <a:pt x="6254" y="40160"/>
                      <a:pt x="7682" y="31683"/>
                    </a:cubicBezTo>
                    <a:cubicBezTo>
                      <a:pt x="8921" y="23396"/>
                      <a:pt x="15112" y="14538"/>
                      <a:pt x="24447" y="12347"/>
                    </a:cubicBezTo>
                    <a:cubicBezTo>
                      <a:pt x="33114" y="9966"/>
                      <a:pt x="43497" y="12347"/>
                      <a:pt x="49307" y="20634"/>
                    </a:cubicBezTo>
                    <a:lnTo>
                      <a:pt x="41020" y="25397"/>
                    </a:lnTo>
                    <a:cubicBezTo>
                      <a:pt x="36829" y="15872"/>
                      <a:pt x="29304" y="7775"/>
                      <a:pt x="19208" y="7204"/>
                    </a:cubicBezTo>
                    <a:cubicBezTo>
                      <a:pt x="14350" y="6918"/>
                      <a:pt x="9302" y="8347"/>
                      <a:pt x="5968" y="12252"/>
                    </a:cubicBezTo>
                    <a:cubicBezTo>
                      <a:pt x="2539" y="16062"/>
                      <a:pt x="920" y="21968"/>
                      <a:pt x="3111" y="27492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09;p62"/>
              <p:cNvSpPr/>
              <p:nvPr/>
            </p:nvSpPr>
            <p:spPr>
              <a:xfrm>
                <a:off x="2896992" y="1923051"/>
                <a:ext cx="37601" cy="46340"/>
              </a:xfrm>
              <a:custGeom>
                <a:rect b="b" l="l" r="r" t="t"/>
                <a:pathLst>
                  <a:path extrusionOk="0" h="61786" w="50134">
                    <a:moveTo>
                      <a:pt x="47119" y="27397"/>
                    </a:moveTo>
                    <a:cubicBezTo>
                      <a:pt x="51120" y="22825"/>
                      <a:pt x="50929" y="15395"/>
                      <a:pt x="47786" y="9776"/>
                    </a:cubicBezTo>
                    <a:cubicBezTo>
                      <a:pt x="44643" y="3870"/>
                      <a:pt x="37689" y="346"/>
                      <a:pt x="31022" y="60"/>
                    </a:cubicBezTo>
                    <a:cubicBezTo>
                      <a:pt x="24354" y="-416"/>
                      <a:pt x="17401" y="1965"/>
                      <a:pt x="12257" y="6156"/>
                    </a:cubicBezTo>
                    <a:cubicBezTo>
                      <a:pt x="6923" y="10252"/>
                      <a:pt x="3114" y="15681"/>
                      <a:pt x="447" y="21491"/>
                    </a:cubicBezTo>
                    <a:cubicBezTo>
                      <a:pt x="-696" y="23873"/>
                      <a:pt x="447" y="26730"/>
                      <a:pt x="2828" y="27873"/>
                    </a:cubicBezTo>
                    <a:cubicBezTo>
                      <a:pt x="4923" y="28826"/>
                      <a:pt x="7400" y="28159"/>
                      <a:pt x="8733" y="26349"/>
                    </a:cubicBezTo>
                    <a:lnTo>
                      <a:pt x="8733" y="26349"/>
                    </a:lnTo>
                    <a:cubicBezTo>
                      <a:pt x="11686" y="22253"/>
                      <a:pt x="17973" y="20348"/>
                      <a:pt x="23307" y="21682"/>
                    </a:cubicBezTo>
                    <a:cubicBezTo>
                      <a:pt x="28640" y="22920"/>
                      <a:pt x="32927" y="27397"/>
                      <a:pt x="34356" y="33398"/>
                    </a:cubicBezTo>
                    <a:cubicBezTo>
                      <a:pt x="35975" y="39303"/>
                      <a:pt x="34832" y="45875"/>
                      <a:pt x="30736" y="51114"/>
                    </a:cubicBezTo>
                    <a:cubicBezTo>
                      <a:pt x="26736" y="56448"/>
                      <a:pt x="20354" y="60163"/>
                      <a:pt x="13115" y="61592"/>
                    </a:cubicBezTo>
                    <a:cubicBezTo>
                      <a:pt x="20544" y="62544"/>
                      <a:pt x="28545" y="59972"/>
                      <a:pt x="34546" y="54638"/>
                    </a:cubicBezTo>
                    <a:cubicBezTo>
                      <a:pt x="40737" y="49304"/>
                      <a:pt x="43881" y="40160"/>
                      <a:pt x="42452" y="31683"/>
                    </a:cubicBezTo>
                    <a:cubicBezTo>
                      <a:pt x="41214" y="23396"/>
                      <a:pt x="35022" y="14538"/>
                      <a:pt x="25688" y="12347"/>
                    </a:cubicBezTo>
                    <a:cubicBezTo>
                      <a:pt x="17020" y="9966"/>
                      <a:pt x="6638" y="12347"/>
                      <a:pt x="828" y="20634"/>
                    </a:cubicBezTo>
                    <a:lnTo>
                      <a:pt x="9114" y="25397"/>
                    </a:lnTo>
                    <a:cubicBezTo>
                      <a:pt x="13305" y="15872"/>
                      <a:pt x="20830" y="7775"/>
                      <a:pt x="30927" y="7204"/>
                    </a:cubicBezTo>
                    <a:cubicBezTo>
                      <a:pt x="35784" y="6918"/>
                      <a:pt x="40832" y="8347"/>
                      <a:pt x="44166" y="12252"/>
                    </a:cubicBezTo>
                    <a:cubicBezTo>
                      <a:pt x="47595" y="16062"/>
                      <a:pt x="49215" y="21968"/>
                      <a:pt x="47024" y="27492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10;p62"/>
              <p:cNvSpPr/>
              <p:nvPr/>
            </p:nvSpPr>
            <p:spPr>
              <a:xfrm>
                <a:off x="2807523" y="1977448"/>
                <a:ext cx="78238" cy="29758"/>
              </a:xfrm>
              <a:custGeom>
                <a:rect b="b" l="l" r="r" t="t"/>
                <a:pathLst>
                  <a:path extrusionOk="0" h="39677" w="104317">
                    <a:moveTo>
                      <a:pt x="105" y="29449"/>
                    </a:moveTo>
                    <a:cubicBezTo>
                      <a:pt x="1914" y="39069"/>
                      <a:pt x="26584" y="42498"/>
                      <a:pt x="55349" y="37164"/>
                    </a:cubicBezTo>
                    <a:cubicBezTo>
                      <a:pt x="84115" y="31830"/>
                      <a:pt x="106022" y="19733"/>
                      <a:pt x="104213" y="10208"/>
                    </a:cubicBezTo>
                    <a:cubicBezTo>
                      <a:pt x="102403" y="683"/>
                      <a:pt x="77733" y="-2841"/>
                      <a:pt x="48968" y="2493"/>
                    </a:cubicBezTo>
                    <a:cubicBezTo>
                      <a:pt x="20202" y="7827"/>
                      <a:pt x="-1705" y="19924"/>
                      <a:pt x="105" y="29449"/>
                    </a:cubicBezTo>
                    <a:close/>
                  </a:path>
                </a:pathLst>
              </a:custGeom>
              <a:solidFill>
                <a:srgbClr val="75281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1" name="Google Shape;2111;p62"/>
              <p:cNvSpPr/>
              <p:nvPr/>
            </p:nvSpPr>
            <p:spPr>
              <a:xfrm>
                <a:off x="2803857" y="1848712"/>
                <a:ext cx="56230" cy="34946"/>
              </a:xfrm>
              <a:custGeom>
                <a:rect b="b" l="l" r="r" t="t"/>
                <a:pathLst>
                  <a:path extrusionOk="0" h="46595" w="74973">
                    <a:moveTo>
                      <a:pt x="2896" y="7168"/>
                    </a:moveTo>
                    <a:cubicBezTo>
                      <a:pt x="9849" y="2215"/>
                      <a:pt x="17088" y="405"/>
                      <a:pt x="25089" y="24"/>
                    </a:cubicBezTo>
                    <a:cubicBezTo>
                      <a:pt x="32995" y="-262"/>
                      <a:pt x="40996" y="2024"/>
                      <a:pt x="48044" y="5644"/>
                    </a:cubicBezTo>
                    <a:cubicBezTo>
                      <a:pt x="55093" y="9454"/>
                      <a:pt x="61379" y="14502"/>
                      <a:pt x="65761" y="20789"/>
                    </a:cubicBezTo>
                    <a:cubicBezTo>
                      <a:pt x="68142" y="23741"/>
                      <a:pt x="69666" y="27170"/>
                      <a:pt x="71381" y="30409"/>
                    </a:cubicBezTo>
                    <a:cubicBezTo>
                      <a:pt x="72905" y="33743"/>
                      <a:pt x="73857" y="37267"/>
                      <a:pt x="74810" y="40696"/>
                    </a:cubicBezTo>
                    <a:cubicBezTo>
                      <a:pt x="75477" y="43172"/>
                      <a:pt x="74048" y="45744"/>
                      <a:pt x="71571" y="46411"/>
                    </a:cubicBezTo>
                    <a:cubicBezTo>
                      <a:pt x="69952" y="46887"/>
                      <a:pt x="68333" y="46411"/>
                      <a:pt x="67190" y="45363"/>
                    </a:cubicBezTo>
                    <a:lnTo>
                      <a:pt x="66618" y="44792"/>
                    </a:lnTo>
                    <a:cubicBezTo>
                      <a:pt x="64237" y="42601"/>
                      <a:pt x="62142" y="40315"/>
                      <a:pt x="59951" y="38219"/>
                    </a:cubicBezTo>
                    <a:cubicBezTo>
                      <a:pt x="57474" y="36410"/>
                      <a:pt x="55760" y="34124"/>
                      <a:pt x="53188" y="32695"/>
                    </a:cubicBezTo>
                    <a:cubicBezTo>
                      <a:pt x="48902" y="29075"/>
                      <a:pt x="44044" y="26885"/>
                      <a:pt x="39282" y="25075"/>
                    </a:cubicBezTo>
                    <a:cubicBezTo>
                      <a:pt x="34519" y="23265"/>
                      <a:pt x="29471" y="22598"/>
                      <a:pt x="24327" y="22027"/>
                    </a:cubicBezTo>
                    <a:cubicBezTo>
                      <a:pt x="19184" y="21265"/>
                      <a:pt x="13278" y="21170"/>
                      <a:pt x="7849" y="20217"/>
                    </a:cubicBezTo>
                    <a:lnTo>
                      <a:pt x="5849" y="19836"/>
                    </a:lnTo>
                    <a:cubicBezTo>
                      <a:pt x="1944" y="19169"/>
                      <a:pt x="-628" y="15455"/>
                      <a:pt x="134" y="11549"/>
                    </a:cubicBezTo>
                    <a:cubicBezTo>
                      <a:pt x="515" y="9644"/>
                      <a:pt x="1562" y="8025"/>
                      <a:pt x="2991" y="6977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2" name="Google Shape;2112;p62"/>
              <p:cNvSpPr/>
              <p:nvPr/>
            </p:nvSpPr>
            <p:spPr>
              <a:xfrm>
                <a:off x="2673819" y="1848712"/>
                <a:ext cx="56230" cy="34946"/>
              </a:xfrm>
              <a:custGeom>
                <a:rect b="b" l="l" r="r" t="t"/>
                <a:pathLst>
                  <a:path extrusionOk="0" h="46595" w="74973">
                    <a:moveTo>
                      <a:pt x="72077" y="7168"/>
                    </a:moveTo>
                    <a:cubicBezTo>
                      <a:pt x="65124" y="2215"/>
                      <a:pt x="57885" y="405"/>
                      <a:pt x="49884" y="24"/>
                    </a:cubicBezTo>
                    <a:cubicBezTo>
                      <a:pt x="41978" y="-262"/>
                      <a:pt x="33977" y="2024"/>
                      <a:pt x="26929" y="5644"/>
                    </a:cubicBezTo>
                    <a:cubicBezTo>
                      <a:pt x="19880" y="9454"/>
                      <a:pt x="13594" y="14502"/>
                      <a:pt x="9212" y="20789"/>
                    </a:cubicBezTo>
                    <a:cubicBezTo>
                      <a:pt x="6831" y="23741"/>
                      <a:pt x="5307" y="27170"/>
                      <a:pt x="3592" y="30409"/>
                    </a:cubicBezTo>
                    <a:cubicBezTo>
                      <a:pt x="2068" y="33743"/>
                      <a:pt x="1116" y="37267"/>
                      <a:pt x="164" y="40696"/>
                    </a:cubicBezTo>
                    <a:cubicBezTo>
                      <a:pt x="-503" y="43172"/>
                      <a:pt x="926" y="45744"/>
                      <a:pt x="3402" y="46411"/>
                    </a:cubicBezTo>
                    <a:cubicBezTo>
                      <a:pt x="5021" y="46887"/>
                      <a:pt x="6641" y="46411"/>
                      <a:pt x="7784" y="45363"/>
                    </a:cubicBezTo>
                    <a:lnTo>
                      <a:pt x="8355" y="44792"/>
                    </a:lnTo>
                    <a:cubicBezTo>
                      <a:pt x="10736" y="42601"/>
                      <a:pt x="12832" y="40315"/>
                      <a:pt x="15023" y="38219"/>
                    </a:cubicBezTo>
                    <a:cubicBezTo>
                      <a:pt x="17499" y="36410"/>
                      <a:pt x="19214" y="34124"/>
                      <a:pt x="21785" y="32695"/>
                    </a:cubicBezTo>
                    <a:cubicBezTo>
                      <a:pt x="26072" y="29075"/>
                      <a:pt x="30929" y="26885"/>
                      <a:pt x="35692" y="25075"/>
                    </a:cubicBezTo>
                    <a:cubicBezTo>
                      <a:pt x="40454" y="23265"/>
                      <a:pt x="45502" y="22598"/>
                      <a:pt x="50646" y="22027"/>
                    </a:cubicBezTo>
                    <a:cubicBezTo>
                      <a:pt x="55790" y="21265"/>
                      <a:pt x="61695" y="21170"/>
                      <a:pt x="67124" y="20217"/>
                    </a:cubicBezTo>
                    <a:lnTo>
                      <a:pt x="69125" y="19836"/>
                    </a:lnTo>
                    <a:cubicBezTo>
                      <a:pt x="73030" y="19169"/>
                      <a:pt x="75601" y="15455"/>
                      <a:pt x="74840" y="11549"/>
                    </a:cubicBezTo>
                    <a:cubicBezTo>
                      <a:pt x="74459" y="9644"/>
                      <a:pt x="73411" y="8025"/>
                      <a:pt x="71982" y="6977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3" name="Google Shape;2113;p62"/>
              <p:cNvSpPr/>
              <p:nvPr/>
            </p:nvSpPr>
            <p:spPr>
              <a:xfrm>
                <a:off x="2797457" y="1914595"/>
                <a:ext cx="18860" cy="43433"/>
              </a:xfrm>
              <a:custGeom>
                <a:rect b="b" l="l" r="r" t="t"/>
                <a:pathLst>
                  <a:path extrusionOk="0" h="57911" w="25146">
                    <a:moveTo>
                      <a:pt x="0" y="28956"/>
                    </a:moveTo>
                    <a:cubicBezTo>
                      <a:pt x="0" y="44958"/>
                      <a:pt x="5620" y="57912"/>
                      <a:pt x="12573" y="57912"/>
                    </a:cubicBezTo>
                    <a:cubicBezTo>
                      <a:pt x="19526" y="57912"/>
                      <a:pt x="25146" y="44958"/>
                      <a:pt x="25146" y="28956"/>
                    </a:cubicBezTo>
                    <a:cubicBezTo>
                      <a:pt x="25146" y="12954"/>
                      <a:pt x="19526" y="0"/>
                      <a:pt x="12573" y="0"/>
                    </a:cubicBezTo>
                    <a:cubicBezTo>
                      <a:pt x="5620" y="0"/>
                      <a:pt x="0" y="12954"/>
                      <a:pt x="0" y="28956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4" name="Google Shape;2114;p62"/>
              <p:cNvSpPr/>
              <p:nvPr/>
            </p:nvSpPr>
            <p:spPr>
              <a:xfrm>
                <a:off x="2761738" y="1897664"/>
                <a:ext cx="22429" cy="73553"/>
              </a:xfrm>
              <a:custGeom>
                <a:rect b="b" l="l" r="r" t="t"/>
                <a:pathLst>
                  <a:path extrusionOk="0" h="98071" w="29905">
                    <a:moveTo>
                      <a:pt x="14097" y="95"/>
                    </a:moveTo>
                    <a:cubicBezTo>
                      <a:pt x="10382" y="9620"/>
                      <a:pt x="9049" y="19241"/>
                      <a:pt x="9811" y="28575"/>
                    </a:cubicBezTo>
                    <a:cubicBezTo>
                      <a:pt x="10668" y="37814"/>
                      <a:pt x="13430" y="46863"/>
                      <a:pt x="18383" y="54292"/>
                    </a:cubicBezTo>
                    <a:cubicBezTo>
                      <a:pt x="20765" y="58198"/>
                      <a:pt x="24194" y="62103"/>
                      <a:pt x="26861" y="67056"/>
                    </a:cubicBezTo>
                    <a:cubicBezTo>
                      <a:pt x="29432" y="71914"/>
                      <a:pt x="31337" y="78962"/>
                      <a:pt x="28480" y="85058"/>
                    </a:cubicBezTo>
                    <a:cubicBezTo>
                      <a:pt x="25908" y="90964"/>
                      <a:pt x="20669" y="94488"/>
                      <a:pt x="15526" y="96298"/>
                    </a:cubicBezTo>
                    <a:cubicBezTo>
                      <a:pt x="10287" y="98012"/>
                      <a:pt x="5144" y="98203"/>
                      <a:pt x="0" y="98012"/>
                    </a:cubicBezTo>
                    <a:cubicBezTo>
                      <a:pt x="4763" y="96012"/>
                      <a:pt x="9525" y="94488"/>
                      <a:pt x="13430" y="91916"/>
                    </a:cubicBezTo>
                    <a:cubicBezTo>
                      <a:pt x="17336" y="89535"/>
                      <a:pt x="20288" y="85916"/>
                      <a:pt x="21146" y="82391"/>
                    </a:cubicBezTo>
                    <a:cubicBezTo>
                      <a:pt x="23146" y="75248"/>
                      <a:pt x="16097" y="68390"/>
                      <a:pt x="10096" y="59627"/>
                    </a:cubicBezTo>
                    <a:cubicBezTo>
                      <a:pt x="4096" y="50292"/>
                      <a:pt x="1334" y="39243"/>
                      <a:pt x="2096" y="28480"/>
                    </a:cubicBezTo>
                    <a:cubicBezTo>
                      <a:pt x="2762" y="17812"/>
                      <a:pt x="6858" y="7334"/>
                      <a:pt x="14002" y="0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5" name="Google Shape;2115;p62"/>
              <p:cNvSpPr/>
              <p:nvPr/>
            </p:nvSpPr>
            <p:spPr>
              <a:xfrm>
                <a:off x="2746807" y="1963991"/>
                <a:ext cx="8000" cy="5934"/>
              </a:xfrm>
              <a:custGeom>
                <a:rect b="b" l="l" r="r" t="t"/>
                <a:pathLst>
                  <a:path extrusionOk="0" h="7912" w="10667">
                    <a:moveTo>
                      <a:pt x="0" y="51"/>
                    </a:moveTo>
                    <a:cubicBezTo>
                      <a:pt x="2953" y="-235"/>
                      <a:pt x="4953" y="718"/>
                      <a:pt x="6763" y="1956"/>
                    </a:cubicBezTo>
                    <a:cubicBezTo>
                      <a:pt x="8477" y="3290"/>
                      <a:pt x="10001" y="5004"/>
                      <a:pt x="10668" y="7862"/>
                    </a:cubicBezTo>
                    <a:cubicBezTo>
                      <a:pt x="7715" y="8147"/>
                      <a:pt x="5715" y="7195"/>
                      <a:pt x="3905" y="5957"/>
                    </a:cubicBezTo>
                    <a:cubicBezTo>
                      <a:pt x="2191" y="4623"/>
                      <a:pt x="667" y="2909"/>
                      <a:pt x="0" y="51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6" name="Google Shape;2116;p62"/>
              <p:cNvSpPr/>
              <p:nvPr/>
            </p:nvSpPr>
            <p:spPr>
              <a:xfrm>
                <a:off x="2600243" y="1702571"/>
                <a:ext cx="341513" cy="231454"/>
              </a:xfrm>
              <a:custGeom>
                <a:rect b="b" l="l" r="r" t="t"/>
                <a:pathLst>
                  <a:path extrusionOk="0" h="308606" w="455350">
                    <a:moveTo>
                      <a:pt x="364679" y="46097"/>
                    </a:moveTo>
                    <a:cubicBezTo>
                      <a:pt x="169702" y="-69917"/>
                      <a:pt x="41114" y="69624"/>
                      <a:pt x="41114" y="69624"/>
                    </a:cubicBezTo>
                    <a:cubicBezTo>
                      <a:pt x="-15845" y="119059"/>
                      <a:pt x="-320" y="223929"/>
                      <a:pt x="10158" y="270602"/>
                    </a:cubicBezTo>
                    <a:cubicBezTo>
                      <a:pt x="17492" y="268887"/>
                      <a:pt x="23779" y="270506"/>
                      <a:pt x="28446" y="272697"/>
                    </a:cubicBezTo>
                    <a:cubicBezTo>
                      <a:pt x="28351" y="270792"/>
                      <a:pt x="28255" y="268982"/>
                      <a:pt x="28065" y="267173"/>
                    </a:cubicBezTo>
                    <a:lnTo>
                      <a:pt x="32637" y="277364"/>
                    </a:lnTo>
                    <a:cubicBezTo>
                      <a:pt x="38066" y="289366"/>
                      <a:pt x="45305" y="302796"/>
                      <a:pt x="57116" y="308511"/>
                    </a:cubicBezTo>
                    <a:cubicBezTo>
                      <a:pt x="56449" y="287842"/>
                      <a:pt x="55783" y="266887"/>
                      <a:pt x="59307" y="246503"/>
                    </a:cubicBezTo>
                    <a:cubicBezTo>
                      <a:pt x="62831" y="226120"/>
                      <a:pt x="70737" y="205832"/>
                      <a:pt x="85120" y="190973"/>
                    </a:cubicBezTo>
                    <a:cubicBezTo>
                      <a:pt x="107980" y="167446"/>
                      <a:pt x="148937" y="159159"/>
                      <a:pt x="162748" y="129441"/>
                    </a:cubicBezTo>
                    <a:cubicBezTo>
                      <a:pt x="161415" y="156016"/>
                      <a:pt x="179512" y="179828"/>
                      <a:pt x="200372" y="196307"/>
                    </a:cubicBezTo>
                    <a:cubicBezTo>
                      <a:pt x="223804" y="214785"/>
                      <a:pt x="251902" y="227263"/>
                      <a:pt x="281335" y="232216"/>
                    </a:cubicBezTo>
                    <a:cubicBezTo>
                      <a:pt x="302290" y="235740"/>
                      <a:pt x="323721" y="235645"/>
                      <a:pt x="344771" y="238312"/>
                    </a:cubicBezTo>
                    <a:cubicBezTo>
                      <a:pt x="359345" y="240217"/>
                      <a:pt x="374870" y="244217"/>
                      <a:pt x="383919" y="255743"/>
                    </a:cubicBezTo>
                    <a:cubicBezTo>
                      <a:pt x="395254" y="270125"/>
                      <a:pt x="392682" y="290604"/>
                      <a:pt x="389539" y="308607"/>
                    </a:cubicBezTo>
                    <a:cubicBezTo>
                      <a:pt x="397825" y="297176"/>
                      <a:pt x="405160" y="284413"/>
                      <a:pt x="411541" y="271364"/>
                    </a:cubicBezTo>
                    <a:cubicBezTo>
                      <a:pt x="417828" y="269078"/>
                      <a:pt x="426305" y="268506"/>
                      <a:pt x="436116" y="273935"/>
                    </a:cubicBezTo>
                    <a:cubicBezTo>
                      <a:pt x="465262" y="205070"/>
                      <a:pt x="474787" y="111629"/>
                      <a:pt x="364583" y="46002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7" name="Google Shape;2117;p62"/>
              <p:cNvSpPr/>
              <p:nvPr/>
            </p:nvSpPr>
            <p:spPr>
              <a:xfrm>
                <a:off x="2239387" y="3014661"/>
                <a:ext cx="1033844" cy="1589341"/>
              </a:xfrm>
              <a:custGeom>
                <a:rect b="b" l="l" r="r" t="t"/>
                <a:pathLst>
                  <a:path extrusionOk="0" h="2119121" w="1378458">
                    <a:moveTo>
                      <a:pt x="1264158" y="2119122"/>
                    </a:moveTo>
                    <a:lnTo>
                      <a:pt x="114300" y="2119122"/>
                    </a:lnTo>
                    <a:lnTo>
                      <a:pt x="0" y="0"/>
                    </a:lnTo>
                    <a:lnTo>
                      <a:pt x="1378458" y="0"/>
                    </a:lnTo>
                    <a:lnTo>
                      <a:pt x="1264158" y="2119122"/>
                    </a:lnTo>
                    <a:close/>
                  </a:path>
                </a:pathLst>
              </a:custGeom>
              <a:solidFill>
                <a:srgbClr val="801E07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8" name="Google Shape;2118;p62"/>
              <p:cNvSpPr/>
              <p:nvPr/>
            </p:nvSpPr>
            <p:spPr>
              <a:xfrm>
                <a:off x="2239387" y="3014661"/>
                <a:ext cx="256746" cy="1589270"/>
              </a:xfrm>
              <a:custGeom>
                <a:rect b="b" l="l" r="r" t="t"/>
                <a:pathLst>
                  <a:path extrusionOk="0" h="2119026" w="342328">
                    <a:moveTo>
                      <a:pt x="342329" y="2119027"/>
                    </a:moveTo>
                    <a:lnTo>
                      <a:pt x="114300" y="2119027"/>
                    </a:lnTo>
                    <a:lnTo>
                      <a:pt x="0" y="0"/>
                    </a:lnTo>
                    <a:lnTo>
                      <a:pt x="228029" y="0"/>
                    </a:lnTo>
                    <a:lnTo>
                      <a:pt x="342329" y="2119027"/>
                    </a:lnTo>
                    <a:close/>
                  </a:path>
                </a:pathLst>
              </a:custGeom>
              <a:solidFill>
                <a:srgbClr val="D749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9" name="Google Shape;2119;p62"/>
              <p:cNvSpPr/>
              <p:nvPr/>
            </p:nvSpPr>
            <p:spPr>
              <a:xfrm>
                <a:off x="2188880" y="2959797"/>
                <a:ext cx="1134856" cy="73223"/>
              </a:xfrm>
              <a:custGeom>
                <a:rect b="b" l="l" r="r" t="t"/>
                <a:pathLst>
                  <a:path extrusionOk="0" h="97631" w="1513141">
                    <a:moveTo>
                      <a:pt x="0" y="0"/>
                    </a:moveTo>
                    <a:lnTo>
                      <a:pt x="1513142" y="0"/>
                    </a:lnTo>
                    <a:lnTo>
                      <a:pt x="1513142" y="97631"/>
                    </a:lnTo>
                    <a:lnTo>
                      <a:pt x="0" y="97631"/>
                    </a:lnTo>
                    <a:close/>
                  </a:path>
                </a:pathLst>
              </a:custGeom>
              <a:solidFill>
                <a:srgbClr val="801E07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0" name="Google Shape;2120;p62"/>
              <p:cNvSpPr/>
              <p:nvPr/>
            </p:nvSpPr>
            <p:spPr>
              <a:xfrm>
                <a:off x="2213241" y="3033021"/>
                <a:ext cx="1087636" cy="541353"/>
              </a:xfrm>
              <a:custGeom>
                <a:rect b="b" l="l" r="r" t="t"/>
                <a:pathLst>
                  <a:path extrusionOk="0" h="721804" w="1450181">
                    <a:moveTo>
                      <a:pt x="1450181" y="0"/>
                    </a:moveTo>
                    <a:lnTo>
                      <a:pt x="0" y="0"/>
                    </a:lnTo>
                    <a:cubicBezTo>
                      <a:pt x="4477" y="44005"/>
                      <a:pt x="85630" y="79915"/>
                      <a:pt x="93917" y="121920"/>
                    </a:cubicBezTo>
                    <a:cubicBezTo>
                      <a:pt x="102679" y="166402"/>
                      <a:pt x="37624" y="233077"/>
                      <a:pt x="54578" y="274034"/>
                    </a:cubicBezTo>
                    <a:cubicBezTo>
                      <a:pt x="71818" y="315659"/>
                      <a:pt x="165163" y="316706"/>
                      <a:pt x="190024" y="353759"/>
                    </a:cubicBezTo>
                    <a:cubicBezTo>
                      <a:pt x="214979" y="391096"/>
                      <a:pt x="180403" y="477679"/>
                      <a:pt x="212026" y="509302"/>
                    </a:cubicBezTo>
                    <a:cubicBezTo>
                      <a:pt x="243650" y="540925"/>
                      <a:pt x="330327" y="506349"/>
                      <a:pt x="367570" y="531305"/>
                    </a:cubicBezTo>
                    <a:cubicBezTo>
                      <a:pt x="404622" y="556069"/>
                      <a:pt x="405575" y="649414"/>
                      <a:pt x="447294" y="666750"/>
                    </a:cubicBezTo>
                    <a:cubicBezTo>
                      <a:pt x="488251" y="683704"/>
                      <a:pt x="554926" y="618649"/>
                      <a:pt x="599408" y="627412"/>
                    </a:cubicBezTo>
                    <a:cubicBezTo>
                      <a:pt x="642652" y="635984"/>
                      <a:pt x="679323" y="721804"/>
                      <a:pt x="725043" y="721804"/>
                    </a:cubicBezTo>
                    <a:cubicBezTo>
                      <a:pt x="770763" y="721804"/>
                      <a:pt x="807434" y="635984"/>
                      <a:pt x="850678" y="627412"/>
                    </a:cubicBezTo>
                    <a:cubicBezTo>
                      <a:pt x="895159" y="618649"/>
                      <a:pt x="961834" y="683704"/>
                      <a:pt x="1002792" y="666750"/>
                    </a:cubicBezTo>
                    <a:cubicBezTo>
                      <a:pt x="1044416" y="649510"/>
                      <a:pt x="1045464" y="556165"/>
                      <a:pt x="1082516" y="531305"/>
                    </a:cubicBezTo>
                    <a:cubicBezTo>
                      <a:pt x="1119854" y="506349"/>
                      <a:pt x="1206436" y="540925"/>
                      <a:pt x="1238060" y="509302"/>
                    </a:cubicBezTo>
                    <a:cubicBezTo>
                      <a:pt x="1269683" y="477679"/>
                      <a:pt x="1235107" y="391001"/>
                      <a:pt x="1260062" y="353759"/>
                    </a:cubicBezTo>
                    <a:cubicBezTo>
                      <a:pt x="1284827" y="316706"/>
                      <a:pt x="1378172" y="315659"/>
                      <a:pt x="1395508" y="274034"/>
                    </a:cubicBezTo>
                    <a:cubicBezTo>
                      <a:pt x="1412462" y="233077"/>
                      <a:pt x="1347407" y="166402"/>
                      <a:pt x="1356169" y="121920"/>
                    </a:cubicBezTo>
                    <a:cubicBezTo>
                      <a:pt x="1364456" y="79915"/>
                      <a:pt x="1445704" y="44005"/>
                      <a:pt x="1450086" y="0"/>
                    </a:cubicBezTo>
                    <a:close/>
                  </a:path>
                </a:pathLst>
              </a:custGeom>
              <a:solidFill>
                <a:srgbClr val="3C54A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1" name="Google Shape;2121;p62"/>
              <p:cNvSpPr/>
              <p:nvPr/>
            </p:nvSpPr>
            <p:spPr>
              <a:xfrm>
                <a:off x="2290393" y="3033021"/>
                <a:ext cx="933402" cy="464201"/>
              </a:xfrm>
              <a:custGeom>
                <a:rect b="b" l="l" r="r" t="t"/>
                <a:pathLst>
                  <a:path extrusionOk="0" h="618934" w="1244536">
                    <a:moveTo>
                      <a:pt x="1244441" y="0"/>
                    </a:moveTo>
                    <a:lnTo>
                      <a:pt x="0" y="0"/>
                    </a:lnTo>
                    <a:cubicBezTo>
                      <a:pt x="4382" y="37528"/>
                      <a:pt x="73438" y="68199"/>
                      <a:pt x="80582" y="104108"/>
                    </a:cubicBezTo>
                    <a:cubicBezTo>
                      <a:pt x="88106" y="142303"/>
                      <a:pt x="32290" y="199549"/>
                      <a:pt x="46863" y="234696"/>
                    </a:cubicBezTo>
                    <a:cubicBezTo>
                      <a:pt x="61722" y="270415"/>
                      <a:pt x="141827" y="271367"/>
                      <a:pt x="163068" y="303085"/>
                    </a:cubicBezTo>
                    <a:cubicBezTo>
                      <a:pt x="184499" y="335089"/>
                      <a:pt x="154781" y="409480"/>
                      <a:pt x="181928" y="436626"/>
                    </a:cubicBezTo>
                    <a:cubicBezTo>
                      <a:pt x="209074" y="463772"/>
                      <a:pt x="283369" y="434054"/>
                      <a:pt x="315468" y="455485"/>
                    </a:cubicBezTo>
                    <a:cubicBezTo>
                      <a:pt x="347282" y="476726"/>
                      <a:pt x="348139" y="556831"/>
                      <a:pt x="383858" y="571690"/>
                    </a:cubicBezTo>
                    <a:cubicBezTo>
                      <a:pt x="419005" y="586264"/>
                      <a:pt x="476250" y="530352"/>
                      <a:pt x="514445" y="537972"/>
                    </a:cubicBezTo>
                    <a:cubicBezTo>
                      <a:pt x="551498" y="545306"/>
                      <a:pt x="583025" y="618934"/>
                      <a:pt x="622268" y="618934"/>
                    </a:cubicBezTo>
                    <a:cubicBezTo>
                      <a:pt x="661511" y="618934"/>
                      <a:pt x="692944" y="545306"/>
                      <a:pt x="730091" y="537972"/>
                    </a:cubicBezTo>
                    <a:cubicBezTo>
                      <a:pt x="768287" y="530447"/>
                      <a:pt x="825532" y="586264"/>
                      <a:pt x="860679" y="571690"/>
                    </a:cubicBezTo>
                    <a:cubicBezTo>
                      <a:pt x="896398" y="556831"/>
                      <a:pt x="897350" y="476726"/>
                      <a:pt x="929068" y="455485"/>
                    </a:cubicBezTo>
                    <a:cubicBezTo>
                      <a:pt x="961073" y="434054"/>
                      <a:pt x="1035463" y="463772"/>
                      <a:pt x="1062609" y="436626"/>
                    </a:cubicBezTo>
                    <a:cubicBezTo>
                      <a:pt x="1089755" y="409480"/>
                      <a:pt x="1060037" y="335185"/>
                      <a:pt x="1081468" y="303085"/>
                    </a:cubicBezTo>
                    <a:cubicBezTo>
                      <a:pt x="1102709" y="271272"/>
                      <a:pt x="1182815" y="270415"/>
                      <a:pt x="1197674" y="234696"/>
                    </a:cubicBezTo>
                    <a:cubicBezTo>
                      <a:pt x="1212247" y="199549"/>
                      <a:pt x="1156335" y="142303"/>
                      <a:pt x="1163955" y="104108"/>
                    </a:cubicBezTo>
                    <a:cubicBezTo>
                      <a:pt x="1171099" y="68199"/>
                      <a:pt x="1240155" y="37528"/>
                      <a:pt x="1244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2" name="Google Shape;2122;p62"/>
              <p:cNvSpPr/>
              <p:nvPr/>
            </p:nvSpPr>
            <p:spPr>
              <a:xfrm>
                <a:off x="2567142" y="3033021"/>
                <a:ext cx="379833" cy="187594"/>
              </a:xfrm>
              <a:custGeom>
                <a:rect b="b" l="l" r="r" t="t"/>
                <a:pathLst>
                  <a:path extrusionOk="0" h="250126" w="506444">
                    <a:moveTo>
                      <a:pt x="506444" y="0"/>
                    </a:moveTo>
                    <a:lnTo>
                      <a:pt x="0" y="0"/>
                    </a:lnTo>
                    <a:cubicBezTo>
                      <a:pt x="4001" y="14288"/>
                      <a:pt x="29718" y="26289"/>
                      <a:pt x="32385" y="40196"/>
                    </a:cubicBezTo>
                    <a:cubicBezTo>
                      <a:pt x="35433" y="55721"/>
                      <a:pt x="12668" y="79057"/>
                      <a:pt x="18669" y="93440"/>
                    </a:cubicBezTo>
                    <a:cubicBezTo>
                      <a:pt x="24670" y="108013"/>
                      <a:pt x="57340" y="108394"/>
                      <a:pt x="66008" y="121348"/>
                    </a:cubicBezTo>
                    <a:cubicBezTo>
                      <a:pt x="74771" y="134398"/>
                      <a:pt x="62674" y="164687"/>
                      <a:pt x="73723" y="175736"/>
                    </a:cubicBezTo>
                    <a:cubicBezTo>
                      <a:pt x="84772" y="186785"/>
                      <a:pt x="115062" y="174688"/>
                      <a:pt x="128111" y="183451"/>
                    </a:cubicBezTo>
                    <a:cubicBezTo>
                      <a:pt x="141065" y="192119"/>
                      <a:pt x="141446" y="224790"/>
                      <a:pt x="156020" y="230791"/>
                    </a:cubicBezTo>
                    <a:cubicBezTo>
                      <a:pt x="170307" y="236696"/>
                      <a:pt x="193643" y="213931"/>
                      <a:pt x="209264" y="217075"/>
                    </a:cubicBezTo>
                    <a:cubicBezTo>
                      <a:pt x="224409" y="220027"/>
                      <a:pt x="237172" y="250126"/>
                      <a:pt x="253174" y="250126"/>
                    </a:cubicBezTo>
                    <a:cubicBezTo>
                      <a:pt x="269177" y="250126"/>
                      <a:pt x="282035" y="220123"/>
                      <a:pt x="297085" y="217075"/>
                    </a:cubicBezTo>
                    <a:cubicBezTo>
                      <a:pt x="312611" y="214027"/>
                      <a:pt x="335947" y="236792"/>
                      <a:pt x="350330" y="230791"/>
                    </a:cubicBezTo>
                    <a:cubicBezTo>
                      <a:pt x="364903" y="224790"/>
                      <a:pt x="365284" y="192119"/>
                      <a:pt x="378238" y="183451"/>
                    </a:cubicBezTo>
                    <a:cubicBezTo>
                      <a:pt x="391287" y="174688"/>
                      <a:pt x="421577" y="186785"/>
                      <a:pt x="432626" y="175736"/>
                    </a:cubicBezTo>
                    <a:cubicBezTo>
                      <a:pt x="443674" y="164687"/>
                      <a:pt x="431578" y="134398"/>
                      <a:pt x="440341" y="121348"/>
                    </a:cubicBezTo>
                    <a:cubicBezTo>
                      <a:pt x="449009" y="108394"/>
                      <a:pt x="481679" y="108013"/>
                      <a:pt x="487680" y="93440"/>
                    </a:cubicBezTo>
                    <a:cubicBezTo>
                      <a:pt x="493586" y="79153"/>
                      <a:pt x="470821" y="55817"/>
                      <a:pt x="473964" y="40196"/>
                    </a:cubicBezTo>
                    <a:cubicBezTo>
                      <a:pt x="476726" y="26289"/>
                      <a:pt x="502348" y="14288"/>
                      <a:pt x="506349" y="0"/>
                    </a:cubicBezTo>
                    <a:close/>
                  </a:path>
                </a:pathLst>
              </a:custGeom>
              <a:solidFill>
                <a:srgbClr val="3C54A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23" name="Google Shape;2123;p62"/>
            <p:cNvSpPr/>
            <p:nvPr/>
          </p:nvSpPr>
          <p:spPr>
            <a:xfrm>
              <a:off x="2057485" y="774216"/>
              <a:ext cx="534292" cy="167498"/>
            </a:xfrm>
            <a:custGeom>
              <a:rect b="b" l="l" r="r" t="t"/>
              <a:pathLst>
                <a:path extrusionOk="0" h="6953" w="22179">
                  <a:moveTo>
                    <a:pt x="811" y="1410"/>
                  </a:moveTo>
                  <a:cubicBezTo>
                    <a:pt x="2004" y="2508"/>
                    <a:pt x="5728" y="5866"/>
                    <a:pt x="8155" y="6619"/>
                  </a:cubicBezTo>
                  <a:cubicBezTo>
                    <a:pt x="10582" y="7372"/>
                    <a:pt x="13072" y="6630"/>
                    <a:pt x="15373" y="5929"/>
                  </a:cubicBezTo>
                  <a:cubicBezTo>
                    <a:pt x="17675" y="5228"/>
                    <a:pt x="21190" y="3063"/>
                    <a:pt x="21964" y="2414"/>
                  </a:cubicBezTo>
                  <a:cubicBezTo>
                    <a:pt x="22738" y="1765"/>
                    <a:pt x="21169" y="1932"/>
                    <a:pt x="20018" y="2037"/>
                  </a:cubicBezTo>
                  <a:cubicBezTo>
                    <a:pt x="18867" y="2142"/>
                    <a:pt x="17110" y="3032"/>
                    <a:pt x="15059" y="3042"/>
                  </a:cubicBezTo>
                  <a:cubicBezTo>
                    <a:pt x="13009" y="3053"/>
                    <a:pt x="10058" y="2602"/>
                    <a:pt x="7715" y="2100"/>
                  </a:cubicBezTo>
                  <a:cubicBezTo>
                    <a:pt x="5372" y="1598"/>
                    <a:pt x="2150" y="144"/>
                    <a:pt x="999" y="29"/>
                  </a:cubicBezTo>
                  <a:cubicBezTo>
                    <a:pt x="-152" y="-86"/>
                    <a:pt x="-382" y="312"/>
                    <a:pt x="811" y="14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124" name="Google Shape;2124;p62"/>
            <p:cNvSpPr/>
            <p:nvPr/>
          </p:nvSpPr>
          <p:spPr>
            <a:xfrm>
              <a:off x="697954" y="774222"/>
              <a:ext cx="407139" cy="591366"/>
            </a:xfrm>
            <a:custGeom>
              <a:rect b="b" l="l" r="r" t="t"/>
              <a:pathLst>
                <a:path extrusionOk="0" h="818500" w="563514">
                  <a:moveTo>
                    <a:pt x="474622" y="419317"/>
                  </a:moveTo>
                  <a:cubicBezTo>
                    <a:pt x="465097" y="498660"/>
                    <a:pt x="565300" y="436652"/>
                    <a:pt x="563490" y="463799"/>
                  </a:cubicBezTo>
                  <a:cubicBezTo>
                    <a:pt x="550821" y="654299"/>
                    <a:pt x="414233" y="479705"/>
                    <a:pt x="411090" y="600292"/>
                  </a:cubicBezTo>
                  <a:cubicBezTo>
                    <a:pt x="407661" y="732308"/>
                    <a:pt x="420615" y="835274"/>
                    <a:pt x="211065" y="816224"/>
                  </a:cubicBezTo>
                  <a:cubicBezTo>
                    <a:pt x="-45348" y="792887"/>
                    <a:pt x="372" y="630677"/>
                    <a:pt x="7897" y="422555"/>
                  </a:cubicBezTo>
                  <a:cubicBezTo>
                    <a:pt x="20660" y="70130"/>
                    <a:pt x="80572" y="-4641"/>
                    <a:pt x="252403" y="217"/>
                  </a:cubicBezTo>
                  <a:cubicBezTo>
                    <a:pt x="477860" y="6599"/>
                    <a:pt x="505387" y="163285"/>
                    <a:pt x="474622" y="419317"/>
                  </a:cubicBezTo>
                  <a:close/>
                </a:path>
              </a:pathLst>
            </a:custGeom>
            <a:solidFill>
              <a:srgbClr val="4C436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62"/>
            <p:cNvSpPr/>
            <p:nvPr/>
          </p:nvSpPr>
          <p:spPr>
            <a:xfrm rot="-7965912">
              <a:off x="3288243" y="471283"/>
              <a:ext cx="664578" cy="772104"/>
            </a:xfrm>
            <a:custGeom>
              <a:rect b="b" l="l" r="r" t="t"/>
              <a:pathLst>
                <a:path extrusionOk="0" h="1064478" w="916234">
                  <a:moveTo>
                    <a:pt x="913416" y="613656"/>
                  </a:moveTo>
                  <a:cubicBezTo>
                    <a:pt x="894175" y="828063"/>
                    <a:pt x="754062" y="1035899"/>
                    <a:pt x="621284" y="1054378"/>
                  </a:cubicBezTo>
                  <a:cubicBezTo>
                    <a:pt x="15303" y="1138579"/>
                    <a:pt x="-115475" y="669853"/>
                    <a:pt x="91503" y="628991"/>
                  </a:cubicBezTo>
                  <a:cubicBezTo>
                    <a:pt x="453453" y="557553"/>
                    <a:pt x="355251" y="120642"/>
                    <a:pt x="561848" y="114069"/>
                  </a:cubicBezTo>
                  <a:cubicBezTo>
                    <a:pt x="678624" y="110355"/>
                    <a:pt x="720915" y="214653"/>
                    <a:pt x="731869" y="5675"/>
                  </a:cubicBezTo>
                  <a:cubicBezTo>
                    <a:pt x="733774" y="-30615"/>
                    <a:pt x="877221" y="111974"/>
                    <a:pt x="820452" y="295521"/>
                  </a:cubicBezTo>
                  <a:cubicBezTo>
                    <a:pt x="782828" y="417060"/>
                    <a:pt x="938848" y="330096"/>
                    <a:pt x="913416" y="613656"/>
                  </a:cubicBezTo>
                  <a:close/>
                </a:path>
              </a:pathLst>
            </a:custGeom>
            <a:solidFill>
              <a:srgbClr val="4C436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63"/>
          <p:cNvSpPr txBox="1"/>
          <p:nvPr>
            <p:ph idx="2" type="title"/>
          </p:nvPr>
        </p:nvSpPr>
        <p:spPr>
          <a:xfrm>
            <a:off x="2554450" y="2212450"/>
            <a:ext cx="143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09.</a:t>
            </a:r>
            <a:endParaRPr/>
          </a:p>
        </p:txBody>
      </p:sp>
      <p:grpSp>
        <p:nvGrpSpPr>
          <p:cNvPr id="2131" name="Google Shape;2131;p63"/>
          <p:cNvGrpSpPr/>
          <p:nvPr/>
        </p:nvGrpSpPr>
        <p:grpSpPr>
          <a:xfrm>
            <a:off x="3806463" y="281352"/>
            <a:ext cx="4088646" cy="4703987"/>
            <a:chOff x="4374885" y="552864"/>
            <a:chExt cx="1060333" cy="1532743"/>
          </a:xfrm>
        </p:grpSpPr>
        <p:grpSp>
          <p:nvGrpSpPr>
            <p:cNvPr id="2132" name="Google Shape;2132;p63"/>
            <p:cNvGrpSpPr/>
            <p:nvPr/>
          </p:nvGrpSpPr>
          <p:grpSpPr>
            <a:xfrm>
              <a:off x="4849854" y="570839"/>
              <a:ext cx="585364" cy="1514768"/>
              <a:chOff x="6466472" y="761118"/>
              <a:chExt cx="780486" cy="2019691"/>
            </a:xfrm>
          </p:grpSpPr>
          <p:sp>
            <p:nvSpPr>
              <p:cNvPr id="2133" name="Google Shape;2133;p63"/>
              <p:cNvSpPr/>
              <p:nvPr/>
            </p:nvSpPr>
            <p:spPr>
              <a:xfrm>
                <a:off x="6773256" y="770523"/>
                <a:ext cx="461834" cy="589526"/>
              </a:xfrm>
              <a:custGeom>
                <a:rect b="b" l="l" r="r" t="t"/>
                <a:pathLst>
                  <a:path extrusionOk="0" h="589526" w="461834">
                    <a:moveTo>
                      <a:pt x="224394" y="0"/>
                    </a:moveTo>
                    <a:cubicBezTo>
                      <a:pt x="224394" y="0"/>
                      <a:pt x="286642" y="21030"/>
                      <a:pt x="304254" y="100575"/>
                    </a:cubicBezTo>
                    <a:cubicBezTo>
                      <a:pt x="329017" y="212243"/>
                      <a:pt x="362296" y="188795"/>
                      <a:pt x="412295" y="240107"/>
                    </a:cubicBezTo>
                    <a:cubicBezTo>
                      <a:pt x="462346" y="291420"/>
                      <a:pt x="426227" y="328905"/>
                      <a:pt x="422757" y="357085"/>
                    </a:cubicBezTo>
                    <a:cubicBezTo>
                      <a:pt x="419287" y="385265"/>
                      <a:pt x="454670" y="361133"/>
                      <a:pt x="461557" y="423644"/>
                    </a:cubicBezTo>
                    <a:cubicBezTo>
                      <a:pt x="468444" y="486155"/>
                      <a:pt x="344895" y="513862"/>
                      <a:pt x="362244" y="555238"/>
                    </a:cubicBezTo>
                    <a:cubicBezTo>
                      <a:pt x="379594" y="596614"/>
                      <a:pt x="300522" y="595563"/>
                      <a:pt x="212354" y="578161"/>
                    </a:cubicBezTo>
                    <a:cubicBezTo>
                      <a:pt x="124187" y="560811"/>
                      <a:pt x="92274" y="429848"/>
                      <a:pt x="31972" y="443360"/>
                    </a:cubicBezTo>
                    <a:cubicBezTo>
                      <a:pt x="-28383" y="456871"/>
                      <a:pt x="5264" y="303407"/>
                      <a:pt x="62202" y="282692"/>
                    </a:cubicBezTo>
                    <a:cubicBezTo>
                      <a:pt x="119140" y="261926"/>
                      <a:pt x="89120" y="229803"/>
                      <a:pt x="71350" y="187638"/>
                    </a:cubicBezTo>
                    <a:cubicBezTo>
                      <a:pt x="53580" y="145473"/>
                      <a:pt x="53738" y="87694"/>
                      <a:pt x="73768" y="60250"/>
                    </a:cubicBezTo>
                    <a:cubicBezTo>
                      <a:pt x="93747" y="32806"/>
                      <a:pt x="224341" y="53"/>
                      <a:pt x="224341" y="53"/>
                    </a:cubicBezTo>
                    <a:close/>
                  </a:path>
                </a:pathLst>
              </a:custGeom>
              <a:solidFill>
                <a:srgbClr val="221B3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4" name="Google Shape;2134;p63"/>
              <p:cNvSpPr/>
              <p:nvPr/>
            </p:nvSpPr>
            <p:spPr>
              <a:xfrm>
                <a:off x="6483562" y="1076757"/>
                <a:ext cx="425329" cy="427524"/>
              </a:xfrm>
              <a:custGeom>
                <a:rect b="b" l="l" r="r" t="t"/>
                <a:pathLst>
                  <a:path extrusionOk="0" h="427524" w="425329">
                    <a:moveTo>
                      <a:pt x="327186" y="31083"/>
                    </a:moveTo>
                    <a:lnTo>
                      <a:pt x="324504" y="36919"/>
                    </a:lnTo>
                    <a:lnTo>
                      <a:pt x="321508" y="43228"/>
                    </a:lnTo>
                    <a:lnTo>
                      <a:pt x="315304" y="56003"/>
                    </a:lnTo>
                    <a:cubicBezTo>
                      <a:pt x="311098" y="64520"/>
                      <a:pt x="306735" y="72985"/>
                      <a:pt x="302318" y="81397"/>
                    </a:cubicBezTo>
                    <a:cubicBezTo>
                      <a:pt x="297849" y="89809"/>
                      <a:pt x="293276" y="98168"/>
                      <a:pt x="288649" y="106422"/>
                    </a:cubicBezTo>
                    <a:cubicBezTo>
                      <a:pt x="283970" y="114676"/>
                      <a:pt x="279185" y="122825"/>
                      <a:pt x="274296" y="130922"/>
                    </a:cubicBezTo>
                    <a:cubicBezTo>
                      <a:pt x="269407" y="138966"/>
                      <a:pt x="264412" y="146904"/>
                      <a:pt x="259313" y="154685"/>
                    </a:cubicBezTo>
                    <a:cubicBezTo>
                      <a:pt x="254160" y="162466"/>
                      <a:pt x="248955" y="170090"/>
                      <a:pt x="243593" y="177555"/>
                    </a:cubicBezTo>
                    <a:cubicBezTo>
                      <a:pt x="238230" y="184968"/>
                      <a:pt x="232710" y="192224"/>
                      <a:pt x="227085" y="199216"/>
                    </a:cubicBezTo>
                    <a:cubicBezTo>
                      <a:pt x="221459" y="206156"/>
                      <a:pt x="215676" y="212833"/>
                      <a:pt x="209840" y="219194"/>
                    </a:cubicBezTo>
                    <a:cubicBezTo>
                      <a:pt x="203952" y="225451"/>
                      <a:pt x="198011" y="231444"/>
                      <a:pt x="191912" y="236807"/>
                    </a:cubicBezTo>
                    <a:cubicBezTo>
                      <a:pt x="188915" y="239540"/>
                      <a:pt x="185814" y="242011"/>
                      <a:pt x="182817" y="244430"/>
                    </a:cubicBezTo>
                    <a:cubicBezTo>
                      <a:pt x="180135" y="246533"/>
                      <a:pt x="175825" y="249635"/>
                      <a:pt x="172039" y="252369"/>
                    </a:cubicBezTo>
                    <a:cubicBezTo>
                      <a:pt x="156582" y="263672"/>
                      <a:pt x="140810" y="274450"/>
                      <a:pt x="124880" y="284912"/>
                    </a:cubicBezTo>
                    <a:cubicBezTo>
                      <a:pt x="120884" y="287541"/>
                      <a:pt x="116888" y="290117"/>
                      <a:pt x="112840" y="292641"/>
                    </a:cubicBezTo>
                    <a:cubicBezTo>
                      <a:pt x="108792" y="295164"/>
                      <a:pt x="104849" y="297793"/>
                      <a:pt x="100748" y="300211"/>
                    </a:cubicBezTo>
                    <a:cubicBezTo>
                      <a:pt x="92651" y="305153"/>
                      <a:pt x="84503" y="310043"/>
                      <a:pt x="76354" y="314722"/>
                    </a:cubicBezTo>
                    <a:cubicBezTo>
                      <a:pt x="72253" y="317088"/>
                      <a:pt x="68152" y="319401"/>
                      <a:pt x="64051" y="321662"/>
                    </a:cubicBezTo>
                    <a:cubicBezTo>
                      <a:pt x="59950" y="323975"/>
                      <a:pt x="55849" y="326130"/>
                      <a:pt x="51749" y="328339"/>
                    </a:cubicBezTo>
                    <a:cubicBezTo>
                      <a:pt x="47648" y="330494"/>
                      <a:pt x="43547" y="332650"/>
                      <a:pt x="39499" y="334648"/>
                    </a:cubicBezTo>
                    <a:lnTo>
                      <a:pt x="33505" y="337644"/>
                    </a:lnTo>
                    <a:lnTo>
                      <a:pt x="30614" y="339011"/>
                    </a:lnTo>
                    <a:lnTo>
                      <a:pt x="29300" y="339642"/>
                    </a:lnTo>
                    <a:lnTo>
                      <a:pt x="28669" y="339958"/>
                    </a:lnTo>
                    <a:cubicBezTo>
                      <a:pt x="28669" y="339958"/>
                      <a:pt x="28511" y="340063"/>
                      <a:pt x="28406" y="340115"/>
                    </a:cubicBezTo>
                    <a:lnTo>
                      <a:pt x="22307" y="343690"/>
                    </a:lnTo>
                    <a:cubicBezTo>
                      <a:pt x="857" y="356256"/>
                      <a:pt x="-6398" y="383805"/>
                      <a:pt x="6167" y="405255"/>
                    </a:cubicBezTo>
                    <a:cubicBezTo>
                      <a:pt x="17260" y="424182"/>
                      <a:pt x="40024" y="432015"/>
                      <a:pt x="60003" y="424970"/>
                    </a:cubicBezTo>
                    <a:lnTo>
                      <a:pt x="64787" y="423288"/>
                    </a:lnTo>
                    <a:lnTo>
                      <a:pt x="68888" y="421816"/>
                    </a:lnTo>
                    <a:cubicBezTo>
                      <a:pt x="71516" y="420817"/>
                      <a:pt x="74198" y="419818"/>
                      <a:pt x="76722" y="418819"/>
                    </a:cubicBezTo>
                    <a:cubicBezTo>
                      <a:pt x="81874" y="416769"/>
                      <a:pt x="86868" y="414718"/>
                      <a:pt x="91863" y="412563"/>
                    </a:cubicBezTo>
                    <a:cubicBezTo>
                      <a:pt x="101747" y="408252"/>
                      <a:pt x="111474" y="403783"/>
                      <a:pt x="121042" y="398999"/>
                    </a:cubicBezTo>
                    <a:cubicBezTo>
                      <a:pt x="125879" y="396685"/>
                      <a:pt x="130558" y="394214"/>
                      <a:pt x="135289" y="391796"/>
                    </a:cubicBezTo>
                    <a:cubicBezTo>
                      <a:pt x="140021" y="389377"/>
                      <a:pt x="144648" y="386801"/>
                      <a:pt x="149327" y="384330"/>
                    </a:cubicBezTo>
                    <a:cubicBezTo>
                      <a:pt x="154006" y="381859"/>
                      <a:pt x="158580" y="379178"/>
                      <a:pt x="163207" y="376602"/>
                    </a:cubicBezTo>
                    <a:cubicBezTo>
                      <a:pt x="167833" y="374026"/>
                      <a:pt x="172354" y="371292"/>
                      <a:pt x="176876" y="368611"/>
                    </a:cubicBezTo>
                    <a:cubicBezTo>
                      <a:pt x="181397" y="365929"/>
                      <a:pt x="185971" y="363248"/>
                      <a:pt x="190388" y="360409"/>
                    </a:cubicBezTo>
                    <a:cubicBezTo>
                      <a:pt x="194856" y="357623"/>
                      <a:pt x="199378" y="354889"/>
                      <a:pt x="203794" y="351997"/>
                    </a:cubicBezTo>
                    <a:lnTo>
                      <a:pt x="216990" y="343322"/>
                    </a:lnTo>
                    <a:cubicBezTo>
                      <a:pt x="221406" y="340483"/>
                      <a:pt x="225665" y="337434"/>
                      <a:pt x="230028" y="334490"/>
                    </a:cubicBezTo>
                    <a:cubicBezTo>
                      <a:pt x="234445" y="331440"/>
                      <a:pt x="238388" y="328864"/>
                      <a:pt x="243750" y="324869"/>
                    </a:cubicBezTo>
                    <a:cubicBezTo>
                      <a:pt x="248693" y="321188"/>
                      <a:pt x="253477" y="317403"/>
                      <a:pt x="258051" y="313513"/>
                    </a:cubicBezTo>
                    <a:cubicBezTo>
                      <a:pt x="267251" y="305784"/>
                      <a:pt x="275611" y="297740"/>
                      <a:pt x="283655" y="289486"/>
                    </a:cubicBezTo>
                    <a:cubicBezTo>
                      <a:pt x="299637" y="273030"/>
                      <a:pt x="313622" y="255839"/>
                      <a:pt x="326660" y="238331"/>
                    </a:cubicBezTo>
                    <a:cubicBezTo>
                      <a:pt x="339646" y="220824"/>
                      <a:pt x="351475" y="202844"/>
                      <a:pt x="362621" y="184705"/>
                    </a:cubicBezTo>
                    <a:cubicBezTo>
                      <a:pt x="368194" y="175610"/>
                      <a:pt x="373504" y="166462"/>
                      <a:pt x="378709" y="157209"/>
                    </a:cubicBezTo>
                    <a:cubicBezTo>
                      <a:pt x="383914" y="148008"/>
                      <a:pt x="388961" y="138703"/>
                      <a:pt x="393745" y="129292"/>
                    </a:cubicBezTo>
                    <a:cubicBezTo>
                      <a:pt x="398582" y="119934"/>
                      <a:pt x="403314" y="110470"/>
                      <a:pt x="407888" y="100954"/>
                    </a:cubicBezTo>
                    <a:cubicBezTo>
                      <a:pt x="410148" y="96170"/>
                      <a:pt x="412462" y="91386"/>
                      <a:pt x="414617" y="86496"/>
                    </a:cubicBezTo>
                    <a:lnTo>
                      <a:pt x="417877" y="79136"/>
                    </a:lnTo>
                    <a:lnTo>
                      <a:pt x="419507" y="75351"/>
                    </a:lnTo>
                    <a:lnTo>
                      <a:pt x="421241" y="71197"/>
                    </a:lnTo>
                    <a:cubicBezTo>
                      <a:pt x="432282" y="45226"/>
                      <a:pt x="420190" y="15206"/>
                      <a:pt x="394218" y="4112"/>
                    </a:cubicBezTo>
                    <a:cubicBezTo>
                      <a:pt x="368720" y="-6771"/>
                      <a:pt x="339331" y="4691"/>
                      <a:pt x="327765" y="29716"/>
                    </a:cubicBezTo>
                    <a:lnTo>
                      <a:pt x="327133" y="31030"/>
                    </a:lnTo>
                    <a:close/>
                  </a:path>
                </a:pathLst>
              </a:custGeom>
              <a:solidFill>
                <a:srgbClr val="99483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35" name="Google Shape;2135;p63"/>
              <p:cNvGrpSpPr/>
              <p:nvPr/>
            </p:nvGrpSpPr>
            <p:grpSpPr>
              <a:xfrm>
                <a:off x="6772053" y="1040598"/>
                <a:ext cx="379467" cy="480502"/>
                <a:chOff x="6772053" y="1040598"/>
                <a:chExt cx="379467" cy="480502"/>
              </a:xfrm>
            </p:grpSpPr>
            <p:grpSp>
              <p:nvGrpSpPr>
                <p:cNvPr id="2136" name="Google Shape;2136;p63"/>
                <p:cNvGrpSpPr/>
                <p:nvPr/>
              </p:nvGrpSpPr>
              <p:grpSpPr>
                <a:xfrm>
                  <a:off x="6789403" y="1367638"/>
                  <a:ext cx="270232" cy="153462"/>
                  <a:chOff x="6789403" y="1367638"/>
                  <a:chExt cx="270232" cy="153462"/>
                </a:xfrm>
              </p:grpSpPr>
              <p:sp>
                <p:nvSpPr>
                  <p:cNvPr id="2137" name="Google Shape;2137;p63"/>
                  <p:cNvSpPr/>
                  <p:nvPr/>
                </p:nvSpPr>
                <p:spPr>
                  <a:xfrm>
                    <a:off x="6789403" y="1367638"/>
                    <a:ext cx="270232" cy="153462"/>
                  </a:xfrm>
                  <a:custGeom>
                    <a:rect b="b" l="l" r="r" t="t"/>
                    <a:pathLst>
                      <a:path extrusionOk="0" h="153462" w="270232">
                        <a:moveTo>
                          <a:pt x="0" y="121577"/>
                        </a:moveTo>
                        <a:cubicBezTo>
                          <a:pt x="4994" y="123312"/>
                          <a:pt x="9989" y="124942"/>
                          <a:pt x="14931" y="126519"/>
                        </a:cubicBezTo>
                        <a:cubicBezTo>
                          <a:pt x="16981" y="127202"/>
                          <a:pt x="19032" y="127833"/>
                          <a:pt x="21135" y="128412"/>
                        </a:cubicBezTo>
                        <a:cubicBezTo>
                          <a:pt x="101889" y="152964"/>
                          <a:pt x="173285" y="155119"/>
                          <a:pt x="218709" y="152701"/>
                        </a:cubicBezTo>
                        <a:cubicBezTo>
                          <a:pt x="220918" y="152596"/>
                          <a:pt x="223073" y="152438"/>
                          <a:pt x="225176" y="152333"/>
                        </a:cubicBezTo>
                        <a:cubicBezTo>
                          <a:pt x="251779" y="150545"/>
                          <a:pt x="268077" y="147338"/>
                          <a:pt x="270022" y="146918"/>
                        </a:cubicBezTo>
                        <a:cubicBezTo>
                          <a:pt x="270075" y="146918"/>
                          <a:pt x="270180" y="146918"/>
                          <a:pt x="270232" y="146918"/>
                        </a:cubicBezTo>
                        <a:cubicBezTo>
                          <a:pt x="267183" y="126992"/>
                          <a:pt x="265816" y="118002"/>
                          <a:pt x="266026" y="98234"/>
                        </a:cubicBezTo>
                        <a:cubicBezTo>
                          <a:pt x="266079" y="92714"/>
                          <a:pt x="266237" y="87404"/>
                          <a:pt x="266395" y="82304"/>
                        </a:cubicBezTo>
                        <a:lnTo>
                          <a:pt x="266395" y="82304"/>
                        </a:lnTo>
                        <a:cubicBezTo>
                          <a:pt x="266762" y="72788"/>
                          <a:pt x="267235" y="64218"/>
                          <a:pt x="267814" y="57121"/>
                        </a:cubicBezTo>
                        <a:lnTo>
                          <a:pt x="267814" y="56753"/>
                        </a:lnTo>
                        <a:cubicBezTo>
                          <a:pt x="267814" y="56753"/>
                          <a:pt x="267814" y="56753"/>
                          <a:pt x="267814" y="56753"/>
                        </a:cubicBezTo>
                        <a:cubicBezTo>
                          <a:pt x="268182" y="51969"/>
                          <a:pt x="268497" y="47920"/>
                          <a:pt x="268813" y="44713"/>
                        </a:cubicBezTo>
                        <a:cubicBezTo>
                          <a:pt x="237794" y="36617"/>
                          <a:pt x="180593" y="22317"/>
                          <a:pt x="127335" y="12065"/>
                        </a:cubicBezTo>
                        <a:cubicBezTo>
                          <a:pt x="88693" y="4599"/>
                          <a:pt x="52154" y="-711"/>
                          <a:pt x="29231" y="78"/>
                        </a:cubicBezTo>
                        <a:lnTo>
                          <a:pt x="27391" y="8437"/>
                        </a:lnTo>
                        <a:lnTo>
                          <a:pt x="24604" y="20792"/>
                        </a:lnTo>
                        <a:lnTo>
                          <a:pt x="22344" y="30045"/>
                        </a:lnTo>
                        <a:lnTo>
                          <a:pt x="17402" y="50286"/>
                        </a:lnTo>
                        <a:lnTo>
                          <a:pt x="368" y="120052"/>
                        </a:lnTo>
                        <a:lnTo>
                          <a:pt x="0" y="121577"/>
                        </a:lnTo>
                        <a:close/>
                      </a:path>
                    </a:pathLst>
                  </a:custGeom>
                  <a:solidFill>
                    <a:srgbClr val="994839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8" name="Google Shape;2138;p63"/>
                  <p:cNvSpPr/>
                  <p:nvPr/>
                </p:nvSpPr>
                <p:spPr>
                  <a:xfrm>
                    <a:off x="6897504" y="1412190"/>
                    <a:ext cx="10236" cy="24453"/>
                  </a:xfrm>
                  <a:custGeom>
                    <a:rect b="b" l="l" r="r" t="t"/>
                    <a:pathLst>
                      <a:path extrusionOk="0" h="24453" w="10236">
                        <a:moveTo>
                          <a:pt x="45" y="11938"/>
                        </a:moveTo>
                        <a:cubicBezTo>
                          <a:pt x="-323" y="18667"/>
                          <a:pt x="1622" y="24293"/>
                          <a:pt x="4409" y="24450"/>
                        </a:cubicBezTo>
                        <a:cubicBezTo>
                          <a:pt x="7195" y="24608"/>
                          <a:pt x="9771" y="19246"/>
                          <a:pt x="10192" y="12516"/>
                        </a:cubicBezTo>
                        <a:cubicBezTo>
                          <a:pt x="10559" y="5787"/>
                          <a:pt x="8614" y="161"/>
                          <a:pt x="5828" y="3"/>
                        </a:cubicBezTo>
                        <a:cubicBezTo>
                          <a:pt x="3042" y="-154"/>
                          <a:pt x="466" y="5208"/>
                          <a:pt x="45" y="11938"/>
                        </a:cubicBezTo>
                        <a:close/>
                      </a:path>
                    </a:pathLst>
                  </a:custGeom>
                  <a:solidFill>
                    <a:srgbClr val="75281D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9" name="Google Shape;2139;p63"/>
                  <p:cNvSpPr/>
                  <p:nvPr/>
                </p:nvSpPr>
                <p:spPr>
                  <a:xfrm>
                    <a:off x="6813956" y="1367638"/>
                    <a:ext cx="244207" cy="98233"/>
                  </a:xfrm>
                  <a:custGeom>
                    <a:rect b="b" l="l" r="r" t="t"/>
                    <a:pathLst>
                      <a:path extrusionOk="0" h="98233" w="244207">
                        <a:moveTo>
                          <a:pt x="0" y="20792"/>
                        </a:moveTo>
                        <a:cubicBezTo>
                          <a:pt x="18716" y="23421"/>
                          <a:pt x="43531" y="27521"/>
                          <a:pt x="71238" y="33778"/>
                        </a:cubicBezTo>
                        <a:cubicBezTo>
                          <a:pt x="124654" y="45817"/>
                          <a:pt x="188952" y="65796"/>
                          <a:pt x="241421" y="98234"/>
                        </a:cubicBezTo>
                        <a:cubicBezTo>
                          <a:pt x="241474" y="92714"/>
                          <a:pt x="241632" y="87404"/>
                          <a:pt x="241790" y="82304"/>
                        </a:cubicBezTo>
                        <a:lnTo>
                          <a:pt x="241790" y="82304"/>
                        </a:lnTo>
                        <a:cubicBezTo>
                          <a:pt x="242157" y="72788"/>
                          <a:pt x="242630" y="64218"/>
                          <a:pt x="243209" y="57121"/>
                        </a:cubicBezTo>
                        <a:lnTo>
                          <a:pt x="243209" y="56753"/>
                        </a:lnTo>
                        <a:cubicBezTo>
                          <a:pt x="243209" y="56753"/>
                          <a:pt x="243209" y="56753"/>
                          <a:pt x="243209" y="56753"/>
                        </a:cubicBezTo>
                        <a:cubicBezTo>
                          <a:pt x="243577" y="51969"/>
                          <a:pt x="243892" y="47920"/>
                          <a:pt x="244208" y="44713"/>
                        </a:cubicBezTo>
                        <a:cubicBezTo>
                          <a:pt x="213189" y="36617"/>
                          <a:pt x="155988" y="22317"/>
                          <a:pt x="102730" y="12065"/>
                        </a:cubicBezTo>
                        <a:cubicBezTo>
                          <a:pt x="64088" y="4599"/>
                          <a:pt x="27549" y="-711"/>
                          <a:pt x="4626" y="78"/>
                        </a:cubicBezTo>
                        <a:lnTo>
                          <a:pt x="2786" y="8437"/>
                        </a:lnTo>
                        <a:lnTo>
                          <a:pt x="0" y="20792"/>
                        </a:lnTo>
                        <a:close/>
                      </a:path>
                    </a:pathLst>
                  </a:custGeom>
                  <a:solidFill>
                    <a:srgbClr val="75281D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40" name="Google Shape;2140;p63"/>
                <p:cNvGrpSpPr/>
                <p:nvPr/>
              </p:nvGrpSpPr>
              <p:grpSpPr>
                <a:xfrm>
                  <a:off x="6772053" y="1040598"/>
                  <a:ext cx="379467" cy="409365"/>
                  <a:chOff x="6772053" y="1040598"/>
                  <a:chExt cx="379467" cy="409365"/>
                </a:xfrm>
              </p:grpSpPr>
              <p:sp>
                <p:nvSpPr>
                  <p:cNvPr id="2141" name="Google Shape;2141;p63"/>
                  <p:cNvSpPr/>
                  <p:nvPr/>
                </p:nvSpPr>
                <p:spPr>
                  <a:xfrm>
                    <a:off x="6800896" y="1376074"/>
                    <a:ext cx="15792" cy="21713"/>
                  </a:xfrm>
                  <a:custGeom>
                    <a:rect b="b" l="l" r="r" t="t"/>
                    <a:pathLst>
                      <a:path extrusionOk="0" h="21713" w="15792">
                        <a:moveTo>
                          <a:pt x="441" y="2524"/>
                        </a:moveTo>
                        <a:cubicBezTo>
                          <a:pt x="441" y="2524"/>
                          <a:pt x="-3292" y="15141"/>
                          <a:pt x="10956" y="21713"/>
                        </a:cubicBezTo>
                        <a:lnTo>
                          <a:pt x="15793" y="0"/>
                        </a:lnTo>
                        <a:cubicBezTo>
                          <a:pt x="15793" y="0"/>
                          <a:pt x="4752" y="158"/>
                          <a:pt x="441" y="2524"/>
                        </a:cubicBezTo>
                        <a:close/>
                      </a:path>
                    </a:pathLst>
                  </a:custGeom>
                  <a:solidFill>
                    <a:srgbClr val="801E07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63"/>
                  <p:cNvSpPr/>
                  <p:nvPr/>
                </p:nvSpPr>
                <p:spPr>
                  <a:xfrm>
                    <a:off x="7055745" y="1424390"/>
                    <a:ext cx="26202" cy="25573"/>
                  </a:xfrm>
                  <a:custGeom>
                    <a:rect b="b" l="l" r="r" t="t"/>
                    <a:pathLst>
                      <a:path extrusionOk="0" h="25573" w="26202">
                        <a:moveTo>
                          <a:pt x="0" y="25551"/>
                        </a:moveTo>
                        <a:lnTo>
                          <a:pt x="0" y="25551"/>
                        </a:lnTo>
                        <a:cubicBezTo>
                          <a:pt x="30809" y="26287"/>
                          <a:pt x="25919" y="8622"/>
                          <a:pt x="25919" y="8622"/>
                        </a:cubicBezTo>
                        <a:lnTo>
                          <a:pt x="25708" y="8622"/>
                        </a:lnTo>
                        <a:cubicBezTo>
                          <a:pt x="25708" y="8622"/>
                          <a:pt x="1419" y="0"/>
                          <a:pt x="1419" y="0"/>
                        </a:cubicBezTo>
                        <a:lnTo>
                          <a:pt x="1419" y="0"/>
                        </a:lnTo>
                        <a:cubicBezTo>
                          <a:pt x="1419" y="0"/>
                          <a:pt x="1419" y="368"/>
                          <a:pt x="1419" y="368"/>
                        </a:cubicBezTo>
                        <a:lnTo>
                          <a:pt x="0" y="25499"/>
                        </a:lnTo>
                        <a:close/>
                      </a:path>
                    </a:pathLst>
                  </a:custGeom>
                  <a:solidFill>
                    <a:srgbClr val="801E07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3" name="Google Shape;2143;p63"/>
                  <p:cNvSpPr/>
                  <p:nvPr/>
                </p:nvSpPr>
                <p:spPr>
                  <a:xfrm>
                    <a:off x="6772053" y="1040808"/>
                    <a:ext cx="379334" cy="392730"/>
                  </a:xfrm>
                  <a:custGeom>
                    <a:rect b="b" l="l" r="r" t="t"/>
                    <a:pathLst>
                      <a:path extrusionOk="0" h="392730" w="379334">
                        <a:moveTo>
                          <a:pt x="158" y="220812"/>
                        </a:moveTo>
                        <a:cubicBezTo>
                          <a:pt x="158" y="222810"/>
                          <a:pt x="263" y="224861"/>
                          <a:pt x="474" y="226964"/>
                        </a:cubicBezTo>
                        <a:cubicBezTo>
                          <a:pt x="578" y="227805"/>
                          <a:pt x="683" y="228646"/>
                          <a:pt x="841" y="229487"/>
                        </a:cubicBezTo>
                        <a:cubicBezTo>
                          <a:pt x="4311" y="250727"/>
                          <a:pt x="23028" y="277593"/>
                          <a:pt x="31545" y="288002"/>
                        </a:cubicBezTo>
                        <a:cubicBezTo>
                          <a:pt x="32597" y="289264"/>
                          <a:pt x="33490" y="290316"/>
                          <a:pt x="34173" y="291052"/>
                        </a:cubicBezTo>
                        <a:cubicBezTo>
                          <a:pt x="34542" y="291472"/>
                          <a:pt x="34909" y="291788"/>
                          <a:pt x="35173" y="292103"/>
                        </a:cubicBezTo>
                        <a:cubicBezTo>
                          <a:pt x="36066" y="293050"/>
                          <a:pt x="36540" y="293523"/>
                          <a:pt x="36540" y="293523"/>
                        </a:cubicBezTo>
                        <a:cubicBezTo>
                          <a:pt x="36540" y="293628"/>
                          <a:pt x="36540" y="293786"/>
                          <a:pt x="36540" y="293891"/>
                        </a:cubicBezTo>
                        <a:cubicBezTo>
                          <a:pt x="36434" y="294837"/>
                          <a:pt x="36329" y="295836"/>
                          <a:pt x="36171" y="296940"/>
                        </a:cubicBezTo>
                        <a:cubicBezTo>
                          <a:pt x="35961" y="298728"/>
                          <a:pt x="35698" y="300620"/>
                          <a:pt x="35382" y="302723"/>
                        </a:cubicBezTo>
                        <a:cubicBezTo>
                          <a:pt x="35015" y="305352"/>
                          <a:pt x="34594" y="308244"/>
                          <a:pt x="34068" y="311346"/>
                        </a:cubicBezTo>
                        <a:lnTo>
                          <a:pt x="34068" y="311819"/>
                        </a:lnTo>
                        <a:cubicBezTo>
                          <a:pt x="33280" y="316130"/>
                          <a:pt x="32491" y="320756"/>
                          <a:pt x="31545" y="325803"/>
                        </a:cubicBezTo>
                        <a:cubicBezTo>
                          <a:pt x="30861" y="329641"/>
                          <a:pt x="30125" y="333637"/>
                          <a:pt x="29284" y="337843"/>
                        </a:cubicBezTo>
                        <a:cubicBezTo>
                          <a:pt x="29284" y="337843"/>
                          <a:pt x="29284" y="337843"/>
                          <a:pt x="29284" y="337843"/>
                        </a:cubicBezTo>
                        <a:cubicBezTo>
                          <a:pt x="34121" y="336739"/>
                          <a:pt x="39274" y="335950"/>
                          <a:pt x="44583" y="335372"/>
                        </a:cubicBezTo>
                        <a:cubicBezTo>
                          <a:pt x="44583" y="335372"/>
                          <a:pt x="44583" y="335372"/>
                          <a:pt x="44583" y="335372"/>
                        </a:cubicBezTo>
                        <a:cubicBezTo>
                          <a:pt x="72606" y="332270"/>
                          <a:pt x="106568" y="335740"/>
                          <a:pt x="141267" y="342470"/>
                        </a:cubicBezTo>
                        <a:cubicBezTo>
                          <a:pt x="193579" y="352616"/>
                          <a:pt x="247521" y="370176"/>
                          <a:pt x="285006" y="383688"/>
                        </a:cubicBezTo>
                        <a:cubicBezTo>
                          <a:pt x="294154" y="387000"/>
                          <a:pt x="302355" y="390049"/>
                          <a:pt x="309296" y="392731"/>
                        </a:cubicBezTo>
                        <a:lnTo>
                          <a:pt x="309296" y="392205"/>
                        </a:lnTo>
                        <a:cubicBezTo>
                          <a:pt x="309296" y="387000"/>
                          <a:pt x="309296" y="381953"/>
                          <a:pt x="309296" y="376958"/>
                        </a:cubicBezTo>
                        <a:cubicBezTo>
                          <a:pt x="309505" y="364709"/>
                          <a:pt x="310084" y="353195"/>
                          <a:pt x="310978" y="342364"/>
                        </a:cubicBezTo>
                        <a:cubicBezTo>
                          <a:pt x="311819" y="332270"/>
                          <a:pt x="312923" y="322754"/>
                          <a:pt x="314290" y="313817"/>
                        </a:cubicBezTo>
                        <a:cubicBezTo>
                          <a:pt x="314290" y="313606"/>
                          <a:pt x="314290" y="313449"/>
                          <a:pt x="314395" y="313238"/>
                        </a:cubicBezTo>
                        <a:cubicBezTo>
                          <a:pt x="318075" y="288844"/>
                          <a:pt x="326855" y="254407"/>
                          <a:pt x="338790" y="218447"/>
                        </a:cubicBezTo>
                        <a:cubicBezTo>
                          <a:pt x="340314" y="213820"/>
                          <a:pt x="341891" y="209141"/>
                          <a:pt x="343522" y="204462"/>
                        </a:cubicBezTo>
                        <a:cubicBezTo>
                          <a:pt x="343995" y="203095"/>
                          <a:pt x="344467" y="201780"/>
                          <a:pt x="344940" y="200466"/>
                        </a:cubicBezTo>
                        <a:cubicBezTo>
                          <a:pt x="345204" y="199730"/>
                          <a:pt x="345467" y="198941"/>
                          <a:pt x="345729" y="198205"/>
                        </a:cubicBezTo>
                        <a:cubicBezTo>
                          <a:pt x="345940" y="197627"/>
                          <a:pt x="346150" y="197049"/>
                          <a:pt x="346360" y="196470"/>
                        </a:cubicBezTo>
                        <a:cubicBezTo>
                          <a:pt x="346991" y="194736"/>
                          <a:pt x="347622" y="193001"/>
                          <a:pt x="348253" y="191266"/>
                        </a:cubicBezTo>
                        <a:cubicBezTo>
                          <a:pt x="348884" y="189583"/>
                          <a:pt x="349514" y="187901"/>
                          <a:pt x="350093" y="186218"/>
                        </a:cubicBezTo>
                        <a:cubicBezTo>
                          <a:pt x="351250" y="183064"/>
                          <a:pt x="352459" y="179910"/>
                          <a:pt x="353721" y="176808"/>
                        </a:cubicBezTo>
                        <a:cubicBezTo>
                          <a:pt x="354457" y="174915"/>
                          <a:pt x="355193" y="173022"/>
                          <a:pt x="355929" y="171182"/>
                        </a:cubicBezTo>
                        <a:cubicBezTo>
                          <a:pt x="358347" y="165084"/>
                          <a:pt x="360818" y="159090"/>
                          <a:pt x="363394" y="153149"/>
                        </a:cubicBezTo>
                        <a:cubicBezTo>
                          <a:pt x="364919" y="149627"/>
                          <a:pt x="366339" y="146052"/>
                          <a:pt x="367653" y="142529"/>
                        </a:cubicBezTo>
                        <a:cubicBezTo>
                          <a:pt x="368704" y="139690"/>
                          <a:pt x="369703" y="136799"/>
                          <a:pt x="370649" y="133960"/>
                        </a:cubicBezTo>
                        <a:lnTo>
                          <a:pt x="370649" y="133960"/>
                        </a:lnTo>
                        <a:cubicBezTo>
                          <a:pt x="371596" y="131068"/>
                          <a:pt x="372489" y="128229"/>
                          <a:pt x="373278" y="125337"/>
                        </a:cubicBezTo>
                        <a:lnTo>
                          <a:pt x="373278" y="125337"/>
                        </a:lnTo>
                        <a:cubicBezTo>
                          <a:pt x="373647" y="123918"/>
                          <a:pt x="374067" y="122446"/>
                          <a:pt x="374435" y="121026"/>
                        </a:cubicBezTo>
                        <a:lnTo>
                          <a:pt x="374435" y="121026"/>
                        </a:lnTo>
                        <a:cubicBezTo>
                          <a:pt x="375539" y="116715"/>
                          <a:pt x="376485" y="112457"/>
                          <a:pt x="377221" y="108251"/>
                        </a:cubicBezTo>
                        <a:cubicBezTo>
                          <a:pt x="377221" y="108251"/>
                          <a:pt x="377221" y="108251"/>
                          <a:pt x="377221" y="108251"/>
                        </a:cubicBezTo>
                        <a:cubicBezTo>
                          <a:pt x="378693" y="99839"/>
                          <a:pt x="379430" y="91532"/>
                          <a:pt x="379324" y="83593"/>
                        </a:cubicBezTo>
                        <a:cubicBezTo>
                          <a:pt x="379324" y="82384"/>
                          <a:pt x="379272" y="81175"/>
                          <a:pt x="379219" y="79966"/>
                        </a:cubicBezTo>
                        <a:cubicBezTo>
                          <a:pt x="379219" y="79913"/>
                          <a:pt x="379219" y="79861"/>
                          <a:pt x="379219" y="79808"/>
                        </a:cubicBezTo>
                        <a:cubicBezTo>
                          <a:pt x="379166" y="78546"/>
                          <a:pt x="379061" y="77337"/>
                          <a:pt x="378957" y="76075"/>
                        </a:cubicBezTo>
                        <a:cubicBezTo>
                          <a:pt x="378957" y="75444"/>
                          <a:pt x="378851" y="74866"/>
                          <a:pt x="378746" y="74235"/>
                        </a:cubicBezTo>
                        <a:lnTo>
                          <a:pt x="378536" y="72395"/>
                        </a:lnTo>
                        <a:cubicBezTo>
                          <a:pt x="378430" y="71817"/>
                          <a:pt x="378378" y="71186"/>
                          <a:pt x="378273" y="70607"/>
                        </a:cubicBezTo>
                        <a:lnTo>
                          <a:pt x="378273" y="70607"/>
                        </a:lnTo>
                        <a:cubicBezTo>
                          <a:pt x="378220" y="70187"/>
                          <a:pt x="378115" y="69766"/>
                          <a:pt x="378063" y="69398"/>
                        </a:cubicBezTo>
                        <a:cubicBezTo>
                          <a:pt x="378063" y="69188"/>
                          <a:pt x="378010" y="69030"/>
                          <a:pt x="377957" y="68820"/>
                        </a:cubicBezTo>
                        <a:cubicBezTo>
                          <a:pt x="377852" y="68294"/>
                          <a:pt x="377747" y="67716"/>
                          <a:pt x="377642" y="67190"/>
                        </a:cubicBezTo>
                        <a:cubicBezTo>
                          <a:pt x="377484" y="66454"/>
                          <a:pt x="377326" y="65771"/>
                          <a:pt x="377169" y="65087"/>
                        </a:cubicBezTo>
                        <a:cubicBezTo>
                          <a:pt x="376801" y="63510"/>
                          <a:pt x="376381" y="61933"/>
                          <a:pt x="375907" y="60408"/>
                        </a:cubicBezTo>
                        <a:cubicBezTo>
                          <a:pt x="375907" y="60355"/>
                          <a:pt x="375907" y="60250"/>
                          <a:pt x="375854" y="60145"/>
                        </a:cubicBezTo>
                        <a:cubicBezTo>
                          <a:pt x="375697" y="59567"/>
                          <a:pt x="375487" y="59041"/>
                          <a:pt x="375329" y="58463"/>
                        </a:cubicBezTo>
                        <a:cubicBezTo>
                          <a:pt x="375171" y="57937"/>
                          <a:pt x="374961" y="57359"/>
                          <a:pt x="374750" y="56833"/>
                        </a:cubicBezTo>
                        <a:cubicBezTo>
                          <a:pt x="374540" y="56255"/>
                          <a:pt x="374330" y="55676"/>
                          <a:pt x="374067" y="55098"/>
                        </a:cubicBezTo>
                        <a:cubicBezTo>
                          <a:pt x="373647" y="54046"/>
                          <a:pt x="373226" y="53048"/>
                          <a:pt x="372753" y="52049"/>
                        </a:cubicBezTo>
                        <a:cubicBezTo>
                          <a:pt x="372489" y="51470"/>
                          <a:pt x="372174" y="50892"/>
                          <a:pt x="371911" y="50314"/>
                        </a:cubicBezTo>
                        <a:cubicBezTo>
                          <a:pt x="371701" y="49841"/>
                          <a:pt x="371438" y="49367"/>
                          <a:pt x="371175" y="48894"/>
                        </a:cubicBezTo>
                        <a:cubicBezTo>
                          <a:pt x="370649" y="47895"/>
                          <a:pt x="370071" y="46896"/>
                          <a:pt x="369440" y="45897"/>
                        </a:cubicBezTo>
                        <a:cubicBezTo>
                          <a:pt x="369125" y="45424"/>
                          <a:pt x="368809" y="44899"/>
                          <a:pt x="368494" y="44425"/>
                        </a:cubicBezTo>
                        <a:cubicBezTo>
                          <a:pt x="368231" y="44057"/>
                          <a:pt x="367968" y="43637"/>
                          <a:pt x="367706" y="43269"/>
                        </a:cubicBezTo>
                        <a:cubicBezTo>
                          <a:pt x="367600" y="43111"/>
                          <a:pt x="367495" y="43006"/>
                          <a:pt x="367390" y="42848"/>
                        </a:cubicBezTo>
                        <a:cubicBezTo>
                          <a:pt x="367127" y="42480"/>
                          <a:pt x="366864" y="42060"/>
                          <a:pt x="366549" y="41691"/>
                        </a:cubicBezTo>
                        <a:cubicBezTo>
                          <a:pt x="365813" y="40640"/>
                          <a:pt x="364972" y="39641"/>
                          <a:pt x="364130" y="38642"/>
                        </a:cubicBezTo>
                        <a:cubicBezTo>
                          <a:pt x="363815" y="38274"/>
                          <a:pt x="363499" y="37906"/>
                          <a:pt x="363184" y="37538"/>
                        </a:cubicBezTo>
                        <a:cubicBezTo>
                          <a:pt x="362816" y="37118"/>
                          <a:pt x="362396" y="36644"/>
                          <a:pt x="361975" y="36224"/>
                        </a:cubicBezTo>
                        <a:cubicBezTo>
                          <a:pt x="361554" y="35803"/>
                          <a:pt x="361134" y="35383"/>
                          <a:pt x="360713" y="34962"/>
                        </a:cubicBezTo>
                        <a:cubicBezTo>
                          <a:pt x="360292" y="34541"/>
                          <a:pt x="359872" y="34121"/>
                          <a:pt x="359398" y="33753"/>
                        </a:cubicBezTo>
                        <a:cubicBezTo>
                          <a:pt x="359083" y="33490"/>
                          <a:pt x="358820" y="33227"/>
                          <a:pt x="358505" y="32964"/>
                        </a:cubicBezTo>
                        <a:cubicBezTo>
                          <a:pt x="355982" y="30703"/>
                          <a:pt x="353142" y="28653"/>
                          <a:pt x="350093" y="26760"/>
                        </a:cubicBezTo>
                        <a:cubicBezTo>
                          <a:pt x="349725" y="26497"/>
                          <a:pt x="349305" y="26287"/>
                          <a:pt x="348936" y="26024"/>
                        </a:cubicBezTo>
                        <a:cubicBezTo>
                          <a:pt x="348095" y="25499"/>
                          <a:pt x="347149" y="25025"/>
                          <a:pt x="346255" y="24552"/>
                        </a:cubicBezTo>
                        <a:cubicBezTo>
                          <a:pt x="345834" y="24342"/>
                          <a:pt x="345414" y="24132"/>
                          <a:pt x="344993" y="23869"/>
                        </a:cubicBezTo>
                        <a:cubicBezTo>
                          <a:pt x="343101" y="22922"/>
                          <a:pt x="341103" y="22029"/>
                          <a:pt x="339000" y="21187"/>
                        </a:cubicBezTo>
                        <a:cubicBezTo>
                          <a:pt x="338895" y="21187"/>
                          <a:pt x="338737" y="21082"/>
                          <a:pt x="338632" y="21030"/>
                        </a:cubicBezTo>
                        <a:cubicBezTo>
                          <a:pt x="338054" y="20819"/>
                          <a:pt x="337528" y="20609"/>
                          <a:pt x="336950" y="20399"/>
                        </a:cubicBezTo>
                        <a:cubicBezTo>
                          <a:pt x="336161" y="20083"/>
                          <a:pt x="335320" y="19821"/>
                          <a:pt x="334531" y="19558"/>
                        </a:cubicBezTo>
                        <a:cubicBezTo>
                          <a:pt x="332533" y="18874"/>
                          <a:pt x="330483" y="18243"/>
                          <a:pt x="328485" y="17560"/>
                        </a:cubicBezTo>
                        <a:cubicBezTo>
                          <a:pt x="326487" y="16929"/>
                          <a:pt x="324490" y="16298"/>
                          <a:pt x="322596" y="15667"/>
                        </a:cubicBezTo>
                        <a:cubicBezTo>
                          <a:pt x="297992" y="7886"/>
                          <a:pt x="277173" y="2576"/>
                          <a:pt x="269549" y="683"/>
                        </a:cubicBezTo>
                        <a:cubicBezTo>
                          <a:pt x="269023" y="526"/>
                          <a:pt x="268498" y="421"/>
                          <a:pt x="268129" y="315"/>
                        </a:cubicBezTo>
                        <a:cubicBezTo>
                          <a:pt x="267867" y="263"/>
                          <a:pt x="267656" y="210"/>
                          <a:pt x="267446" y="158"/>
                        </a:cubicBezTo>
                        <a:cubicBezTo>
                          <a:pt x="267446" y="158"/>
                          <a:pt x="267341" y="158"/>
                          <a:pt x="267289" y="158"/>
                        </a:cubicBezTo>
                        <a:cubicBezTo>
                          <a:pt x="267131" y="158"/>
                          <a:pt x="266973" y="105"/>
                          <a:pt x="266868" y="53"/>
                        </a:cubicBezTo>
                        <a:cubicBezTo>
                          <a:pt x="266868" y="53"/>
                          <a:pt x="266815" y="53"/>
                          <a:pt x="266762" y="53"/>
                        </a:cubicBezTo>
                        <a:cubicBezTo>
                          <a:pt x="266658" y="53"/>
                          <a:pt x="266553" y="53"/>
                          <a:pt x="266500" y="0"/>
                        </a:cubicBezTo>
                        <a:cubicBezTo>
                          <a:pt x="266395" y="0"/>
                          <a:pt x="266342" y="0"/>
                          <a:pt x="266342" y="0"/>
                        </a:cubicBezTo>
                        <a:lnTo>
                          <a:pt x="256038" y="841"/>
                        </a:lnTo>
                        <a:lnTo>
                          <a:pt x="160615" y="8780"/>
                        </a:lnTo>
                        <a:lnTo>
                          <a:pt x="157461" y="9043"/>
                        </a:lnTo>
                        <a:lnTo>
                          <a:pt x="151572" y="9516"/>
                        </a:lnTo>
                        <a:lnTo>
                          <a:pt x="149206" y="9726"/>
                        </a:lnTo>
                        <a:lnTo>
                          <a:pt x="138060" y="10673"/>
                        </a:lnTo>
                        <a:cubicBezTo>
                          <a:pt x="121710" y="12513"/>
                          <a:pt x="108303" y="14511"/>
                          <a:pt x="97368" y="16929"/>
                        </a:cubicBezTo>
                        <a:cubicBezTo>
                          <a:pt x="87694" y="19085"/>
                          <a:pt x="79913" y="21450"/>
                          <a:pt x="73604" y="24289"/>
                        </a:cubicBezTo>
                        <a:cubicBezTo>
                          <a:pt x="68820" y="26392"/>
                          <a:pt x="64877" y="28758"/>
                          <a:pt x="61565" y="31387"/>
                        </a:cubicBezTo>
                        <a:cubicBezTo>
                          <a:pt x="61302" y="31597"/>
                          <a:pt x="60986" y="31807"/>
                          <a:pt x="60724" y="32070"/>
                        </a:cubicBezTo>
                        <a:cubicBezTo>
                          <a:pt x="59724" y="32912"/>
                          <a:pt x="58778" y="33805"/>
                          <a:pt x="57884" y="34699"/>
                        </a:cubicBezTo>
                        <a:cubicBezTo>
                          <a:pt x="57675" y="34909"/>
                          <a:pt x="57464" y="35120"/>
                          <a:pt x="57254" y="35383"/>
                        </a:cubicBezTo>
                        <a:cubicBezTo>
                          <a:pt x="55098" y="37643"/>
                          <a:pt x="53311" y="40114"/>
                          <a:pt x="51734" y="42796"/>
                        </a:cubicBezTo>
                        <a:cubicBezTo>
                          <a:pt x="51365" y="43374"/>
                          <a:pt x="51050" y="44005"/>
                          <a:pt x="50734" y="44583"/>
                        </a:cubicBezTo>
                        <a:cubicBezTo>
                          <a:pt x="50104" y="45845"/>
                          <a:pt x="49473" y="47107"/>
                          <a:pt x="48947" y="48421"/>
                        </a:cubicBezTo>
                        <a:cubicBezTo>
                          <a:pt x="48737" y="48947"/>
                          <a:pt x="48526" y="49473"/>
                          <a:pt x="48316" y="49998"/>
                        </a:cubicBezTo>
                        <a:cubicBezTo>
                          <a:pt x="48000" y="50839"/>
                          <a:pt x="47685" y="51681"/>
                          <a:pt x="47370" y="52574"/>
                        </a:cubicBezTo>
                        <a:cubicBezTo>
                          <a:pt x="47054" y="53521"/>
                          <a:pt x="46739" y="54467"/>
                          <a:pt x="46476" y="55466"/>
                        </a:cubicBezTo>
                        <a:cubicBezTo>
                          <a:pt x="46108" y="56570"/>
                          <a:pt x="45793" y="57727"/>
                          <a:pt x="45477" y="58883"/>
                        </a:cubicBezTo>
                        <a:cubicBezTo>
                          <a:pt x="45214" y="59830"/>
                          <a:pt x="45004" y="60723"/>
                          <a:pt x="44793" y="61722"/>
                        </a:cubicBezTo>
                        <a:cubicBezTo>
                          <a:pt x="44583" y="62511"/>
                          <a:pt x="44426" y="63300"/>
                          <a:pt x="44215" y="64141"/>
                        </a:cubicBezTo>
                        <a:cubicBezTo>
                          <a:pt x="43584" y="66980"/>
                          <a:pt x="43006" y="69924"/>
                          <a:pt x="42428" y="73026"/>
                        </a:cubicBezTo>
                        <a:cubicBezTo>
                          <a:pt x="42270" y="73867"/>
                          <a:pt x="42112" y="74708"/>
                          <a:pt x="41954" y="75549"/>
                        </a:cubicBezTo>
                        <a:cubicBezTo>
                          <a:pt x="41850" y="76285"/>
                          <a:pt x="41692" y="76969"/>
                          <a:pt x="41587" y="77705"/>
                        </a:cubicBezTo>
                        <a:cubicBezTo>
                          <a:pt x="41429" y="78494"/>
                          <a:pt x="41271" y="79335"/>
                          <a:pt x="41166" y="80176"/>
                        </a:cubicBezTo>
                        <a:cubicBezTo>
                          <a:pt x="40588" y="83330"/>
                          <a:pt x="40009" y="86695"/>
                          <a:pt x="39378" y="90165"/>
                        </a:cubicBezTo>
                        <a:cubicBezTo>
                          <a:pt x="39378" y="90323"/>
                          <a:pt x="39378" y="90428"/>
                          <a:pt x="39326" y="90586"/>
                        </a:cubicBezTo>
                        <a:cubicBezTo>
                          <a:pt x="39221" y="91322"/>
                          <a:pt x="39063" y="92058"/>
                          <a:pt x="38958" y="92741"/>
                        </a:cubicBezTo>
                        <a:cubicBezTo>
                          <a:pt x="38905" y="93162"/>
                          <a:pt x="38800" y="93530"/>
                          <a:pt x="38747" y="93950"/>
                        </a:cubicBezTo>
                        <a:cubicBezTo>
                          <a:pt x="38642" y="94424"/>
                          <a:pt x="38590" y="94897"/>
                          <a:pt x="38485" y="95370"/>
                        </a:cubicBezTo>
                        <a:cubicBezTo>
                          <a:pt x="38380" y="96053"/>
                          <a:pt x="38222" y="96684"/>
                          <a:pt x="38116" y="97368"/>
                        </a:cubicBezTo>
                        <a:cubicBezTo>
                          <a:pt x="38116" y="97578"/>
                          <a:pt x="38011" y="97788"/>
                          <a:pt x="38011" y="98051"/>
                        </a:cubicBezTo>
                        <a:cubicBezTo>
                          <a:pt x="36749" y="104623"/>
                          <a:pt x="35225" y="111090"/>
                          <a:pt x="33542" y="117504"/>
                        </a:cubicBezTo>
                        <a:lnTo>
                          <a:pt x="33542" y="117504"/>
                        </a:lnTo>
                        <a:cubicBezTo>
                          <a:pt x="33437" y="117924"/>
                          <a:pt x="33333" y="118345"/>
                          <a:pt x="33175" y="118766"/>
                        </a:cubicBezTo>
                        <a:cubicBezTo>
                          <a:pt x="31387" y="125495"/>
                          <a:pt x="29390" y="132172"/>
                          <a:pt x="27339" y="138691"/>
                        </a:cubicBezTo>
                        <a:cubicBezTo>
                          <a:pt x="14879" y="177701"/>
                          <a:pt x="53" y="197312"/>
                          <a:pt x="0" y="220970"/>
                        </a:cubicBezTo>
                        <a:close/>
                      </a:path>
                    </a:pathLst>
                  </a:custGeom>
                  <a:solidFill>
                    <a:srgbClr val="D7494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144" name="Google Shape;2144;p63"/>
                  <p:cNvGrpSpPr/>
                  <p:nvPr/>
                </p:nvGrpSpPr>
                <p:grpSpPr>
                  <a:xfrm>
                    <a:off x="6772211" y="1061890"/>
                    <a:ext cx="363472" cy="321229"/>
                    <a:chOff x="6772211" y="1061890"/>
                    <a:chExt cx="363472" cy="321229"/>
                  </a:xfrm>
                </p:grpSpPr>
                <p:grpSp>
                  <p:nvGrpSpPr>
                    <p:cNvPr id="2145" name="Google Shape;2145;p63"/>
                    <p:cNvGrpSpPr/>
                    <p:nvPr/>
                  </p:nvGrpSpPr>
                  <p:grpSpPr>
                    <a:xfrm>
                      <a:off x="6844759" y="1061890"/>
                      <a:ext cx="286850" cy="37333"/>
                      <a:chOff x="6844759" y="1061890"/>
                      <a:chExt cx="286850" cy="37333"/>
                    </a:xfrm>
                  </p:grpSpPr>
                  <p:sp>
                    <p:nvSpPr>
                      <p:cNvPr id="2146" name="Google Shape;2146;p63"/>
                      <p:cNvSpPr/>
                      <p:nvPr/>
                    </p:nvSpPr>
                    <p:spPr>
                      <a:xfrm>
                        <a:off x="7102321" y="1061890"/>
                        <a:ext cx="29288" cy="28079"/>
                      </a:xfrm>
                      <a:custGeom>
                        <a:rect b="b" l="l" r="r" t="t"/>
                        <a:pathLst>
                          <a:path extrusionOk="0" h="28079" w="29288">
                            <a:moveTo>
                              <a:pt x="5" y="13038"/>
                            </a:moveTo>
                            <a:cubicBezTo>
                              <a:pt x="-205" y="21135"/>
                              <a:pt x="6156" y="27864"/>
                              <a:pt x="14253" y="28075"/>
                            </a:cubicBezTo>
                            <a:cubicBezTo>
                              <a:pt x="22349" y="28285"/>
                              <a:pt x="29078" y="21924"/>
                              <a:pt x="29289" y="13827"/>
                            </a:cubicBezTo>
                            <a:cubicBezTo>
                              <a:pt x="29289" y="13406"/>
                              <a:pt x="29289" y="12986"/>
                              <a:pt x="29289" y="12565"/>
                            </a:cubicBezTo>
                            <a:cubicBezTo>
                              <a:pt x="23769" y="7518"/>
                              <a:pt x="17039" y="3260"/>
                              <a:pt x="8837" y="0"/>
                            </a:cubicBezTo>
                            <a:cubicBezTo>
                              <a:pt x="3790" y="2156"/>
                              <a:pt x="162" y="7150"/>
                              <a:pt x="5" y="13038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47" name="Google Shape;2147;p63"/>
                      <p:cNvSpPr/>
                      <p:nvPr/>
                    </p:nvSpPr>
                    <p:spPr>
                      <a:xfrm>
                        <a:off x="7051166" y="1065355"/>
                        <a:ext cx="29293" cy="29294"/>
                      </a:xfrm>
                      <a:custGeom>
                        <a:rect b="b" l="l" r="r" t="t"/>
                        <a:pathLst>
                          <a:path extrusionOk="0" h="29294" w="29293">
                            <a:moveTo>
                              <a:pt x="5" y="14253"/>
                            </a:moveTo>
                            <a:cubicBezTo>
                              <a:pt x="-205" y="22349"/>
                              <a:pt x="6156" y="29079"/>
                              <a:pt x="14253" y="29289"/>
                            </a:cubicBezTo>
                            <a:cubicBezTo>
                              <a:pt x="22349" y="29499"/>
                              <a:pt x="29078" y="23138"/>
                              <a:pt x="29289" y="15041"/>
                            </a:cubicBezTo>
                            <a:cubicBezTo>
                              <a:pt x="29499" y="6945"/>
                              <a:pt x="23137" y="215"/>
                              <a:pt x="15041" y="5"/>
                            </a:cubicBezTo>
                            <a:cubicBezTo>
                              <a:pt x="6945" y="-205"/>
                              <a:pt x="215" y="6156"/>
                              <a:pt x="5" y="14253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48" name="Google Shape;2148;p63"/>
                      <p:cNvSpPr/>
                      <p:nvPr/>
                    </p:nvSpPr>
                    <p:spPr>
                      <a:xfrm>
                        <a:off x="6999801" y="1068457"/>
                        <a:ext cx="29293" cy="29294"/>
                      </a:xfrm>
                      <a:custGeom>
                        <a:rect b="b" l="l" r="r" t="t"/>
                        <a:pathLst>
                          <a:path extrusionOk="0" h="29294" w="29293">
                            <a:moveTo>
                              <a:pt x="5" y="14253"/>
                            </a:moveTo>
                            <a:cubicBezTo>
                              <a:pt x="-205" y="22349"/>
                              <a:pt x="6156" y="29079"/>
                              <a:pt x="14253" y="29289"/>
                            </a:cubicBezTo>
                            <a:cubicBezTo>
                              <a:pt x="22349" y="29499"/>
                              <a:pt x="29078" y="23138"/>
                              <a:pt x="29289" y="15041"/>
                            </a:cubicBezTo>
                            <a:cubicBezTo>
                              <a:pt x="29499" y="6945"/>
                              <a:pt x="23138" y="215"/>
                              <a:pt x="15041" y="5"/>
                            </a:cubicBezTo>
                            <a:cubicBezTo>
                              <a:pt x="6945" y="-205"/>
                              <a:pt x="215" y="6156"/>
                              <a:pt x="5" y="14253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49" name="Google Shape;2149;p63"/>
                      <p:cNvSpPr/>
                      <p:nvPr/>
                    </p:nvSpPr>
                    <p:spPr>
                      <a:xfrm>
                        <a:off x="6948330" y="1069929"/>
                        <a:ext cx="29293" cy="29294"/>
                      </a:xfrm>
                      <a:custGeom>
                        <a:rect b="b" l="l" r="r" t="t"/>
                        <a:pathLst>
                          <a:path extrusionOk="0" h="29294" w="29293">
                            <a:moveTo>
                              <a:pt x="5" y="14253"/>
                            </a:moveTo>
                            <a:cubicBezTo>
                              <a:pt x="-205" y="22349"/>
                              <a:pt x="6157" y="29079"/>
                              <a:pt x="14253" y="29289"/>
                            </a:cubicBezTo>
                            <a:cubicBezTo>
                              <a:pt x="22349" y="29499"/>
                              <a:pt x="29079" y="23138"/>
                              <a:pt x="29289" y="15041"/>
                            </a:cubicBezTo>
                            <a:cubicBezTo>
                              <a:pt x="29499" y="6945"/>
                              <a:pt x="23138" y="215"/>
                              <a:pt x="15041" y="5"/>
                            </a:cubicBezTo>
                            <a:cubicBezTo>
                              <a:pt x="6945" y="-205"/>
                              <a:pt x="216" y="6156"/>
                              <a:pt x="5" y="14253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50" name="Google Shape;2150;p63"/>
                      <p:cNvSpPr/>
                      <p:nvPr/>
                    </p:nvSpPr>
                    <p:spPr>
                      <a:xfrm>
                        <a:off x="6896650" y="1069666"/>
                        <a:ext cx="29293" cy="29294"/>
                      </a:xfrm>
                      <a:custGeom>
                        <a:rect b="b" l="l" r="r" t="t"/>
                        <a:pathLst>
                          <a:path extrusionOk="0" h="29294" w="29293">
                            <a:moveTo>
                              <a:pt x="5" y="14253"/>
                            </a:moveTo>
                            <a:cubicBezTo>
                              <a:pt x="-205" y="22349"/>
                              <a:pt x="6156" y="29079"/>
                              <a:pt x="14253" y="29289"/>
                            </a:cubicBezTo>
                            <a:cubicBezTo>
                              <a:pt x="22349" y="29499"/>
                              <a:pt x="29078" y="23138"/>
                              <a:pt x="29289" y="15041"/>
                            </a:cubicBezTo>
                            <a:cubicBezTo>
                              <a:pt x="29499" y="6945"/>
                              <a:pt x="23137" y="215"/>
                              <a:pt x="15041" y="5"/>
                            </a:cubicBezTo>
                            <a:cubicBezTo>
                              <a:pt x="6945" y="-205"/>
                              <a:pt x="215" y="6156"/>
                              <a:pt x="5" y="14253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51" name="Google Shape;2151;p63"/>
                      <p:cNvSpPr/>
                      <p:nvPr/>
                    </p:nvSpPr>
                    <p:spPr>
                      <a:xfrm>
                        <a:off x="6844759" y="1067563"/>
                        <a:ext cx="29293" cy="29294"/>
                      </a:xfrm>
                      <a:custGeom>
                        <a:rect b="b" l="l" r="r" t="t"/>
                        <a:pathLst>
                          <a:path extrusionOk="0" h="29294" w="29293">
                            <a:moveTo>
                              <a:pt x="5" y="14253"/>
                            </a:moveTo>
                            <a:cubicBezTo>
                              <a:pt x="-205" y="22349"/>
                              <a:pt x="6156" y="29079"/>
                              <a:pt x="14253" y="29289"/>
                            </a:cubicBezTo>
                            <a:cubicBezTo>
                              <a:pt x="22349" y="29499"/>
                              <a:pt x="29078" y="23138"/>
                              <a:pt x="29289" y="15041"/>
                            </a:cubicBezTo>
                            <a:cubicBezTo>
                              <a:pt x="29499" y="6945"/>
                              <a:pt x="23137" y="215"/>
                              <a:pt x="15041" y="5"/>
                            </a:cubicBezTo>
                            <a:cubicBezTo>
                              <a:pt x="6945" y="-205"/>
                              <a:pt x="215" y="6156"/>
                              <a:pt x="5" y="14253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2152" name="Google Shape;2152;p63"/>
                    <p:cNvGrpSpPr/>
                    <p:nvPr/>
                  </p:nvGrpSpPr>
                  <p:grpSpPr>
                    <a:xfrm>
                      <a:off x="6805386" y="1130815"/>
                      <a:ext cx="330297" cy="38877"/>
                      <a:chOff x="6805386" y="1130815"/>
                      <a:chExt cx="330297" cy="38877"/>
                    </a:xfrm>
                  </p:grpSpPr>
                  <p:sp>
                    <p:nvSpPr>
                      <p:cNvPr id="2153" name="Google Shape;2153;p63"/>
                      <p:cNvSpPr/>
                      <p:nvPr/>
                    </p:nvSpPr>
                    <p:spPr>
                      <a:xfrm>
                        <a:off x="7106401" y="1136678"/>
                        <a:ext cx="29282" cy="29282"/>
                      </a:xfrm>
                      <a:custGeom>
                        <a:rect b="b" l="l" r="r" t="t"/>
                        <a:pathLst>
                          <a:path extrusionOk="0" h="29282" w="29282">
                            <a:moveTo>
                              <a:pt x="26" y="13747"/>
                            </a:moveTo>
                            <a:cubicBezTo>
                              <a:pt x="-447" y="21791"/>
                              <a:pt x="5704" y="28731"/>
                              <a:pt x="13748" y="29257"/>
                            </a:cubicBezTo>
                            <a:cubicBezTo>
                              <a:pt x="21791" y="29730"/>
                              <a:pt x="28732" y="23579"/>
                              <a:pt x="29257" y="15535"/>
                            </a:cubicBezTo>
                            <a:cubicBezTo>
                              <a:pt x="29730" y="7491"/>
                              <a:pt x="23579" y="551"/>
                              <a:pt x="15535" y="26"/>
                            </a:cubicBezTo>
                            <a:cubicBezTo>
                              <a:pt x="7491" y="-448"/>
                              <a:pt x="552" y="5704"/>
                              <a:pt x="26" y="13747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54" name="Google Shape;2154;p63"/>
                      <p:cNvSpPr/>
                      <p:nvPr/>
                    </p:nvSpPr>
                    <p:spPr>
                      <a:xfrm>
                        <a:off x="7055929" y="1139149"/>
                        <a:ext cx="29282" cy="29282"/>
                      </a:xfrm>
                      <a:custGeom>
                        <a:rect b="b" l="l" r="r" t="t"/>
                        <a:pathLst>
                          <a:path extrusionOk="0" h="29282" w="29282">
                            <a:moveTo>
                              <a:pt x="26" y="13747"/>
                            </a:moveTo>
                            <a:cubicBezTo>
                              <a:pt x="-447" y="21791"/>
                              <a:pt x="5704" y="28731"/>
                              <a:pt x="13747" y="29257"/>
                            </a:cubicBezTo>
                            <a:cubicBezTo>
                              <a:pt x="21791" y="29730"/>
                              <a:pt x="28732" y="23579"/>
                              <a:pt x="29257" y="15535"/>
                            </a:cubicBezTo>
                            <a:cubicBezTo>
                              <a:pt x="29730" y="7491"/>
                              <a:pt x="23579" y="551"/>
                              <a:pt x="15535" y="26"/>
                            </a:cubicBezTo>
                            <a:cubicBezTo>
                              <a:pt x="7491" y="-448"/>
                              <a:pt x="551" y="5704"/>
                              <a:pt x="26" y="13747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55" name="Google Shape;2155;p63"/>
                      <p:cNvSpPr/>
                      <p:nvPr/>
                    </p:nvSpPr>
                    <p:spPr>
                      <a:xfrm>
                        <a:off x="7004564" y="1140410"/>
                        <a:ext cx="29282" cy="29282"/>
                      </a:xfrm>
                      <a:custGeom>
                        <a:rect b="b" l="l" r="r" t="t"/>
                        <a:pathLst>
                          <a:path extrusionOk="0" h="29282" w="29282">
                            <a:moveTo>
                              <a:pt x="26" y="13747"/>
                            </a:moveTo>
                            <a:cubicBezTo>
                              <a:pt x="-447" y="21791"/>
                              <a:pt x="5704" y="28731"/>
                              <a:pt x="13748" y="29257"/>
                            </a:cubicBezTo>
                            <a:cubicBezTo>
                              <a:pt x="21791" y="29730"/>
                              <a:pt x="28732" y="23579"/>
                              <a:pt x="29257" y="15535"/>
                            </a:cubicBezTo>
                            <a:cubicBezTo>
                              <a:pt x="29730" y="7491"/>
                              <a:pt x="23579" y="551"/>
                              <a:pt x="15535" y="26"/>
                            </a:cubicBezTo>
                            <a:cubicBezTo>
                              <a:pt x="7491" y="-448"/>
                              <a:pt x="552" y="5704"/>
                              <a:pt x="26" y="13747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56" name="Google Shape;2156;p63"/>
                      <p:cNvSpPr/>
                      <p:nvPr/>
                    </p:nvSpPr>
                    <p:spPr>
                      <a:xfrm>
                        <a:off x="6952411" y="1140305"/>
                        <a:ext cx="29282" cy="29282"/>
                      </a:xfrm>
                      <a:custGeom>
                        <a:rect b="b" l="l" r="r" t="t"/>
                        <a:pathLst>
                          <a:path extrusionOk="0" h="29282" w="29282">
                            <a:moveTo>
                              <a:pt x="26" y="13747"/>
                            </a:moveTo>
                            <a:cubicBezTo>
                              <a:pt x="-447" y="21791"/>
                              <a:pt x="5703" y="28731"/>
                              <a:pt x="13747" y="29257"/>
                            </a:cubicBezTo>
                            <a:cubicBezTo>
                              <a:pt x="21791" y="29730"/>
                              <a:pt x="28731" y="23579"/>
                              <a:pt x="29257" y="15535"/>
                            </a:cubicBezTo>
                            <a:cubicBezTo>
                              <a:pt x="29730" y="7491"/>
                              <a:pt x="23579" y="551"/>
                              <a:pt x="15535" y="26"/>
                            </a:cubicBezTo>
                            <a:cubicBezTo>
                              <a:pt x="7491" y="-448"/>
                              <a:pt x="551" y="5704"/>
                              <a:pt x="26" y="13747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57" name="Google Shape;2157;p63"/>
                      <p:cNvSpPr/>
                      <p:nvPr/>
                    </p:nvSpPr>
                    <p:spPr>
                      <a:xfrm>
                        <a:off x="6899836" y="1138728"/>
                        <a:ext cx="29282" cy="29288"/>
                      </a:xfrm>
                      <a:custGeom>
                        <a:rect b="b" l="l" r="r" t="t"/>
                        <a:pathLst>
                          <a:path extrusionOk="0" h="29288" w="29282">
                            <a:moveTo>
                              <a:pt x="26" y="13747"/>
                            </a:moveTo>
                            <a:cubicBezTo>
                              <a:pt x="-447" y="21791"/>
                              <a:pt x="5703" y="28731"/>
                              <a:pt x="13747" y="29257"/>
                            </a:cubicBezTo>
                            <a:cubicBezTo>
                              <a:pt x="21791" y="29783"/>
                              <a:pt x="28731" y="23579"/>
                              <a:pt x="29257" y="15535"/>
                            </a:cubicBezTo>
                            <a:cubicBezTo>
                              <a:pt x="29730" y="7491"/>
                              <a:pt x="23579" y="551"/>
                              <a:pt x="15535" y="26"/>
                            </a:cubicBezTo>
                            <a:cubicBezTo>
                              <a:pt x="7491" y="-448"/>
                              <a:pt x="551" y="5704"/>
                              <a:pt x="26" y="13747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58" name="Google Shape;2158;p63"/>
                      <p:cNvSpPr/>
                      <p:nvPr/>
                    </p:nvSpPr>
                    <p:spPr>
                      <a:xfrm>
                        <a:off x="6846999" y="1135521"/>
                        <a:ext cx="29282" cy="29282"/>
                      </a:xfrm>
                      <a:custGeom>
                        <a:rect b="b" l="l" r="r" t="t"/>
                        <a:pathLst>
                          <a:path extrusionOk="0" h="29282" w="29282">
                            <a:moveTo>
                              <a:pt x="26" y="13747"/>
                            </a:moveTo>
                            <a:cubicBezTo>
                              <a:pt x="-447" y="21791"/>
                              <a:pt x="5704" y="28731"/>
                              <a:pt x="13747" y="29257"/>
                            </a:cubicBezTo>
                            <a:cubicBezTo>
                              <a:pt x="21791" y="29730"/>
                              <a:pt x="28732" y="23579"/>
                              <a:pt x="29257" y="15535"/>
                            </a:cubicBezTo>
                            <a:cubicBezTo>
                              <a:pt x="29730" y="7491"/>
                              <a:pt x="23579" y="551"/>
                              <a:pt x="15535" y="26"/>
                            </a:cubicBezTo>
                            <a:cubicBezTo>
                              <a:pt x="7491" y="-448"/>
                              <a:pt x="551" y="5704"/>
                              <a:pt x="26" y="13747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59" name="Google Shape;2159;p63"/>
                      <p:cNvSpPr/>
                      <p:nvPr/>
                    </p:nvSpPr>
                    <p:spPr>
                      <a:xfrm>
                        <a:off x="6805386" y="1130815"/>
                        <a:ext cx="18056" cy="28994"/>
                      </a:xfrm>
                      <a:custGeom>
                        <a:rect b="b" l="l" r="r" t="t"/>
                        <a:pathLst>
                          <a:path extrusionOk="0" h="28994" w="18056">
                            <a:moveTo>
                              <a:pt x="0" y="28600"/>
                            </a:moveTo>
                            <a:cubicBezTo>
                              <a:pt x="841" y="28811"/>
                              <a:pt x="1682" y="28916"/>
                              <a:pt x="2576" y="28968"/>
                            </a:cubicBezTo>
                            <a:cubicBezTo>
                              <a:pt x="10619" y="29442"/>
                              <a:pt x="17560" y="23290"/>
                              <a:pt x="18033" y="15247"/>
                            </a:cubicBezTo>
                            <a:cubicBezTo>
                              <a:pt x="18453" y="7834"/>
                              <a:pt x="13353" y="1419"/>
                              <a:pt x="6256" y="0"/>
                            </a:cubicBezTo>
                            <a:cubicBezTo>
                              <a:pt x="5941" y="1682"/>
                              <a:pt x="5625" y="3417"/>
                              <a:pt x="5309" y="5205"/>
                            </a:cubicBezTo>
                            <a:cubicBezTo>
                              <a:pt x="5205" y="5836"/>
                              <a:pt x="5047" y="6519"/>
                              <a:pt x="4942" y="7203"/>
                            </a:cubicBezTo>
                            <a:cubicBezTo>
                              <a:pt x="4942" y="7413"/>
                              <a:pt x="4836" y="7623"/>
                              <a:pt x="4836" y="7886"/>
                            </a:cubicBezTo>
                            <a:cubicBezTo>
                              <a:pt x="3575" y="14458"/>
                              <a:pt x="2102" y="20925"/>
                              <a:pt x="368" y="27339"/>
                            </a:cubicBezTo>
                            <a:cubicBezTo>
                              <a:pt x="262" y="27759"/>
                              <a:pt x="157" y="28180"/>
                              <a:pt x="0" y="28600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2160" name="Google Shape;2160;p63"/>
                    <p:cNvGrpSpPr/>
                    <p:nvPr/>
                  </p:nvGrpSpPr>
                  <p:grpSpPr>
                    <a:xfrm>
                      <a:off x="6795650" y="1196576"/>
                      <a:ext cx="332437" cy="44549"/>
                      <a:chOff x="6795650" y="1196576"/>
                      <a:chExt cx="332437" cy="44549"/>
                    </a:xfrm>
                  </p:grpSpPr>
                  <p:sp>
                    <p:nvSpPr>
                      <p:cNvPr id="2161" name="Google Shape;2161;p63"/>
                      <p:cNvSpPr/>
                      <p:nvPr/>
                    </p:nvSpPr>
                    <p:spPr>
                      <a:xfrm>
                        <a:off x="7110416" y="1211560"/>
                        <a:ext cx="17671" cy="27348"/>
                      </a:xfrm>
                      <a:custGeom>
                        <a:rect b="b" l="l" r="r" t="t"/>
                        <a:pathLst>
                          <a:path extrusionOk="0" h="27348" w="17671">
                            <a:moveTo>
                              <a:pt x="7472" y="27348"/>
                            </a:moveTo>
                            <a:cubicBezTo>
                              <a:pt x="7682" y="26770"/>
                              <a:pt x="7892" y="26192"/>
                              <a:pt x="8103" y="25613"/>
                            </a:cubicBezTo>
                            <a:cubicBezTo>
                              <a:pt x="8734" y="23878"/>
                              <a:pt x="9364" y="22143"/>
                              <a:pt x="9995" y="20408"/>
                            </a:cubicBezTo>
                            <a:cubicBezTo>
                              <a:pt x="12466" y="13679"/>
                              <a:pt x="15043" y="6949"/>
                              <a:pt x="17672" y="325"/>
                            </a:cubicBezTo>
                            <a:cubicBezTo>
                              <a:pt x="17145" y="220"/>
                              <a:pt x="16567" y="115"/>
                              <a:pt x="15989" y="62"/>
                            </a:cubicBezTo>
                            <a:cubicBezTo>
                              <a:pt x="7945" y="-674"/>
                              <a:pt x="795" y="5214"/>
                              <a:pt x="59" y="13258"/>
                            </a:cubicBezTo>
                            <a:cubicBezTo>
                              <a:pt x="-467" y="19199"/>
                              <a:pt x="2582" y="24614"/>
                              <a:pt x="7419" y="27348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62" name="Google Shape;2162;p63"/>
                      <p:cNvSpPr/>
                      <p:nvPr/>
                    </p:nvSpPr>
                    <p:spPr>
                      <a:xfrm>
                        <a:off x="7060730" y="1211875"/>
                        <a:ext cx="29250" cy="29250"/>
                      </a:xfrm>
                      <a:custGeom>
                        <a:rect b="b" l="l" r="r" t="t"/>
                        <a:pathLst>
                          <a:path extrusionOk="0" h="29250" w="29250">
                            <a:moveTo>
                              <a:pt x="62" y="13258"/>
                            </a:moveTo>
                            <a:cubicBezTo>
                              <a:pt x="-674" y="21302"/>
                              <a:pt x="5214" y="28452"/>
                              <a:pt x="13258" y="29188"/>
                            </a:cubicBezTo>
                            <a:cubicBezTo>
                              <a:pt x="21302" y="29924"/>
                              <a:pt x="28452" y="24036"/>
                              <a:pt x="29189" y="15992"/>
                            </a:cubicBezTo>
                            <a:cubicBezTo>
                              <a:pt x="29924" y="7948"/>
                              <a:pt x="24036" y="798"/>
                              <a:pt x="15992" y="62"/>
                            </a:cubicBezTo>
                            <a:cubicBezTo>
                              <a:pt x="7948" y="-674"/>
                              <a:pt x="798" y="5214"/>
                              <a:pt x="62" y="13258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63" name="Google Shape;2163;p63"/>
                      <p:cNvSpPr/>
                      <p:nvPr/>
                    </p:nvSpPr>
                    <p:spPr>
                      <a:xfrm>
                        <a:off x="7009259" y="1211297"/>
                        <a:ext cx="29250" cy="29250"/>
                      </a:xfrm>
                      <a:custGeom>
                        <a:rect b="b" l="l" r="r" t="t"/>
                        <a:pathLst>
                          <a:path extrusionOk="0" h="29250" w="29250">
                            <a:moveTo>
                              <a:pt x="62" y="13258"/>
                            </a:moveTo>
                            <a:cubicBezTo>
                              <a:pt x="-674" y="21302"/>
                              <a:pt x="5214" y="28452"/>
                              <a:pt x="13258" y="29188"/>
                            </a:cubicBezTo>
                            <a:cubicBezTo>
                              <a:pt x="21302" y="29924"/>
                              <a:pt x="28452" y="24036"/>
                              <a:pt x="29189" y="15992"/>
                            </a:cubicBezTo>
                            <a:cubicBezTo>
                              <a:pt x="29925" y="7948"/>
                              <a:pt x="24036" y="798"/>
                              <a:pt x="15992" y="62"/>
                            </a:cubicBezTo>
                            <a:cubicBezTo>
                              <a:pt x="7948" y="-674"/>
                              <a:pt x="798" y="5214"/>
                              <a:pt x="62" y="13258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64" name="Google Shape;2164;p63"/>
                      <p:cNvSpPr/>
                      <p:nvPr/>
                    </p:nvSpPr>
                    <p:spPr>
                      <a:xfrm>
                        <a:off x="6956527" y="1209667"/>
                        <a:ext cx="29250" cy="29250"/>
                      </a:xfrm>
                      <a:custGeom>
                        <a:rect b="b" l="l" r="r" t="t"/>
                        <a:pathLst>
                          <a:path extrusionOk="0" h="29250" w="29250">
                            <a:moveTo>
                              <a:pt x="62" y="13258"/>
                            </a:moveTo>
                            <a:cubicBezTo>
                              <a:pt x="-673" y="21302"/>
                              <a:pt x="5215" y="28452"/>
                              <a:pt x="13258" y="29188"/>
                            </a:cubicBezTo>
                            <a:cubicBezTo>
                              <a:pt x="21302" y="29924"/>
                              <a:pt x="28452" y="24036"/>
                              <a:pt x="29188" y="15992"/>
                            </a:cubicBezTo>
                            <a:cubicBezTo>
                              <a:pt x="29925" y="7948"/>
                              <a:pt x="24036" y="798"/>
                              <a:pt x="15992" y="62"/>
                            </a:cubicBezTo>
                            <a:cubicBezTo>
                              <a:pt x="7948" y="-674"/>
                              <a:pt x="798" y="5214"/>
                              <a:pt x="62" y="13258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65" name="Google Shape;2165;p63"/>
                      <p:cNvSpPr/>
                      <p:nvPr/>
                    </p:nvSpPr>
                    <p:spPr>
                      <a:xfrm>
                        <a:off x="6903007" y="1206775"/>
                        <a:ext cx="29250" cy="29250"/>
                      </a:xfrm>
                      <a:custGeom>
                        <a:rect b="b" l="l" r="r" t="t"/>
                        <a:pathLst>
                          <a:path extrusionOk="0" h="29250" w="29250">
                            <a:moveTo>
                              <a:pt x="62" y="13258"/>
                            </a:moveTo>
                            <a:cubicBezTo>
                              <a:pt x="-674" y="21302"/>
                              <a:pt x="5214" y="28452"/>
                              <a:pt x="13258" y="29188"/>
                            </a:cubicBezTo>
                            <a:cubicBezTo>
                              <a:pt x="21302" y="29924"/>
                              <a:pt x="28452" y="24036"/>
                              <a:pt x="29189" y="15992"/>
                            </a:cubicBezTo>
                            <a:cubicBezTo>
                              <a:pt x="29924" y="7948"/>
                              <a:pt x="24036" y="798"/>
                              <a:pt x="15992" y="62"/>
                            </a:cubicBezTo>
                            <a:cubicBezTo>
                              <a:pt x="7948" y="-674"/>
                              <a:pt x="798" y="5214"/>
                              <a:pt x="62" y="13258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66" name="Google Shape;2166;p63"/>
                      <p:cNvSpPr/>
                      <p:nvPr/>
                    </p:nvSpPr>
                    <p:spPr>
                      <a:xfrm>
                        <a:off x="6849223" y="1202464"/>
                        <a:ext cx="29250" cy="29250"/>
                      </a:xfrm>
                      <a:custGeom>
                        <a:rect b="b" l="l" r="r" t="t"/>
                        <a:pathLst>
                          <a:path extrusionOk="0" h="29250" w="29250">
                            <a:moveTo>
                              <a:pt x="62" y="13258"/>
                            </a:moveTo>
                            <a:cubicBezTo>
                              <a:pt x="-674" y="21302"/>
                              <a:pt x="5214" y="28452"/>
                              <a:pt x="13258" y="29188"/>
                            </a:cubicBezTo>
                            <a:cubicBezTo>
                              <a:pt x="21302" y="29924"/>
                              <a:pt x="28452" y="24036"/>
                              <a:pt x="29188" y="15992"/>
                            </a:cubicBezTo>
                            <a:cubicBezTo>
                              <a:pt x="29924" y="7948"/>
                              <a:pt x="24036" y="798"/>
                              <a:pt x="15992" y="62"/>
                            </a:cubicBezTo>
                            <a:cubicBezTo>
                              <a:pt x="7948" y="-674"/>
                              <a:pt x="798" y="5214"/>
                              <a:pt x="62" y="13258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67" name="Google Shape;2167;p63"/>
                      <p:cNvSpPr/>
                      <p:nvPr/>
                    </p:nvSpPr>
                    <p:spPr>
                      <a:xfrm>
                        <a:off x="6795650" y="1196576"/>
                        <a:ext cx="29250" cy="29250"/>
                      </a:xfrm>
                      <a:custGeom>
                        <a:rect b="b" l="l" r="r" t="t"/>
                        <a:pathLst>
                          <a:path extrusionOk="0" h="29250" w="29250">
                            <a:moveTo>
                              <a:pt x="62" y="13258"/>
                            </a:moveTo>
                            <a:cubicBezTo>
                              <a:pt x="-674" y="21302"/>
                              <a:pt x="5214" y="28452"/>
                              <a:pt x="13258" y="29188"/>
                            </a:cubicBezTo>
                            <a:cubicBezTo>
                              <a:pt x="21302" y="29924"/>
                              <a:pt x="28452" y="24036"/>
                              <a:pt x="29189" y="15992"/>
                            </a:cubicBezTo>
                            <a:cubicBezTo>
                              <a:pt x="29925" y="7948"/>
                              <a:pt x="24036" y="798"/>
                              <a:pt x="15992" y="62"/>
                            </a:cubicBezTo>
                            <a:cubicBezTo>
                              <a:pt x="7948" y="-674"/>
                              <a:pt x="798" y="5214"/>
                              <a:pt x="62" y="13258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2168" name="Google Shape;2168;p63"/>
                    <p:cNvGrpSpPr/>
                    <p:nvPr/>
                  </p:nvGrpSpPr>
                  <p:grpSpPr>
                    <a:xfrm>
                      <a:off x="6772211" y="1260928"/>
                      <a:ext cx="322553" cy="51329"/>
                      <a:chOff x="6772211" y="1260928"/>
                      <a:chExt cx="322553" cy="51329"/>
                    </a:xfrm>
                  </p:grpSpPr>
                  <p:sp>
                    <p:nvSpPr>
                      <p:cNvPr id="2169" name="Google Shape;2169;p63"/>
                      <p:cNvSpPr/>
                      <p:nvPr/>
                    </p:nvSpPr>
                    <p:spPr>
                      <a:xfrm>
                        <a:off x="7065463" y="1282956"/>
                        <a:ext cx="29301" cy="29301"/>
                      </a:xfrm>
                      <a:custGeom>
                        <a:rect b="b" l="l" r="r" t="t"/>
                        <a:pathLst>
                          <a:path extrusionOk="0" h="29301" w="29301">
                            <a:moveTo>
                              <a:pt x="114" y="12837"/>
                            </a:moveTo>
                            <a:cubicBezTo>
                              <a:pt x="-885" y="20881"/>
                              <a:pt x="4793" y="28189"/>
                              <a:pt x="12837" y="29188"/>
                            </a:cubicBezTo>
                            <a:cubicBezTo>
                              <a:pt x="20881" y="30187"/>
                              <a:pt x="28189" y="24508"/>
                              <a:pt x="29187" y="16465"/>
                            </a:cubicBezTo>
                            <a:cubicBezTo>
                              <a:pt x="30186" y="8421"/>
                              <a:pt x="24509" y="1113"/>
                              <a:pt x="16465" y="114"/>
                            </a:cubicBezTo>
                            <a:cubicBezTo>
                              <a:pt x="8421" y="-885"/>
                              <a:pt x="1113" y="4793"/>
                              <a:pt x="114" y="12837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70" name="Google Shape;2170;p63"/>
                      <p:cNvSpPr/>
                      <p:nvPr/>
                    </p:nvSpPr>
                    <p:spPr>
                      <a:xfrm>
                        <a:off x="7013939" y="1280485"/>
                        <a:ext cx="29301" cy="29301"/>
                      </a:xfrm>
                      <a:custGeom>
                        <a:rect b="b" l="l" r="r" t="t"/>
                        <a:pathLst>
                          <a:path extrusionOk="0" h="29301" w="29301">
                            <a:moveTo>
                              <a:pt x="114" y="12837"/>
                            </a:moveTo>
                            <a:cubicBezTo>
                              <a:pt x="-885" y="20881"/>
                              <a:pt x="4793" y="28189"/>
                              <a:pt x="12837" y="29188"/>
                            </a:cubicBezTo>
                            <a:cubicBezTo>
                              <a:pt x="20881" y="30187"/>
                              <a:pt x="28188" y="24508"/>
                              <a:pt x="29188" y="16465"/>
                            </a:cubicBezTo>
                            <a:cubicBezTo>
                              <a:pt x="30186" y="8421"/>
                              <a:pt x="24508" y="1113"/>
                              <a:pt x="16464" y="114"/>
                            </a:cubicBezTo>
                            <a:cubicBezTo>
                              <a:pt x="8420" y="-885"/>
                              <a:pt x="1113" y="4793"/>
                              <a:pt x="114" y="12837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71" name="Google Shape;2171;p63"/>
                      <p:cNvSpPr/>
                      <p:nvPr/>
                    </p:nvSpPr>
                    <p:spPr>
                      <a:xfrm>
                        <a:off x="6960629" y="1277331"/>
                        <a:ext cx="29301" cy="29301"/>
                      </a:xfrm>
                      <a:custGeom>
                        <a:rect b="b" l="l" r="r" t="t"/>
                        <a:pathLst>
                          <a:path extrusionOk="0" h="29301" w="29301">
                            <a:moveTo>
                              <a:pt x="114" y="12837"/>
                            </a:moveTo>
                            <a:cubicBezTo>
                              <a:pt x="-885" y="20881"/>
                              <a:pt x="4793" y="28189"/>
                              <a:pt x="12837" y="29188"/>
                            </a:cubicBezTo>
                            <a:cubicBezTo>
                              <a:pt x="20881" y="30187"/>
                              <a:pt x="28188" y="24508"/>
                              <a:pt x="29188" y="16465"/>
                            </a:cubicBezTo>
                            <a:cubicBezTo>
                              <a:pt x="30186" y="8421"/>
                              <a:pt x="24508" y="1113"/>
                              <a:pt x="16464" y="114"/>
                            </a:cubicBezTo>
                            <a:cubicBezTo>
                              <a:pt x="8421" y="-885"/>
                              <a:pt x="1113" y="4793"/>
                              <a:pt x="114" y="12837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72" name="Google Shape;2172;p63"/>
                      <p:cNvSpPr/>
                      <p:nvPr/>
                    </p:nvSpPr>
                    <p:spPr>
                      <a:xfrm>
                        <a:off x="6906215" y="1273178"/>
                        <a:ext cx="29301" cy="29301"/>
                      </a:xfrm>
                      <a:custGeom>
                        <a:rect b="b" l="l" r="r" t="t"/>
                        <a:pathLst>
                          <a:path extrusionOk="0" h="29301" w="29301">
                            <a:moveTo>
                              <a:pt x="114" y="12837"/>
                            </a:moveTo>
                            <a:cubicBezTo>
                              <a:pt x="-885" y="20881"/>
                              <a:pt x="4793" y="28189"/>
                              <a:pt x="12837" y="29188"/>
                            </a:cubicBezTo>
                            <a:cubicBezTo>
                              <a:pt x="20881" y="30187"/>
                              <a:pt x="28189" y="24508"/>
                              <a:pt x="29188" y="16465"/>
                            </a:cubicBezTo>
                            <a:cubicBezTo>
                              <a:pt x="30186" y="8421"/>
                              <a:pt x="24509" y="1113"/>
                              <a:pt x="16465" y="114"/>
                            </a:cubicBezTo>
                            <a:cubicBezTo>
                              <a:pt x="8421" y="-885"/>
                              <a:pt x="1113" y="4793"/>
                              <a:pt x="114" y="12837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73" name="Google Shape;2173;p63"/>
                      <p:cNvSpPr/>
                      <p:nvPr/>
                    </p:nvSpPr>
                    <p:spPr>
                      <a:xfrm>
                        <a:off x="6851432" y="1267762"/>
                        <a:ext cx="29301" cy="29301"/>
                      </a:xfrm>
                      <a:custGeom>
                        <a:rect b="b" l="l" r="r" t="t"/>
                        <a:pathLst>
                          <a:path extrusionOk="0" h="29301" w="29301">
                            <a:moveTo>
                              <a:pt x="114" y="12837"/>
                            </a:moveTo>
                            <a:cubicBezTo>
                              <a:pt x="-885" y="20881"/>
                              <a:pt x="4793" y="28189"/>
                              <a:pt x="12837" y="29188"/>
                            </a:cubicBezTo>
                            <a:cubicBezTo>
                              <a:pt x="20881" y="30187"/>
                              <a:pt x="28189" y="24508"/>
                              <a:pt x="29188" y="16465"/>
                            </a:cubicBezTo>
                            <a:cubicBezTo>
                              <a:pt x="30187" y="8421"/>
                              <a:pt x="24508" y="1113"/>
                              <a:pt x="16464" y="114"/>
                            </a:cubicBezTo>
                            <a:cubicBezTo>
                              <a:pt x="8421" y="-885"/>
                              <a:pt x="1113" y="4793"/>
                              <a:pt x="114" y="12837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74" name="Google Shape;2174;p63"/>
                      <p:cNvSpPr/>
                      <p:nvPr/>
                    </p:nvSpPr>
                    <p:spPr>
                      <a:xfrm>
                        <a:off x="6797123" y="1260928"/>
                        <a:ext cx="29301" cy="29301"/>
                      </a:xfrm>
                      <a:custGeom>
                        <a:rect b="b" l="l" r="r" t="t"/>
                        <a:pathLst>
                          <a:path extrusionOk="0" h="29301" w="29301">
                            <a:moveTo>
                              <a:pt x="114" y="12837"/>
                            </a:moveTo>
                            <a:cubicBezTo>
                              <a:pt x="-885" y="20881"/>
                              <a:pt x="4793" y="28189"/>
                              <a:pt x="12837" y="29188"/>
                            </a:cubicBezTo>
                            <a:cubicBezTo>
                              <a:pt x="20881" y="30187"/>
                              <a:pt x="28189" y="24508"/>
                              <a:pt x="29188" y="16465"/>
                            </a:cubicBezTo>
                            <a:cubicBezTo>
                              <a:pt x="30186" y="8421"/>
                              <a:pt x="24509" y="1113"/>
                              <a:pt x="16465" y="114"/>
                            </a:cubicBezTo>
                            <a:cubicBezTo>
                              <a:pt x="8421" y="-885"/>
                              <a:pt x="1113" y="4793"/>
                              <a:pt x="114" y="12837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75" name="Google Shape;2175;p63"/>
                      <p:cNvSpPr/>
                      <p:nvPr/>
                    </p:nvSpPr>
                    <p:spPr>
                      <a:xfrm>
                        <a:off x="6772211" y="1261567"/>
                        <a:ext cx="1064" cy="8727"/>
                      </a:xfrm>
                      <a:custGeom>
                        <a:rect b="b" l="l" r="r" t="t"/>
                        <a:pathLst>
                          <a:path extrusionOk="0" h="8727" w="1064">
                            <a:moveTo>
                              <a:pt x="0" y="53"/>
                            </a:moveTo>
                            <a:cubicBezTo>
                              <a:pt x="0" y="2103"/>
                              <a:pt x="105" y="4153"/>
                              <a:pt x="316" y="6204"/>
                            </a:cubicBezTo>
                            <a:cubicBezTo>
                              <a:pt x="420" y="7045"/>
                              <a:pt x="526" y="7886"/>
                              <a:pt x="683" y="8727"/>
                            </a:cubicBezTo>
                            <a:cubicBezTo>
                              <a:pt x="789" y="8254"/>
                              <a:pt x="894" y="7781"/>
                              <a:pt x="947" y="7255"/>
                            </a:cubicBezTo>
                            <a:cubicBezTo>
                              <a:pt x="1262" y="4732"/>
                              <a:pt x="947" y="2208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2176" name="Google Shape;2176;p63"/>
                    <p:cNvGrpSpPr/>
                    <p:nvPr/>
                  </p:nvGrpSpPr>
                  <p:grpSpPr>
                    <a:xfrm>
                      <a:off x="6803598" y="1325219"/>
                      <a:ext cx="283008" cy="57900"/>
                      <a:chOff x="6803598" y="1325219"/>
                      <a:chExt cx="283008" cy="57900"/>
                    </a:xfrm>
                  </p:grpSpPr>
                  <p:sp>
                    <p:nvSpPr>
                      <p:cNvPr id="2177" name="Google Shape;2177;p63"/>
                      <p:cNvSpPr/>
                      <p:nvPr/>
                    </p:nvSpPr>
                    <p:spPr>
                      <a:xfrm>
                        <a:off x="7070285" y="1353896"/>
                        <a:ext cx="16321" cy="29223"/>
                      </a:xfrm>
                      <a:custGeom>
                        <a:rect b="b" l="l" r="r" t="t"/>
                        <a:pathLst>
                          <a:path extrusionOk="0" h="29223" w="16321">
                            <a:moveTo>
                              <a:pt x="12326" y="29171"/>
                            </a:moveTo>
                            <a:cubicBezTo>
                              <a:pt x="12326" y="29171"/>
                              <a:pt x="12694" y="29171"/>
                              <a:pt x="12904" y="29223"/>
                            </a:cubicBezTo>
                            <a:cubicBezTo>
                              <a:pt x="13746" y="19129"/>
                              <a:pt x="14850" y="9613"/>
                              <a:pt x="16216" y="676"/>
                            </a:cubicBezTo>
                            <a:cubicBezTo>
                              <a:pt x="16216" y="465"/>
                              <a:pt x="16216" y="308"/>
                              <a:pt x="16322" y="97"/>
                            </a:cubicBezTo>
                            <a:cubicBezTo>
                              <a:pt x="8593" y="-797"/>
                              <a:pt x="1390" y="4566"/>
                              <a:pt x="181" y="12347"/>
                            </a:cubicBezTo>
                            <a:cubicBezTo>
                              <a:pt x="-1081" y="20338"/>
                              <a:pt x="4387" y="27856"/>
                              <a:pt x="12379" y="29118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78" name="Google Shape;2178;p63"/>
                      <p:cNvSpPr/>
                      <p:nvPr/>
                    </p:nvSpPr>
                    <p:spPr>
                      <a:xfrm>
                        <a:off x="7018604" y="1349659"/>
                        <a:ext cx="29330" cy="29330"/>
                      </a:xfrm>
                      <a:custGeom>
                        <a:rect b="b" l="l" r="r" t="t"/>
                        <a:pathLst>
                          <a:path extrusionOk="0" h="29330" w="29330">
                            <a:moveTo>
                              <a:pt x="181" y="12378"/>
                            </a:moveTo>
                            <a:cubicBezTo>
                              <a:pt x="-1081" y="20370"/>
                              <a:pt x="4387" y="27888"/>
                              <a:pt x="12378" y="29150"/>
                            </a:cubicBezTo>
                            <a:cubicBezTo>
                              <a:pt x="20369" y="30411"/>
                              <a:pt x="27888" y="24944"/>
                              <a:pt x="29150" y="16952"/>
                            </a:cubicBezTo>
                            <a:cubicBezTo>
                              <a:pt x="30411" y="8961"/>
                              <a:pt x="24943" y="1443"/>
                              <a:pt x="16952" y="181"/>
                            </a:cubicBezTo>
                            <a:cubicBezTo>
                              <a:pt x="8961" y="-1081"/>
                              <a:pt x="1443" y="4387"/>
                              <a:pt x="181" y="12378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79" name="Google Shape;2179;p63"/>
                      <p:cNvSpPr/>
                      <p:nvPr/>
                    </p:nvSpPr>
                    <p:spPr>
                      <a:xfrm>
                        <a:off x="6964663" y="1344927"/>
                        <a:ext cx="29330" cy="29330"/>
                      </a:xfrm>
                      <a:custGeom>
                        <a:rect b="b" l="l" r="r" t="t"/>
                        <a:pathLst>
                          <a:path extrusionOk="0" h="29330" w="29330">
                            <a:moveTo>
                              <a:pt x="181" y="12378"/>
                            </a:moveTo>
                            <a:cubicBezTo>
                              <a:pt x="-1081" y="20370"/>
                              <a:pt x="4387" y="27888"/>
                              <a:pt x="12378" y="29150"/>
                            </a:cubicBezTo>
                            <a:cubicBezTo>
                              <a:pt x="20369" y="30411"/>
                              <a:pt x="27888" y="24944"/>
                              <a:pt x="29150" y="16952"/>
                            </a:cubicBezTo>
                            <a:cubicBezTo>
                              <a:pt x="30411" y="8961"/>
                              <a:pt x="24943" y="1443"/>
                              <a:pt x="16952" y="181"/>
                            </a:cubicBezTo>
                            <a:cubicBezTo>
                              <a:pt x="8961" y="-1081"/>
                              <a:pt x="1443" y="4387"/>
                              <a:pt x="181" y="12378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80" name="Google Shape;2180;p63"/>
                      <p:cNvSpPr/>
                      <p:nvPr/>
                    </p:nvSpPr>
                    <p:spPr>
                      <a:xfrm>
                        <a:off x="6909354" y="1339459"/>
                        <a:ext cx="29330" cy="29330"/>
                      </a:xfrm>
                      <a:custGeom>
                        <a:rect b="b" l="l" r="r" t="t"/>
                        <a:pathLst>
                          <a:path extrusionOk="0" h="29330" w="29330">
                            <a:moveTo>
                              <a:pt x="181" y="12378"/>
                            </a:moveTo>
                            <a:cubicBezTo>
                              <a:pt x="-1081" y="20370"/>
                              <a:pt x="4387" y="27888"/>
                              <a:pt x="12379" y="29150"/>
                            </a:cubicBezTo>
                            <a:cubicBezTo>
                              <a:pt x="20369" y="30411"/>
                              <a:pt x="27888" y="24944"/>
                              <a:pt x="29150" y="16952"/>
                            </a:cubicBezTo>
                            <a:cubicBezTo>
                              <a:pt x="30411" y="8961"/>
                              <a:pt x="24943" y="1443"/>
                              <a:pt x="16953" y="181"/>
                            </a:cubicBezTo>
                            <a:cubicBezTo>
                              <a:pt x="8961" y="-1081"/>
                              <a:pt x="1443" y="4387"/>
                              <a:pt x="181" y="12378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81" name="Google Shape;2181;p63"/>
                      <p:cNvSpPr/>
                      <p:nvPr/>
                    </p:nvSpPr>
                    <p:spPr>
                      <a:xfrm>
                        <a:off x="6853678" y="1332940"/>
                        <a:ext cx="29330" cy="29330"/>
                      </a:xfrm>
                      <a:custGeom>
                        <a:rect b="b" l="l" r="r" t="t"/>
                        <a:pathLst>
                          <a:path extrusionOk="0" h="29330" w="29330">
                            <a:moveTo>
                              <a:pt x="181" y="12378"/>
                            </a:moveTo>
                            <a:cubicBezTo>
                              <a:pt x="-1081" y="20370"/>
                              <a:pt x="4387" y="27888"/>
                              <a:pt x="12378" y="29150"/>
                            </a:cubicBezTo>
                            <a:cubicBezTo>
                              <a:pt x="20369" y="30411"/>
                              <a:pt x="27888" y="24944"/>
                              <a:pt x="29150" y="16952"/>
                            </a:cubicBezTo>
                            <a:cubicBezTo>
                              <a:pt x="30411" y="8961"/>
                              <a:pt x="24943" y="1443"/>
                              <a:pt x="16952" y="181"/>
                            </a:cubicBezTo>
                            <a:cubicBezTo>
                              <a:pt x="8961" y="-1081"/>
                              <a:pt x="1443" y="4387"/>
                              <a:pt x="181" y="12378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82" name="Google Shape;2182;p63"/>
                      <p:cNvSpPr/>
                      <p:nvPr/>
                    </p:nvSpPr>
                    <p:spPr>
                      <a:xfrm>
                        <a:off x="6803598" y="1325219"/>
                        <a:ext cx="24313" cy="29323"/>
                      </a:xfrm>
                      <a:custGeom>
                        <a:rect b="b" l="l" r="r" t="t"/>
                        <a:pathLst>
                          <a:path extrusionOk="0" h="29323" w="24313">
                            <a:moveTo>
                              <a:pt x="2523" y="26934"/>
                            </a:moveTo>
                            <a:lnTo>
                              <a:pt x="2523" y="27407"/>
                            </a:lnTo>
                            <a:cubicBezTo>
                              <a:pt x="3943" y="28249"/>
                              <a:pt x="5573" y="28827"/>
                              <a:pt x="7361" y="29142"/>
                            </a:cubicBezTo>
                            <a:cubicBezTo>
                              <a:pt x="15352" y="30404"/>
                              <a:pt x="22870" y="24936"/>
                              <a:pt x="24132" y="16945"/>
                            </a:cubicBezTo>
                            <a:cubicBezTo>
                              <a:pt x="25394" y="8954"/>
                              <a:pt x="19926" y="1436"/>
                              <a:pt x="11934" y="174"/>
                            </a:cubicBezTo>
                            <a:cubicBezTo>
                              <a:pt x="7466" y="-510"/>
                              <a:pt x="3154" y="857"/>
                              <a:pt x="0" y="3644"/>
                            </a:cubicBezTo>
                            <a:cubicBezTo>
                              <a:pt x="1052" y="4906"/>
                              <a:pt x="1945" y="5957"/>
                              <a:pt x="2629" y="6693"/>
                            </a:cubicBezTo>
                            <a:cubicBezTo>
                              <a:pt x="4154" y="8323"/>
                              <a:pt x="5048" y="9164"/>
                              <a:pt x="5048" y="9164"/>
                            </a:cubicBezTo>
                            <a:cubicBezTo>
                              <a:pt x="5048" y="9269"/>
                              <a:pt x="5048" y="9427"/>
                              <a:pt x="5048" y="9532"/>
                            </a:cubicBezTo>
                            <a:cubicBezTo>
                              <a:pt x="4942" y="10478"/>
                              <a:pt x="4837" y="11477"/>
                              <a:pt x="4679" y="12581"/>
                            </a:cubicBezTo>
                            <a:cubicBezTo>
                              <a:pt x="4206" y="16630"/>
                              <a:pt x="3470" y="21467"/>
                              <a:pt x="2576" y="26987"/>
                            </a:cubicBezTo>
                            <a:close/>
                          </a:path>
                        </a:pathLst>
                      </a:custGeom>
                      <a:solidFill>
                        <a:srgbClr val="801E07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sp>
                <p:nvSpPr>
                  <p:cNvPr id="2183" name="Google Shape;2183;p63"/>
                  <p:cNvSpPr/>
                  <p:nvPr/>
                </p:nvSpPr>
                <p:spPr>
                  <a:xfrm>
                    <a:off x="6921417" y="1040650"/>
                    <a:ext cx="118817" cy="37923"/>
                  </a:xfrm>
                  <a:custGeom>
                    <a:rect b="b" l="l" r="r" t="t"/>
                    <a:pathLst>
                      <a:path extrusionOk="0" h="37923" w="118817">
                        <a:moveTo>
                          <a:pt x="0" y="9726"/>
                        </a:moveTo>
                        <a:cubicBezTo>
                          <a:pt x="4259" y="20609"/>
                          <a:pt x="14826" y="34068"/>
                          <a:pt x="41113" y="37433"/>
                        </a:cubicBezTo>
                        <a:cubicBezTo>
                          <a:pt x="77337" y="42060"/>
                          <a:pt x="107777" y="12776"/>
                          <a:pt x="118818" y="421"/>
                        </a:cubicBezTo>
                        <a:cubicBezTo>
                          <a:pt x="117714" y="158"/>
                          <a:pt x="117136" y="0"/>
                          <a:pt x="117136" y="0"/>
                        </a:cubicBezTo>
                        <a:lnTo>
                          <a:pt x="0" y="9726"/>
                        </a:lnTo>
                        <a:close/>
                      </a:path>
                    </a:pathLst>
                  </a:custGeom>
                  <a:solidFill>
                    <a:srgbClr val="801E07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4" name="Google Shape;2184;p63"/>
                  <p:cNvSpPr/>
                  <p:nvPr/>
                </p:nvSpPr>
                <p:spPr>
                  <a:xfrm>
                    <a:off x="6917161" y="1040598"/>
                    <a:ext cx="125334" cy="83434"/>
                  </a:xfrm>
                  <a:custGeom>
                    <a:rect b="b" l="l" r="r" t="t"/>
                    <a:pathLst>
                      <a:path extrusionOk="0" h="83434" w="125334">
                        <a:moveTo>
                          <a:pt x="30649" y="83435"/>
                        </a:moveTo>
                        <a:cubicBezTo>
                          <a:pt x="29545" y="83435"/>
                          <a:pt x="28440" y="83382"/>
                          <a:pt x="27389" y="83224"/>
                        </a:cubicBezTo>
                        <a:cubicBezTo>
                          <a:pt x="17347" y="82015"/>
                          <a:pt x="9934" y="77546"/>
                          <a:pt x="5360" y="69871"/>
                        </a:cubicBezTo>
                        <a:cubicBezTo>
                          <a:pt x="-7993" y="47632"/>
                          <a:pt x="7726" y="6256"/>
                          <a:pt x="8410" y="4521"/>
                        </a:cubicBezTo>
                        <a:cubicBezTo>
                          <a:pt x="8935" y="3154"/>
                          <a:pt x="10512" y="2418"/>
                          <a:pt x="11879" y="2996"/>
                        </a:cubicBezTo>
                        <a:cubicBezTo>
                          <a:pt x="13246" y="3522"/>
                          <a:pt x="13982" y="5099"/>
                          <a:pt x="13404" y="6466"/>
                        </a:cubicBezTo>
                        <a:cubicBezTo>
                          <a:pt x="13246" y="6886"/>
                          <a:pt x="-2053" y="47106"/>
                          <a:pt x="9987" y="67084"/>
                        </a:cubicBezTo>
                        <a:cubicBezTo>
                          <a:pt x="13720" y="73288"/>
                          <a:pt x="19661" y="76810"/>
                          <a:pt x="28072" y="77809"/>
                        </a:cubicBezTo>
                        <a:cubicBezTo>
                          <a:pt x="63244" y="82015"/>
                          <a:pt x="119867" y="1997"/>
                          <a:pt x="120393" y="1156"/>
                        </a:cubicBezTo>
                        <a:cubicBezTo>
                          <a:pt x="121234" y="-53"/>
                          <a:pt x="122916" y="-369"/>
                          <a:pt x="124179" y="472"/>
                        </a:cubicBezTo>
                        <a:cubicBezTo>
                          <a:pt x="125388" y="1314"/>
                          <a:pt x="125703" y="2996"/>
                          <a:pt x="124861" y="4258"/>
                        </a:cubicBezTo>
                        <a:cubicBezTo>
                          <a:pt x="122549" y="7570"/>
                          <a:pt x="68870" y="83330"/>
                          <a:pt x="30701" y="833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5" name="Google Shape;2185;p63"/>
                  <p:cNvSpPr/>
                  <p:nvPr/>
                </p:nvSpPr>
                <p:spPr>
                  <a:xfrm>
                    <a:off x="6805754" y="1064887"/>
                    <a:ext cx="40114" cy="93266"/>
                  </a:xfrm>
                  <a:custGeom>
                    <a:rect b="b" l="l" r="r" t="t"/>
                    <a:pathLst>
                      <a:path extrusionOk="0" h="93266" w="40114">
                        <a:moveTo>
                          <a:pt x="40062" y="53"/>
                        </a:moveTo>
                        <a:cubicBezTo>
                          <a:pt x="37222" y="25919"/>
                          <a:pt x="22449" y="66507"/>
                          <a:pt x="0" y="93267"/>
                        </a:cubicBezTo>
                        <a:cubicBezTo>
                          <a:pt x="1682" y="86853"/>
                          <a:pt x="3207" y="80386"/>
                          <a:pt x="4469" y="73814"/>
                        </a:cubicBezTo>
                        <a:cubicBezTo>
                          <a:pt x="4469" y="73604"/>
                          <a:pt x="4574" y="73394"/>
                          <a:pt x="4627" y="73131"/>
                        </a:cubicBezTo>
                        <a:cubicBezTo>
                          <a:pt x="4732" y="72447"/>
                          <a:pt x="4890" y="71817"/>
                          <a:pt x="4994" y="71133"/>
                        </a:cubicBezTo>
                        <a:cubicBezTo>
                          <a:pt x="12145" y="32544"/>
                          <a:pt x="12355" y="12302"/>
                          <a:pt x="40114" y="0"/>
                        </a:cubicBezTo>
                        <a:close/>
                      </a:path>
                    </a:pathLst>
                  </a:custGeom>
                  <a:solidFill>
                    <a:srgbClr val="994839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6" name="Google Shape;2186;p63"/>
                  <p:cNvSpPr/>
                  <p:nvPr/>
                </p:nvSpPr>
                <p:spPr>
                  <a:xfrm>
                    <a:off x="7039980" y="1056422"/>
                    <a:ext cx="111540" cy="189281"/>
                  </a:xfrm>
                  <a:custGeom>
                    <a:rect b="b" l="l" r="r" t="t"/>
                    <a:pathLst>
                      <a:path extrusionOk="0" h="189281" w="111540">
                        <a:moveTo>
                          <a:pt x="255" y="94371"/>
                        </a:moveTo>
                        <a:cubicBezTo>
                          <a:pt x="2569" y="137009"/>
                          <a:pt x="29276" y="177754"/>
                          <a:pt x="57824" y="187217"/>
                        </a:cubicBezTo>
                        <a:cubicBezTo>
                          <a:pt x="59822" y="187901"/>
                          <a:pt x="61820" y="188374"/>
                          <a:pt x="63870" y="188742"/>
                        </a:cubicBezTo>
                        <a:cubicBezTo>
                          <a:pt x="67813" y="189426"/>
                          <a:pt x="71809" y="189478"/>
                          <a:pt x="75699" y="188795"/>
                        </a:cubicBezTo>
                        <a:cubicBezTo>
                          <a:pt x="76646" y="186113"/>
                          <a:pt x="77592" y="183432"/>
                          <a:pt x="78538" y="180803"/>
                        </a:cubicBezTo>
                        <a:cubicBezTo>
                          <a:pt x="79169" y="179068"/>
                          <a:pt x="79800" y="177333"/>
                          <a:pt x="80431" y="175598"/>
                        </a:cubicBezTo>
                        <a:cubicBezTo>
                          <a:pt x="85163" y="162718"/>
                          <a:pt x="90262" y="149837"/>
                          <a:pt x="95573" y="137482"/>
                        </a:cubicBezTo>
                        <a:cubicBezTo>
                          <a:pt x="118758" y="83436"/>
                          <a:pt x="122543" y="22502"/>
                          <a:pt x="66709" y="3890"/>
                        </a:cubicBezTo>
                        <a:cubicBezTo>
                          <a:pt x="62661" y="2524"/>
                          <a:pt x="58665" y="1262"/>
                          <a:pt x="54775" y="0"/>
                        </a:cubicBezTo>
                        <a:cubicBezTo>
                          <a:pt x="23651" y="6414"/>
                          <a:pt x="-2899" y="35067"/>
                          <a:pt x="255" y="94371"/>
                        </a:cubicBezTo>
                        <a:close/>
                      </a:path>
                    </a:pathLst>
                  </a:custGeom>
                  <a:solidFill>
                    <a:srgbClr val="994839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7" name="Google Shape;2187;p63"/>
                  <p:cNvSpPr/>
                  <p:nvPr/>
                </p:nvSpPr>
                <p:spPr>
                  <a:xfrm>
                    <a:off x="6806227" y="1328909"/>
                    <a:ext cx="172594" cy="22981"/>
                  </a:xfrm>
                  <a:custGeom>
                    <a:rect b="b" l="l" r="r" t="t"/>
                    <a:pathLst>
                      <a:path extrusionOk="0" h="22981" w="172594">
                        <a:moveTo>
                          <a:pt x="172234" y="21614"/>
                        </a:moveTo>
                        <a:cubicBezTo>
                          <a:pt x="171761" y="22456"/>
                          <a:pt x="170814" y="22981"/>
                          <a:pt x="169868" y="22981"/>
                        </a:cubicBezTo>
                        <a:cubicBezTo>
                          <a:pt x="169395" y="22981"/>
                          <a:pt x="168974" y="22876"/>
                          <a:pt x="168554" y="22613"/>
                        </a:cubicBezTo>
                        <a:cubicBezTo>
                          <a:pt x="168133" y="22350"/>
                          <a:pt x="124128" y="-2412"/>
                          <a:pt x="70450" y="8050"/>
                        </a:cubicBezTo>
                        <a:cubicBezTo>
                          <a:pt x="43164" y="13360"/>
                          <a:pt x="19979" y="12834"/>
                          <a:pt x="1998" y="8786"/>
                        </a:cubicBezTo>
                        <a:cubicBezTo>
                          <a:pt x="2156" y="7735"/>
                          <a:pt x="2261" y="6683"/>
                          <a:pt x="2366" y="5737"/>
                        </a:cubicBezTo>
                        <a:cubicBezTo>
                          <a:pt x="2366" y="5579"/>
                          <a:pt x="2366" y="5474"/>
                          <a:pt x="2366" y="5369"/>
                        </a:cubicBezTo>
                        <a:cubicBezTo>
                          <a:pt x="2366" y="5369"/>
                          <a:pt x="1472" y="4528"/>
                          <a:pt x="0" y="2898"/>
                        </a:cubicBezTo>
                        <a:cubicBezTo>
                          <a:pt x="17612" y="7367"/>
                          <a:pt x="41166" y="8208"/>
                          <a:pt x="69399" y="2740"/>
                        </a:cubicBezTo>
                        <a:cubicBezTo>
                          <a:pt x="125127" y="-8143"/>
                          <a:pt x="169395" y="16830"/>
                          <a:pt x="171235" y="17934"/>
                        </a:cubicBezTo>
                        <a:cubicBezTo>
                          <a:pt x="172550" y="18670"/>
                          <a:pt x="172970" y="20300"/>
                          <a:pt x="172234" y="21614"/>
                        </a:cubicBezTo>
                        <a:close/>
                      </a:path>
                    </a:pathLst>
                  </a:custGeom>
                  <a:solidFill>
                    <a:srgbClr val="801E07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188" name="Google Shape;2188;p63"/>
              <p:cNvGrpSpPr/>
              <p:nvPr/>
            </p:nvGrpSpPr>
            <p:grpSpPr>
              <a:xfrm>
                <a:off x="6837523" y="761118"/>
                <a:ext cx="221209" cy="308469"/>
                <a:chOff x="6837523" y="761118"/>
                <a:chExt cx="221209" cy="308469"/>
              </a:xfrm>
            </p:grpSpPr>
            <p:sp>
              <p:nvSpPr>
                <p:cNvPr id="2189" name="Google Shape;2189;p63"/>
                <p:cNvSpPr/>
                <p:nvPr/>
              </p:nvSpPr>
              <p:spPr>
                <a:xfrm>
                  <a:off x="6837523" y="761118"/>
                  <a:ext cx="221209" cy="226427"/>
                </a:xfrm>
                <a:custGeom>
                  <a:rect b="b" l="l" r="r" t="t"/>
                  <a:pathLst>
                    <a:path extrusionOk="0" h="226427" w="221209">
                      <a:moveTo>
                        <a:pt x="140832" y="217809"/>
                      </a:moveTo>
                      <a:cubicBezTo>
                        <a:pt x="140832" y="217809"/>
                        <a:pt x="195089" y="209923"/>
                        <a:pt x="212543" y="156245"/>
                      </a:cubicBezTo>
                      <a:cubicBezTo>
                        <a:pt x="229157" y="105142"/>
                        <a:pt x="219168" y="77804"/>
                        <a:pt x="205288" y="49256"/>
                      </a:cubicBezTo>
                      <a:cubicBezTo>
                        <a:pt x="194826" y="27753"/>
                        <a:pt x="153766" y="-6894"/>
                        <a:pt x="102979" y="1203"/>
                      </a:cubicBezTo>
                      <a:cubicBezTo>
                        <a:pt x="51719" y="9404"/>
                        <a:pt x="15127" y="41685"/>
                        <a:pt x="3613" y="83324"/>
                      </a:cubicBezTo>
                      <a:cubicBezTo>
                        <a:pt x="-17469" y="159452"/>
                        <a:pt x="57029" y="255978"/>
                        <a:pt x="140885" y="217809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90" name="Google Shape;2190;p63"/>
                <p:cNvGrpSpPr/>
                <p:nvPr/>
              </p:nvGrpSpPr>
              <p:grpSpPr>
                <a:xfrm>
                  <a:off x="6852662" y="807265"/>
                  <a:ext cx="182661" cy="262322"/>
                  <a:chOff x="6852662" y="807265"/>
                  <a:chExt cx="182661" cy="262322"/>
                </a:xfrm>
              </p:grpSpPr>
              <p:sp>
                <p:nvSpPr>
                  <p:cNvPr id="2191" name="Google Shape;2191;p63"/>
                  <p:cNvSpPr/>
                  <p:nvPr/>
                </p:nvSpPr>
                <p:spPr>
                  <a:xfrm>
                    <a:off x="6852662" y="913830"/>
                    <a:ext cx="28377" cy="52806"/>
                  </a:xfrm>
                  <a:custGeom>
                    <a:rect b="b" l="l" r="r" t="t"/>
                    <a:pathLst>
                      <a:path extrusionOk="0" h="52806" w="28377">
                        <a:moveTo>
                          <a:pt x="23594" y="5530"/>
                        </a:moveTo>
                        <a:cubicBezTo>
                          <a:pt x="23594" y="5530"/>
                          <a:pt x="6665" y="-9033"/>
                          <a:pt x="1303" y="9105"/>
                        </a:cubicBezTo>
                        <a:cubicBezTo>
                          <a:pt x="-4060" y="27244"/>
                          <a:pt x="7559" y="60313"/>
                          <a:pt x="28378" y="51270"/>
                        </a:cubicBezTo>
                        <a:lnTo>
                          <a:pt x="23594" y="5530"/>
                        </a:lnTo>
                        <a:close/>
                      </a:path>
                    </a:pathLst>
                  </a:custGeom>
                  <a:solidFill>
                    <a:srgbClr val="75281D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192" name="Google Shape;2192;p63"/>
                  <p:cNvGrpSpPr/>
                  <p:nvPr/>
                </p:nvGrpSpPr>
                <p:grpSpPr>
                  <a:xfrm>
                    <a:off x="6926044" y="961157"/>
                    <a:ext cx="103571" cy="108430"/>
                    <a:chOff x="6926044" y="961157"/>
                    <a:chExt cx="103571" cy="108430"/>
                  </a:xfrm>
                </p:grpSpPr>
                <p:sp>
                  <p:nvSpPr>
                    <p:cNvPr id="2193" name="Google Shape;2193;p63"/>
                    <p:cNvSpPr/>
                    <p:nvPr/>
                  </p:nvSpPr>
                  <p:spPr>
                    <a:xfrm>
                      <a:off x="6926044" y="961157"/>
                      <a:ext cx="103571" cy="108430"/>
                    </a:xfrm>
                    <a:custGeom>
                      <a:rect b="b" l="l" r="r" t="t"/>
                      <a:pathLst>
                        <a:path extrusionOk="0" h="108430" w="103571">
                          <a:moveTo>
                            <a:pt x="0" y="38905"/>
                          </a:moveTo>
                          <a:lnTo>
                            <a:pt x="7728" y="95212"/>
                          </a:lnTo>
                          <a:cubicBezTo>
                            <a:pt x="7728" y="95212"/>
                            <a:pt x="37117" y="131751"/>
                            <a:pt x="103571" y="83330"/>
                          </a:cubicBezTo>
                          <a:cubicBezTo>
                            <a:pt x="92741" y="60776"/>
                            <a:pt x="82121" y="18664"/>
                            <a:pt x="84855" y="0"/>
                          </a:cubicBezTo>
                          <a:cubicBezTo>
                            <a:pt x="84855" y="0"/>
                            <a:pt x="79756" y="2786"/>
                            <a:pt x="71869" y="9358"/>
                          </a:cubicBezTo>
                          <a:cubicBezTo>
                            <a:pt x="70345" y="10620"/>
                            <a:pt x="68399" y="11619"/>
                            <a:pt x="66454" y="12828"/>
                          </a:cubicBezTo>
                          <a:cubicBezTo>
                            <a:pt x="49420" y="23396"/>
                            <a:pt x="23395" y="37012"/>
                            <a:pt x="0" y="38905"/>
                          </a:cubicBezTo>
                          <a:close/>
                        </a:path>
                      </a:pathLst>
                    </a:custGeom>
                    <a:solidFill>
                      <a:srgbClr val="994839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94" name="Google Shape;2194;p63"/>
                    <p:cNvSpPr/>
                    <p:nvPr/>
                  </p:nvSpPr>
                  <p:spPr>
                    <a:xfrm>
                      <a:off x="6926044" y="970516"/>
                      <a:ext cx="71869" cy="51417"/>
                    </a:xfrm>
                    <a:custGeom>
                      <a:rect b="b" l="l" r="r" t="t"/>
                      <a:pathLst>
                        <a:path extrusionOk="0" h="51417" w="71869">
                          <a:moveTo>
                            <a:pt x="0" y="29547"/>
                          </a:moveTo>
                          <a:lnTo>
                            <a:pt x="2576" y="51418"/>
                          </a:lnTo>
                          <a:cubicBezTo>
                            <a:pt x="21713" y="43847"/>
                            <a:pt x="55729" y="27286"/>
                            <a:pt x="71869" y="0"/>
                          </a:cubicBezTo>
                          <a:cubicBezTo>
                            <a:pt x="70187" y="1104"/>
                            <a:pt x="68399" y="2261"/>
                            <a:pt x="66454" y="3470"/>
                          </a:cubicBezTo>
                          <a:cubicBezTo>
                            <a:pt x="49420" y="14037"/>
                            <a:pt x="23395" y="27654"/>
                            <a:pt x="0" y="29547"/>
                          </a:cubicBezTo>
                          <a:close/>
                        </a:path>
                      </a:pathLst>
                    </a:custGeom>
                    <a:solidFill>
                      <a:srgbClr val="221B3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195" name="Google Shape;2195;p63"/>
                  <p:cNvSpPr/>
                  <p:nvPr/>
                </p:nvSpPr>
                <p:spPr>
                  <a:xfrm>
                    <a:off x="6857809" y="807265"/>
                    <a:ext cx="153700" cy="195683"/>
                  </a:xfrm>
                  <a:custGeom>
                    <a:rect b="b" l="l" r="r" t="t"/>
                    <a:pathLst>
                      <a:path extrusionOk="0" h="195683" w="153700">
                        <a:moveTo>
                          <a:pt x="1939" y="100372"/>
                        </a:moveTo>
                        <a:cubicBezTo>
                          <a:pt x="2728" y="105261"/>
                          <a:pt x="3464" y="109940"/>
                          <a:pt x="4199" y="114357"/>
                        </a:cubicBezTo>
                        <a:cubicBezTo>
                          <a:pt x="4883" y="118773"/>
                          <a:pt x="5619" y="122926"/>
                          <a:pt x="6303" y="126869"/>
                        </a:cubicBezTo>
                        <a:cubicBezTo>
                          <a:pt x="6355" y="127237"/>
                          <a:pt x="6408" y="127605"/>
                          <a:pt x="6513" y="127973"/>
                        </a:cubicBezTo>
                        <a:cubicBezTo>
                          <a:pt x="7617" y="134230"/>
                          <a:pt x="8669" y="139908"/>
                          <a:pt x="9773" y="145060"/>
                        </a:cubicBezTo>
                        <a:cubicBezTo>
                          <a:pt x="14241" y="166300"/>
                          <a:pt x="24388" y="180232"/>
                          <a:pt x="31644" y="185648"/>
                        </a:cubicBezTo>
                        <a:cubicBezTo>
                          <a:pt x="77120" y="219768"/>
                          <a:pt x="150567" y="156101"/>
                          <a:pt x="153090" y="154103"/>
                        </a:cubicBezTo>
                        <a:cubicBezTo>
                          <a:pt x="153090" y="154103"/>
                          <a:pt x="153143" y="154050"/>
                          <a:pt x="153143" y="154050"/>
                        </a:cubicBezTo>
                        <a:cubicBezTo>
                          <a:pt x="153353" y="150318"/>
                          <a:pt x="153511" y="146637"/>
                          <a:pt x="153616" y="142957"/>
                        </a:cubicBezTo>
                        <a:cubicBezTo>
                          <a:pt x="154352" y="112043"/>
                          <a:pt x="150251" y="84126"/>
                          <a:pt x="142943" y="58102"/>
                        </a:cubicBezTo>
                        <a:cubicBezTo>
                          <a:pt x="139947" y="29922"/>
                          <a:pt x="119128" y="6579"/>
                          <a:pt x="91316" y="1164"/>
                        </a:cubicBezTo>
                        <a:cubicBezTo>
                          <a:pt x="62505" y="-4409"/>
                          <a:pt x="39950" y="11469"/>
                          <a:pt x="26018" y="18356"/>
                        </a:cubicBezTo>
                        <a:cubicBezTo>
                          <a:pt x="4936" y="28713"/>
                          <a:pt x="-4422" y="59574"/>
                          <a:pt x="1992" y="100424"/>
                        </a:cubicBezTo>
                        <a:close/>
                      </a:path>
                    </a:pathLst>
                  </a:custGeom>
                  <a:solidFill>
                    <a:srgbClr val="994839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63"/>
                  <p:cNvSpPr/>
                  <p:nvPr/>
                </p:nvSpPr>
                <p:spPr>
                  <a:xfrm>
                    <a:off x="6935583" y="910197"/>
                    <a:ext cx="45220" cy="20482"/>
                  </a:xfrm>
                  <a:custGeom>
                    <a:rect b="b" l="l" r="r" t="t"/>
                    <a:pathLst>
                      <a:path extrusionOk="0" h="20482" w="45220">
                        <a:moveTo>
                          <a:pt x="45138" y="5483"/>
                        </a:moveTo>
                        <a:cubicBezTo>
                          <a:pt x="46190" y="10478"/>
                          <a:pt x="36989" y="16682"/>
                          <a:pt x="24529" y="19310"/>
                        </a:cubicBezTo>
                        <a:cubicBezTo>
                          <a:pt x="12122" y="21939"/>
                          <a:pt x="1186" y="19994"/>
                          <a:pt x="82" y="14999"/>
                        </a:cubicBezTo>
                        <a:cubicBezTo>
                          <a:pt x="-969" y="10005"/>
                          <a:pt x="8231" y="3801"/>
                          <a:pt x="20691" y="1172"/>
                        </a:cubicBezTo>
                        <a:cubicBezTo>
                          <a:pt x="33099" y="-1457"/>
                          <a:pt x="44034" y="489"/>
                          <a:pt x="45138" y="5483"/>
                        </a:cubicBezTo>
                        <a:close/>
                      </a:path>
                    </a:pathLst>
                  </a:custGeom>
                  <a:solidFill>
                    <a:srgbClr val="75281D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7" name="Google Shape;2197;p63"/>
                  <p:cNvSpPr/>
                  <p:nvPr/>
                </p:nvSpPr>
                <p:spPr>
                  <a:xfrm>
                    <a:off x="6864059" y="932699"/>
                    <a:ext cx="25369" cy="19573"/>
                  </a:xfrm>
                  <a:custGeom>
                    <a:rect b="b" l="l" r="r" t="t"/>
                    <a:pathLst>
                      <a:path extrusionOk="0" h="19573" w="25369">
                        <a:moveTo>
                          <a:pt x="0" y="1382"/>
                        </a:moveTo>
                        <a:cubicBezTo>
                          <a:pt x="53" y="1750"/>
                          <a:pt x="105" y="2118"/>
                          <a:pt x="211" y="2486"/>
                        </a:cubicBezTo>
                        <a:cubicBezTo>
                          <a:pt x="1314" y="8743"/>
                          <a:pt x="2366" y="14421"/>
                          <a:pt x="3470" y="19573"/>
                        </a:cubicBezTo>
                        <a:cubicBezTo>
                          <a:pt x="3890" y="19521"/>
                          <a:pt x="4259" y="19415"/>
                          <a:pt x="4679" y="19310"/>
                        </a:cubicBezTo>
                        <a:cubicBezTo>
                          <a:pt x="17087" y="16682"/>
                          <a:pt x="26340" y="10478"/>
                          <a:pt x="25289" y="5483"/>
                        </a:cubicBezTo>
                        <a:cubicBezTo>
                          <a:pt x="24237" y="489"/>
                          <a:pt x="13301" y="-1457"/>
                          <a:pt x="894" y="1172"/>
                        </a:cubicBezTo>
                        <a:cubicBezTo>
                          <a:pt x="631" y="1225"/>
                          <a:pt x="316" y="1277"/>
                          <a:pt x="53" y="1330"/>
                        </a:cubicBezTo>
                        <a:close/>
                      </a:path>
                    </a:pathLst>
                  </a:custGeom>
                  <a:solidFill>
                    <a:srgbClr val="75281D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8" name="Google Shape;2198;p63"/>
                  <p:cNvSpPr/>
                  <p:nvPr/>
                </p:nvSpPr>
                <p:spPr>
                  <a:xfrm>
                    <a:off x="6904085" y="943184"/>
                    <a:ext cx="33308" cy="17959"/>
                  </a:xfrm>
                  <a:custGeom>
                    <a:rect b="b" l="l" r="r" t="t"/>
                    <a:pathLst>
                      <a:path extrusionOk="0" h="17959" w="33308">
                        <a:moveTo>
                          <a:pt x="15020" y="16344"/>
                        </a:moveTo>
                        <a:cubicBezTo>
                          <a:pt x="20487" y="14504"/>
                          <a:pt x="26901" y="10823"/>
                          <a:pt x="32842" y="3410"/>
                        </a:cubicBezTo>
                        <a:cubicBezTo>
                          <a:pt x="33578" y="2517"/>
                          <a:pt x="33421" y="1202"/>
                          <a:pt x="32527" y="466"/>
                        </a:cubicBezTo>
                        <a:cubicBezTo>
                          <a:pt x="31633" y="-270"/>
                          <a:pt x="30319" y="-112"/>
                          <a:pt x="29582" y="782"/>
                        </a:cubicBezTo>
                        <a:cubicBezTo>
                          <a:pt x="17333" y="16081"/>
                          <a:pt x="3033" y="13715"/>
                          <a:pt x="2455" y="13610"/>
                        </a:cubicBezTo>
                        <a:cubicBezTo>
                          <a:pt x="1297" y="13400"/>
                          <a:pt x="246" y="14136"/>
                          <a:pt x="36" y="15292"/>
                        </a:cubicBezTo>
                        <a:cubicBezTo>
                          <a:pt x="-174" y="16449"/>
                          <a:pt x="562" y="17500"/>
                          <a:pt x="1718" y="17711"/>
                        </a:cubicBezTo>
                        <a:cubicBezTo>
                          <a:pt x="2139" y="17763"/>
                          <a:pt x="7765" y="18762"/>
                          <a:pt x="15072" y="16344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9" name="Google Shape;2199;p63"/>
                  <p:cNvSpPr/>
                  <p:nvPr/>
                </p:nvSpPr>
                <p:spPr>
                  <a:xfrm>
                    <a:off x="6882774" y="900872"/>
                    <a:ext cx="9887" cy="16630"/>
                  </a:xfrm>
                  <a:custGeom>
                    <a:rect b="b" l="l" r="r" t="t"/>
                    <a:pathLst>
                      <a:path extrusionOk="0" h="16630" w="9887">
                        <a:moveTo>
                          <a:pt x="9728" y="7606"/>
                        </a:moveTo>
                        <a:cubicBezTo>
                          <a:pt x="10411" y="12180"/>
                          <a:pt x="8834" y="16228"/>
                          <a:pt x="6205" y="16596"/>
                        </a:cubicBezTo>
                        <a:cubicBezTo>
                          <a:pt x="3576" y="17017"/>
                          <a:pt x="895" y="13599"/>
                          <a:pt x="159" y="9025"/>
                        </a:cubicBezTo>
                        <a:cubicBezTo>
                          <a:pt x="-524" y="4451"/>
                          <a:pt x="1053" y="403"/>
                          <a:pt x="3682" y="35"/>
                        </a:cubicBezTo>
                        <a:cubicBezTo>
                          <a:pt x="6310" y="-386"/>
                          <a:pt x="8992" y="3032"/>
                          <a:pt x="9728" y="7606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00" name="Google Shape;2200;p63"/>
                  <p:cNvSpPr/>
                  <p:nvPr/>
                </p:nvSpPr>
                <p:spPr>
                  <a:xfrm>
                    <a:off x="6930564" y="890725"/>
                    <a:ext cx="9887" cy="16623"/>
                  </a:xfrm>
                  <a:custGeom>
                    <a:rect b="b" l="l" r="r" t="t"/>
                    <a:pathLst>
                      <a:path extrusionOk="0" h="16623" w="9887">
                        <a:moveTo>
                          <a:pt x="9728" y="7606"/>
                        </a:moveTo>
                        <a:cubicBezTo>
                          <a:pt x="10411" y="12180"/>
                          <a:pt x="8834" y="16228"/>
                          <a:pt x="6206" y="16596"/>
                        </a:cubicBezTo>
                        <a:cubicBezTo>
                          <a:pt x="3577" y="16964"/>
                          <a:pt x="896" y="13599"/>
                          <a:pt x="159" y="9025"/>
                        </a:cubicBezTo>
                        <a:cubicBezTo>
                          <a:pt x="-524" y="4451"/>
                          <a:pt x="1053" y="403"/>
                          <a:pt x="3682" y="35"/>
                        </a:cubicBezTo>
                        <a:cubicBezTo>
                          <a:pt x="6310" y="-386"/>
                          <a:pt x="8992" y="3032"/>
                          <a:pt x="9728" y="7606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01" name="Google Shape;2201;p63"/>
                  <p:cNvSpPr/>
                  <p:nvPr/>
                </p:nvSpPr>
                <p:spPr>
                  <a:xfrm>
                    <a:off x="6921619" y="868643"/>
                    <a:ext cx="30200" cy="18204"/>
                  </a:xfrm>
                  <a:custGeom>
                    <a:rect b="b" l="l" r="r" t="t"/>
                    <a:pathLst>
                      <a:path extrusionOk="0" h="18204" w="30200">
                        <a:moveTo>
                          <a:pt x="3531" y="246"/>
                        </a:moveTo>
                        <a:cubicBezTo>
                          <a:pt x="3531" y="246"/>
                          <a:pt x="18252" y="-2330"/>
                          <a:pt x="28030" y="9184"/>
                        </a:cubicBezTo>
                        <a:cubicBezTo>
                          <a:pt x="33498" y="15598"/>
                          <a:pt x="27820" y="21591"/>
                          <a:pt x="20039" y="15966"/>
                        </a:cubicBezTo>
                        <a:cubicBezTo>
                          <a:pt x="14624" y="12023"/>
                          <a:pt x="11522" y="10288"/>
                          <a:pt x="4477" y="9184"/>
                        </a:cubicBezTo>
                        <a:cubicBezTo>
                          <a:pt x="-2568" y="8027"/>
                          <a:pt x="-44" y="457"/>
                          <a:pt x="3531" y="299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02" name="Google Shape;2202;p63"/>
                  <p:cNvSpPr/>
                  <p:nvPr/>
                </p:nvSpPr>
                <p:spPr>
                  <a:xfrm>
                    <a:off x="6859543" y="878199"/>
                    <a:ext cx="27281" cy="23092"/>
                  </a:xfrm>
                  <a:custGeom>
                    <a:rect b="b" l="l" r="r" t="t"/>
                    <a:pathLst>
                      <a:path extrusionOk="0" h="23092" w="27281">
                        <a:moveTo>
                          <a:pt x="22602" y="48"/>
                        </a:moveTo>
                        <a:cubicBezTo>
                          <a:pt x="22602" y="48"/>
                          <a:pt x="7670" y="1152"/>
                          <a:pt x="1047" y="14717"/>
                        </a:cubicBezTo>
                        <a:cubicBezTo>
                          <a:pt x="-2687" y="22287"/>
                          <a:pt x="4306" y="26651"/>
                          <a:pt x="10404" y="19343"/>
                        </a:cubicBezTo>
                        <a:cubicBezTo>
                          <a:pt x="14663" y="14244"/>
                          <a:pt x="17292" y="11773"/>
                          <a:pt x="23864" y="8934"/>
                        </a:cubicBezTo>
                        <a:cubicBezTo>
                          <a:pt x="30435" y="6094"/>
                          <a:pt x="26124" y="-635"/>
                          <a:pt x="22602" y="48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03" name="Google Shape;2203;p63"/>
                  <p:cNvSpPr/>
                  <p:nvPr/>
                </p:nvSpPr>
                <p:spPr>
                  <a:xfrm>
                    <a:off x="6894683" y="889754"/>
                    <a:ext cx="20625" cy="50636"/>
                  </a:xfrm>
                  <a:custGeom>
                    <a:rect b="b" l="l" r="r" t="t"/>
                    <a:pathLst>
                      <a:path extrusionOk="0" h="50636" w="20625">
                        <a:moveTo>
                          <a:pt x="14485" y="50584"/>
                        </a:moveTo>
                        <a:cubicBezTo>
                          <a:pt x="16062" y="50584"/>
                          <a:pt x="17797" y="50479"/>
                          <a:pt x="19585" y="50058"/>
                        </a:cubicBezTo>
                        <a:cubicBezTo>
                          <a:pt x="19690" y="50058"/>
                          <a:pt x="19795" y="49953"/>
                          <a:pt x="19900" y="49848"/>
                        </a:cubicBezTo>
                        <a:cubicBezTo>
                          <a:pt x="21740" y="47272"/>
                          <a:pt x="19742" y="44906"/>
                          <a:pt x="17639" y="45274"/>
                        </a:cubicBezTo>
                        <a:cubicBezTo>
                          <a:pt x="12224" y="46273"/>
                          <a:pt x="8070" y="44012"/>
                          <a:pt x="5915" y="42435"/>
                        </a:cubicBezTo>
                        <a:cubicBezTo>
                          <a:pt x="12960" y="31079"/>
                          <a:pt x="15169" y="3950"/>
                          <a:pt x="15273" y="2741"/>
                        </a:cubicBezTo>
                        <a:cubicBezTo>
                          <a:pt x="15378" y="1322"/>
                          <a:pt x="14327" y="112"/>
                          <a:pt x="12960" y="7"/>
                        </a:cubicBezTo>
                        <a:cubicBezTo>
                          <a:pt x="11541" y="-98"/>
                          <a:pt x="10331" y="954"/>
                          <a:pt x="10226" y="2321"/>
                        </a:cubicBezTo>
                        <a:cubicBezTo>
                          <a:pt x="9543" y="10785"/>
                          <a:pt x="6546" y="34181"/>
                          <a:pt x="605" y="41226"/>
                        </a:cubicBezTo>
                        <a:cubicBezTo>
                          <a:pt x="-236" y="42224"/>
                          <a:pt x="-183" y="43644"/>
                          <a:pt x="658" y="44590"/>
                        </a:cubicBezTo>
                        <a:cubicBezTo>
                          <a:pt x="920" y="44853"/>
                          <a:pt x="6125" y="50426"/>
                          <a:pt x="14485" y="50636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04" name="Google Shape;2204;p63"/>
                  <p:cNvSpPr/>
                  <p:nvPr/>
                </p:nvSpPr>
                <p:spPr>
                  <a:xfrm>
                    <a:off x="6920556" y="961724"/>
                    <a:ext cx="16833" cy="10000"/>
                  </a:xfrm>
                  <a:custGeom>
                    <a:rect b="b" l="l" r="r" t="t"/>
                    <a:pathLst>
                      <a:path extrusionOk="0" h="10000" w="16833">
                        <a:moveTo>
                          <a:pt x="3174" y="9948"/>
                        </a:moveTo>
                        <a:cubicBezTo>
                          <a:pt x="2334" y="9948"/>
                          <a:pt x="1808" y="9948"/>
                          <a:pt x="1703" y="9895"/>
                        </a:cubicBezTo>
                        <a:cubicBezTo>
                          <a:pt x="651" y="9790"/>
                          <a:pt x="-137" y="8791"/>
                          <a:pt x="20" y="7740"/>
                        </a:cubicBezTo>
                        <a:cubicBezTo>
                          <a:pt x="125" y="6688"/>
                          <a:pt x="1072" y="5900"/>
                          <a:pt x="2176" y="6057"/>
                        </a:cubicBezTo>
                        <a:cubicBezTo>
                          <a:pt x="2492" y="6057"/>
                          <a:pt x="9431" y="6741"/>
                          <a:pt x="13321" y="853"/>
                        </a:cubicBezTo>
                        <a:cubicBezTo>
                          <a:pt x="13952" y="-94"/>
                          <a:pt x="15319" y="-304"/>
                          <a:pt x="16213" y="485"/>
                        </a:cubicBezTo>
                        <a:cubicBezTo>
                          <a:pt x="17001" y="1168"/>
                          <a:pt x="17001" y="2325"/>
                          <a:pt x="16423" y="3166"/>
                        </a:cubicBezTo>
                        <a:cubicBezTo>
                          <a:pt x="12375" y="9107"/>
                          <a:pt x="6066" y="9948"/>
                          <a:pt x="3227" y="10000"/>
                        </a:cubicBezTo>
                        <a:close/>
                      </a:path>
                    </a:pathLst>
                  </a:custGeom>
                  <a:solidFill>
                    <a:srgbClr val="75281D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05" name="Google Shape;2205;p63"/>
                  <p:cNvSpPr/>
                  <p:nvPr/>
                </p:nvSpPr>
                <p:spPr>
                  <a:xfrm>
                    <a:off x="6990553" y="942967"/>
                    <a:ext cx="20766" cy="18348"/>
                  </a:xfrm>
                  <a:custGeom>
                    <a:rect b="b" l="l" r="r" t="t"/>
                    <a:pathLst>
                      <a:path extrusionOk="0" h="18348" w="20766">
                        <a:moveTo>
                          <a:pt x="53" y="0"/>
                        </a:moveTo>
                        <a:cubicBezTo>
                          <a:pt x="368" y="526"/>
                          <a:pt x="9726" y="15299"/>
                          <a:pt x="20294" y="18348"/>
                        </a:cubicBezTo>
                        <a:cubicBezTo>
                          <a:pt x="20294" y="18348"/>
                          <a:pt x="20294" y="18348"/>
                          <a:pt x="20294" y="18348"/>
                        </a:cubicBezTo>
                        <a:cubicBezTo>
                          <a:pt x="20294" y="18348"/>
                          <a:pt x="20294" y="18296"/>
                          <a:pt x="20294" y="18296"/>
                        </a:cubicBezTo>
                        <a:cubicBezTo>
                          <a:pt x="20504" y="14563"/>
                          <a:pt x="20661" y="10830"/>
                          <a:pt x="20767" y="7203"/>
                        </a:cubicBezTo>
                        <a:cubicBezTo>
                          <a:pt x="20399" y="7203"/>
                          <a:pt x="10199" y="7045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06" name="Google Shape;2206;p63"/>
                  <p:cNvSpPr/>
                  <p:nvPr/>
                </p:nvSpPr>
                <p:spPr>
                  <a:xfrm>
                    <a:off x="6994338" y="887316"/>
                    <a:ext cx="40985" cy="62936"/>
                  </a:xfrm>
                  <a:custGeom>
                    <a:rect b="b" l="l" r="r" t="t"/>
                    <a:pathLst>
                      <a:path extrusionOk="0" h="62936" w="40985">
                        <a:moveTo>
                          <a:pt x="0" y="18113"/>
                        </a:moveTo>
                        <a:cubicBezTo>
                          <a:pt x="0" y="18113"/>
                          <a:pt x="16298" y="-13064"/>
                          <a:pt x="35015" y="6388"/>
                        </a:cubicBezTo>
                        <a:cubicBezTo>
                          <a:pt x="50419" y="22424"/>
                          <a:pt x="34226" y="73263"/>
                          <a:pt x="6888" y="61066"/>
                        </a:cubicBezTo>
                        <a:lnTo>
                          <a:pt x="0" y="18060"/>
                        </a:lnTo>
                        <a:close/>
                      </a:path>
                    </a:pathLst>
                  </a:custGeom>
                  <a:solidFill>
                    <a:srgbClr val="994839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07" name="Google Shape;2207;p63"/>
                  <p:cNvSpPr/>
                  <p:nvPr/>
                </p:nvSpPr>
                <p:spPr>
                  <a:xfrm>
                    <a:off x="7007955" y="934082"/>
                    <a:ext cx="10830" cy="10830"/>
                  </a:xfrm>
                  <a:custGeom>
                    <a:rect b="b" l="l" r="r" t="t"/>
                    <a:pathLst>
                      <a:path extrusionOk="0" h="10830" w="10830">
                        <a:moveTo>
                          <a:pt x="0" y="5415"/>
                        </a:moveTo>
                        <a:cubicBezTo>
                          <a:pt x="0" y="8412"/>
                          <a:pt x="2419" y="10830"/>
                          <a:pt x="5415" y="10830"/>
                        </a:cubicBezTo>
                        <a:cubicBezTo>
                          <a:pt x="8412" y="10830"/>
                          <a:pt x="10831" y="8412"/>
                          <a:pt x="10831" y="5415"/>
                        </a:cubicBezTo>
                        <a:cubicBezTo>
                          <a:pt x="10831" y="2418"/>
                          <a:pt x="8412" y="0"/>
                          <a:pt x="5415" y="0"/>
                        </a:cubicBezTo>
                        <a:cubicBezTo>
                          <a:pt x="2419" y="0"/>
                          <a:pt x="0" y="2418"/>
                          <a:pt x="0" y="541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08" name="Google Shape;2208;p63"/>
                  <p:cNvSpPr/>
                  <p:nvPr/>
                </p:nvSpPr>
                <p:spPr>
                  <a:xfrm>
                    <a:off x="7000170" y="901279"/>
                    <a:ext cx="21555" cy="38325"/>
                  </a:xfrm>
                  <a:custGeom>
                    <a:rect b="b" l="l" r="r" t="t"/>
                    <a:pathLst>
                      <a:path extrusionOk="0" h="38325" w="21555">
                        <a:moveTo>
                          <a:pt x="2527" y="38323"/>
                        </a:moveTo>
                        <a:cubicBezTo>
                          <a:pt x="2527" y="38323"/>
                          <a:pt x="2370" y="38323"/>
                          <a:pt x="2317" y="38323"/>
                        </a:cubicBezTo>
                        <a:cubicBezTo>
                          <a:pt x="1108" y="38375"/>
                          <a:pt x="109" y="37482"/>
                          <a:pt x="56" y="36272"/>
                        </a:cubicBezTo>
                        <a:cubicBezTo>
                          <a:pt x="-1153" y="12141"/>
                          <a:pt x="17511" y="785"/>
                          <a:pt x="18299" y="312"/>
                        </a:cubicBezTo>
                        <a:cubicBezTo>
                          <a:pt x="19351" y="-319"/>
                          <a:pt x="20666" y="49"/>
                          <a:pt x="21244" y="1048"/>
                        </a:cubicBezTo>
                        <a:cubicBezTo>
                          <a:pt x="21875" y="2047"/>
                          <a:pt x="21506" y="3413"/>
                          <a:pt x="20508" y="3992"/>
                        </a:cubicBezTo>
                        <a:lnTo>
                          <a:pt x="20508" y="3992"/>
                        </a:lnTo>
                        <a:cubicBezTo>
                          <a:pt x="19824" y="4412"/>
                          <a:pt x="3316" y="14612"/>
                          <a:pt x="4368" y="36062"/>
                        </a:cubicBezTo>
                        <a:cubicBezTo>
                          <a:pt x="4420" y="37166"/>
                          <a:pt x="3632" y="38113"/>
                          <a:pt x="2527" y="38323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09" name="Google Shape;2209;p63"/>
                  <p:cNvSpPr/>
                  <p:nvPr/>
                </p:nvSpPr>
                <p:spPr>
                  <a:xfrm>
                    <a:off x="7004302" y="915980"/>
                    <a:ext cx="18081" cy="7499"/>
                  </a:xfrm>
                  <a:custGeom>
                    <a:rect b="b" l="l" r="r" t="t"/>
                    <a:pathLst>
                      <a:path extrusionOk="0" h="7499" w="18081">
                        <a:moveTo>
                          <a:pt x="16270" y="7481"/>
                        </a:moveTo>
                        <a:cubicBezTo>
                          <a:pt x="15797" y="7534"/>
                          <a:pt x="15272" y="7481"/>
                          <a:pt x="14851" y="7219"/>
                        </a:cubicBezTo>
                        <a:cubicBezTo>
                          <a:pt x="12748" y="6009"/>
                          <a:pt x="6544" y="3223"/>
                          <a:pt x="3021" y="4747"/>
                        </a:cubicBezTo>
                        <a:cubicBezTo>
                          <a:pt x="1918" y="5221"/>
                          <a:pt x="656" y="4747"/>
                          <a:pt x="183" y="3643"/>
                        </a:cubicBezTo>
                        <a:cubicBezTo>
                          <a:pt x="-291" y="2539"/>
                          <a:pt x="183" y="1278"/>
                          <a:pt x="1287" y="804"/>
                        </a:cubicBezTo>
                        <a:cubicBezTo>
                          <a:pt x="7438" y="-1877"/>
                          <a:pt x="16060" y="2960"/>
                          <a:pt x="17006" y="3486"/>
                        </a:cubicBezTo>
                        <a:cubicBezTo>
                          <a:pt x="18058" y="4064"/>
                          <a:pt x="18373" y="5431"/>
                          <a:pt x="17795" y="6430"/>
                        </a:cubicBezTo>
                        <a:cubicBezTo>
                          <a:pt x="17479" y="7008"/>
                          <a:pt x="16901" y="7376"/>
                          <a:pt x="16270" y="7481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0" name="Google Shape;2210;p63"/>
                <p:cNvSpPr/>
                <p:nvPr/>
              </p:nvSpPr>
              <p:spPr>
                <a:xfrm>
                  <a:off x="6844211" y="792729"/>
                  <a:ext cx="160062" cy="88273"/>
                </a:xfrm>
                <a:custGeom>
                  <a:rect b="b" l="l" r="r" t="t"/>
                  <a:pathLst>
                    <a:path extrusionOk="0" h="88273" w="160062">
                      <a:moveTo>
                        <a:pt x="160011" y="53501"/>
                      </a:moveTo>
                      <a:cubicBezTo>
                        <a:pt x="160011" y="53501"/>
                        <a:pt x="135721" y="83941"/>
                        <a:pt x="122788" y="79420"/>
                      </a:cubicBezTo>
                      <a:cubicBezTo>
                        <a:pt x="109802" y="74898"/>
                        <a:pt x="125364" y="48348"/>
                        <a:pt x="125364" y="48348"/>
                      </a:cubicBezTo>
                      <a:cubicBezTo>
                        <a:pt x="125364" y="48348"/>
                        <a:pt x="86932" y="77843"/>
                        <a:pt x="69583" y="73111"/>
                      </a:cubicBezTo>
                      <a:cubicBezTo>
                        <a:pt x="52233" y="68327"/>
                        <a:pt x="78100" y="44090"/>
                        <a:pt x="78100" y="44090"/>
                      </a:cubicBezTo>
                      <a:cubicBezTo>
                        <a:pt x="78100" y="44090"/>
                        <a:pt x="50551" y="77790"/>
                        <a:pt x="31992" y="78999"/>
                      </a:cubicBezTo>
                      <a:cubicBezTo>
                        <a:pt x="13433" y="80208"/>
                        <a:pt x="28049" y="54237"/>
                        <a:pt x="28049" y="54237"/>
                      </a:cubicBezTo>
                      <a:cubicBezTo>
                        <a:pt x="28049" y="54237"/>
                        <a:pt x="16482" y="89251"/>
                        <a:pt x="5022" y="88252"/>
                      </a:cubicBezTo>
                      <a:cubicBezTo>
                        <a:pt x="-6440" y="87253"/>
                        <a:pt x="973" y="38464"/>
                        <a:pt x="34989" y="16804"/>
                      </a:cubicBezTo>
                      <a:cubicBezTo>
                        <a:pt x="69057" y="-4857"/>
                        <a:pt x="162587" y="-16844"/>
                        <a:pt x="160011" y="53448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1" name="Google Shape;2211;p63"/>
                <p:cNvSpPr/>
                <p:nvPr/>
              </p:nvSpPr>
              <p:spPr>
                <a:xfrm>
                  <a:off x="6977251" y="836872"/>
                  <a:ext cx="32608" cy="72500"/>
                </a:xfrm>
                <a:custGeom>
                  <a:rect b="b" l="l" r="r" t="t"/>
                  <a:pathLst>
                    <a:path extrusionOk="0" h="72500" w="32608">
                      <a:moveTo>
                        <a:pt x="0" y="13827"/>
                      </a:moveTo>
                      <a:cubicBezTo>
                        <a:pt x="0" y="13827"/>
                        <a:pt x="105" y="74550"/>
                        <a:pt x="15089" y="72448"/>
                      </a:cubicBezTo>
                      <a:cubicBezTo>
                        <a:pt x="30072" y="70345"/>
                        <a:pt x="41429" y="44846"/>
                        <a:pt x="23238" y="0"/>
                      </a:cubicBezTo>
                      <a:lnTo>
                        <a:pt x="0" y="13774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12" name="Google Shape;2212;p63"/>
              <p:cNvGrpSpPr/>
              <p:nvPr/>
            </p:nvGrpSpPr>
            <p:grpSpPr>
              <a:xfrm>
                <a:off x="6466472" y="1487637"/>
                <a:ext cx="652192" cy="1293172"/>
                <a:chOff x="6466472" y="1487637"/>
                <a:chExt cx="652192" cy="1293172"/>
              </a:xfrm>
            </p:grpSpPr>
            <p:sp>
              <p:nvSpPr>
                <p:cNvPr id="2213" name="Google Shape;2213;p63"/>
                <p:cNvSpPr/>
                <p:nvPr/>
              </p:nvSpPr>
              <p:spPr>
                <a:xfrm>
                  <a:off x="6740868" y="1487637"/>
                  <a:ext cx="340060" cy="258823"/>
                </a:xfrm>
                <a:custGeom>
                  <a:rect b="b" l="l" r="r" t="t"/>
                  <a:pathLst>
                    <a:path extrusionOk="0" h="258823" w="340060">
                      <a:moveTo>
                        <a:pt x="13206" y="224282"/>
                      </a:moveTo>
                      <a:cubicBezTo>
                        <a:pt x="44224" y="242158"/>
                        <a:pt x="98849" y="255354"/>
                        <a:pt x="156891" y="258245"/>
                      </a:cubicBezTo>
                      <a:cubicBezTo>
                        <a:pt x="160677" y="258456"/>
                        <a:pt x="164462" y="258561"/>
                        <a:pt x="168300" y="258666"/>
                      </a:cubicBezTo>
                      <a:cubicBezTo>
                        <a:pt x="171507" y="258719"/>
                        <a:pt x="174714" y="258771"/>
                        <a:pt x="177921" y="258824"/>
                      </a:cubicBezTo>
                      <a:cubicBezTo>
                        <a:pt x="179656" y="258824"/>
                        <a:pt x="181339" y="258824"/>
                        <a:pt x="183073" y="258824"/>
                      </a:cubicBezTo>
                      <a:cubicBezTo>
                        <a:pt x="225185" y="258561"/>
                        <a:pt x="267508" y="252515"/>
                        <a:pt x="302680" y="238530"/>
                      </a:cubicBezTo>
                      <a:cubicBezTo>
                        <a:pt x="322185" y="230802"/>
                        <a:pt x="332332" y="224756"/>
                        <a:pt x="336959" y="209246"/>
                      </a:cubicBezTo>
                      <a:cubicBezTo>
                        <a:pt x="339062" y="202149"/>
                        <a:pt x="339955" y="193053"/>
                        <a:pt x="340060" y="180856"/>
                      </a:cubicBezTo>
                      <a:cubicBezTo>
                        <a:pt x="340060" y="178805"/>
                        <a:pt x="340060" y="176650"/>
                        <a:pt x="340060" y="174389"/>
                      </a:cubicBezTo>
                      <a:cubicBezTo>
                        <a:pt x="340060" y="169079"/>
                        <a:pt x="339850" y="163243"/>
                        <a:pt x="339587" y="156777"/>
                      </a:cubicBezTo>
                      <a:cubicBezTo>
                        <a:pt x="339482" y="154516"/>
                        <a:pt x="339377" y="152308"/>
                        <a:pt x="339272" y="150047"/>
                      </a:cubicBezTo>
                      <a:cubicBezTo>
                        <a:pt x="339009" y="145316"/>
                        <a:pt x="338693" y="140584"/>
                        <a:pt x="338378" y="135905"/>
                      </a:cubicBezTo>
                      <a:cubicBezTo>
                        <a:pt x="338220" y="133644"/>
                        <a:pt x="338010" y="131383"/>
                        <a:pt x="337853" y="129123"/>
                      </a:cubicBezTo>
                      <a:cubicBezTo>
                        <a:pt x="337274" y="121815"/>
                        <a:pt x="336538" y="114612"/>
                        <a:pt x="335802" y="107620"/>
                      </a:cubicBezTo>
                      <a:lnTo>
                        <a:pt x="335802" y="107620"/>
                      </a:lnTo>
                      <a:cubicBezTo>
                        <a:pt x="335802" y="107620"/>
                        <a:pt x="335802" y="107620"/>
                        <a:pt x="335802" y="107620"/>
                      </a:cubicBezTo>
                      <a:cubicBezTo>
                        <a:pt x="335697" y="106621"/>
                        <a:pt x="335592" y="105622"/>
                        <a:pt x="335486" y="104623"/>
                      </a:cubicBezTo>
                      <a:cubicBezTo>
                        <a:pt x="335224" y="102415"/>
                        <a:pt x="335013" y="100259"/>
                        <a:pt x="334750" y="98156"/>
                      </a:cubicBezTo>
                      <a:cubicBezTo>
                        <a:pt x="334383" y="95160"/>
                        <a:pt x="334014" y="92268"/>
                        <a:pt x="333594" y="89376"/>
                      </a:cubicBezTo>
                      <a:lnTo>
                        <a:pt x="333594" y="89114"/>
                      </a:lnTo>
                      <a:cubicBezTo>
                        <a:pt x="331491" y="75076"/>
                        <a:pt x="328809" y="62511"/>
                        <a:pt x="326233" y="52417"/>
                      </a:cubicBezTo>
                      <a:cubicBezTo>
                        <a:pt x="325655" y="50208"/>
                        <a:pt x="325129" y="48106"/>
                        <a:pt x="324604" y="46160"/>
                      </a:cubicBezTo>
                      <a:cubicBezTo>
                        <a:pt x="321344" y="34121"/>
                        <a:pt x="318768" y="26918"/>
                        <a:pt x="318768" y="26918"/>
                      </a:cubicBezTo>
                      <a:cubicBezTo>
                        <a:pt x="318715" y="26918"/>
                        <a:pt x="318610" y="26918"/>
                        <a:pt x="318558" y="26918"/>
                      </a:cubicBezTo>
                      <a:cubicBezTo>
                        <a:pt x="303889" y="29284"/>
                        <a:pt x="288748" y="30651"/>
                        <a:pt x="273554" y="31282"/>
                      </a:cubicBezTo>
                      <a:cubicBezTo>
                        <a:pt x="271398" y="31387"/>
                        <a:pt x="269243" y="31439"/>
                        <a:pt x="267087" y="31492"/>
                      </a:cubicBezTo>
                      <a:cubicBezTo>
                        <a:pt x="188016" y="33595"/>
                        <a:pt x="107577" y="15667"/>
                        <a:pt x="70301" y="5993"/>
                      </a:cubicBezTo>
                      <a:cubicBezTo>
                        <a:pt x="68040" y="5415"/>
                        <a:pt x="65937" y="4837"/>
                        <a:pt x="64045" y="4311"/>
                      </a:cubicBezTo>
                      <a:cubicBezTo>
                        <a:pt x="54739" y="1788"/>
                        <a:pt x="49324" y="158"/>
                        <a:pt x="48903" y="0"/>
                      </a:cubicBezTo>
                      <a:cubicBezTo>
                        <a:pt x="48903" y="0"/>
                        <a:pt x="48903" y="0"/>
                        <a:pt x="48903" y="0"/>
                      </a:cubicBezTo>
                      <a:cubicBezTo>
                        <a:pt x="48903" y="0"/>
                        <a:pt x="45487" y="5993"/>
                        <a:pt x="40649" y="15877"/>
                      </a:cubicBezTo>
                      <a:cubicBezTo>
                        <a:pt x="39755" y="17718"/>
                        <a:pt x="38809" y="19663"/>
                        <a:pt x="37863" y="21713"/>
                      </a:cubicBezTo>
                      <a:cubicBezTo>
                        <a:pt x="30240" y="38011"/>
                        <a:pt x="20566" y="61670"/>
                        <a:pt x="15098" y="86275"/>
                      </a:cubicBezTo>
                      <a:cubicBezTo>
                        <a:pt x="15046" y="86590"/>
                        <a:pt x="14940" y="86905"/>
                        <a:pt x="14888" y="87168"/>
                      </a:cubicBezTo>
                      <a:cubicBezTo>
                        <a:pt x="14415" y="89271"/>
                        <a:pt x="13942" y="91427"/>
                        <a:pt x="13521" y="93582"/>
                      </a:cubicBezTo>
                      <a:cubicBezTo>
                        <a:pt x="13416" y="94003"/>
                        <a:pt x="13363" y="94424"/>
                        <a:pt x="13258" y="94897"/>
                      </a:cubicBezTo>
                      <a:cubicBezTo>
                        <a:pt x="9473" y="112772"/>
                        <a:pt x="6003" y="131541"/>
                        <a:pt x="3689" y="149469"/>
                      </a:cubicBezTo>
                      <a:lnTo>
                        <a:pt x="3689" y="149469"/>
                      </a:lnTo>
                      <a:cubicBezTo>
                        <a:pt x="3374" y="151782"/>
                        <a:pt x="3111" y="154096"/>
                        <a:pt x="2848" y="156356"/>
                      </a:cubicBezTo>
                      <a:cubicBezTo>
                        <a:pt x="-1726" y="195734"/>
                        <a:pt x="-2409" y="215187"/>
                        <a:pt x="13258" y="224230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4" name="Google Shape;2214;p63"/>
                <p:cNvSpPr/>
                <p:nvPr/>
              </p:nvSpPr>
              <p:spPr>
                <a:xfrm>
                  <a:off x="6754021" y="1492001"/>
                  <a:ext cx="57043" cy="90585"/>
                </a:xfrm>
                <a:custGeom>
                  <a:rect b="b" l="l" r="r" t="t"/>
                  <a:pathLst>
                    <a:path extrusionOk="0" h="90585" w="57043">
                      <a:moveTo>
                        <a:pt x="53" y="90586"/>
                      </a:moveTo>
                      <a:cubicBezTo>
                        <a:pt x="53" y="90586"/>
                        <a:pt x="315" y="90428"/>
                        <a:pt x="473" y="90375"/>
                      </a:cubicBezTo>
                      <a:cubicBezTo>
                        <a:pt x="12250" y="83961"/>
                        <a:pt x="22659" y="74235"/>
                        <a:pt x="31545" y="61354"/>
                      </a:cubicBezTo>
                      <a:cubicBezTo>
                        <a:pt x="32754" y="59619"/>
                        <a:pt x="33910" y="57779"/>
                        <a:pt x="35067" y="55939"/>
                      </a:cubicBezTo>
                      <a:lnTo>
                        <a:pt x="35067" y="55939"/>
                      </a:lnTo>
                      <a:cubicBezTo>
                        <a:pt x="44057" y="41376"/>
                        <a:pt x="51417" y="23238"/>
                        <a:pt x="57043" y="1682"/>
                      </a:cubicBezTo>
                      <a:cubicBezTo>
                        <a:pt x="54782" y="1104"/>
                        <a:pt x="52680" y="526"/>
                        <a:pt x="50786" y="0"/>
                      </a:cubicBezTo>
                      <a:cubicBezTo>
                        <a:pt x="45214" y="21293"/>
                        <a:pt x="38011" y="39010"/>
                        <a:pt x="29178" y="53048"/>
                      </a:cubicBezTo>
                      <a:cubicBezTo>
                        <a:pt x="28022" y="54940"/>
                        <a:pt x="26813" y="56728"/>
                        <a:pt x="25604" y="58463"/>
                      </a:cubicBezTo>
                      <a:cubicBezTo>
                        <a:pt x="18611" y="68399"/>
                        <a:pt x="10672" y="76285"/>
                        <a:pt x="1840" y="81963"/>
                      </a:cubicBezTo>
                      <a:cubicBezTo>
                        <a:pt x="1787" y="82279"/>
                        <a:pt x="1682" y="82594"/>
                        <a:pt x="1629" y="82857"/>
                      </a:cubicBezTo>
                      <a:cubicBezTo>
                        <a:pt x="1156" y="84960"/>
                        <a:pt x="683" y="87116"/>
                        <a:pt x="262" y="89271"/>
                      </a:cubicBezTo>
                      <a:cubicBezTo>
                        <a:pt x="157" y="89692"/>
                        <a:pt x="105" y="90112"/>
                        <a:pt x="0" y="90586"/>
                      </a:cubicBezTo>
                      <a:close/>
                    </a:path>
                  </a:pathLst>
                </a:custGeom>
                <a:solidFill>
                  <a:srgbClr val="4C436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63"/>
                <p:cNvSpPr/>
                <p:nvPr/>
              </p:nvSpPr>
              <p:spPr>
                <a:xfrm>
                  <a:off x="7007849" y="1518919"/>
                  <a:ext cx="71343" cy="104675"/>
                </a:xfrm>
                <a:custGeom>
                  <a:rect b="b" l="l" r="r" t="t"/>
                  <a:pathLst>
                    <a:path extrusionOk="0" h="104675" w="71343">
                      <a:moveTo>
                        <a:pt x="53" y="210"/>
                      </a:moveTo>
                      <a:cubicBezTo>
                        <a:pt x="2629" y="22922"/>
                        <a:pt x="7676" y="42165"/>
                        <a:pt x="15141" y="57779"/>
                      </a:cubicBezTo>
                      <a:cubicBezTo>
                        <a:pt x="16141" y="59830"/>
                        <a:pt x="17139" y="61827"/>
                        <a:pt x="18244" y="63773"/>
                      </a:cubicBezTo>
                      <a:cubicBezTo>
                        <a:pt x="24342" y="74813"/>
                        <a:pt x="31808" y="83856"/>
                        <a:pt x="40641" y="90743"/>
                      </a:cubicBezTo>
                      <a:cubicBezTo>
                        <a:pt x="51471" y="99208"/>
                        <a:pt x="62458" y="103046"/>
                        <a:pt x="71344" y="104676"/>
                      </a:cubicBezTo>
                      <a:cubicBezTo>
                        <a:pt x="71186" y="102415"/>
                        <a:pt x="70975" y="100154"/>
                        <a:pt x="70818" y="97893"/>
                      </a:cubicBezTo>
                      <a:cubicBezTo>
                        <a:pt x="62985" y="96264"/>
                        <a:pt x="53626" y="92741"/>
                        <a:pt x="44478" y="85539"/>
                      </a:cubicBezTo>
                      <a:cubicBezTo>
                        <a:pt x="36855" y="79545"/>
                        <a:pt x="30336" y="71869"/>
                        <a:pt x="24868" y="62458"/>
                      </a:cubicBezTo>
                      <a:cubicBezTo>
                        <a:pt x="23764" y="60566"/>
                        <a:pt x="22660" y="58568"/>
                        <a:pt x="21661" y="56517"/>
                      </a:cubicBezTo>
                      <a:cubicBezTo>
                        <a:pt x="14143" y="41376"/>
                        <a:pt x="9043" y="22502"/>
                        <a:pt x="6467" y="0"/>
                      </a:cubicBezTo>
                      <a:cubicBezTo>
                        <a:pt x="4311" y="105"/>
                        <a:pt x="2156" y="158"/>
                        <a:pt x="0" y="210"/>
                      </a:cubicBezTo>
                      <a:close/>
                    </a:path>
                  </a:pathLst>
                </a:custGeom>
                <a:solidFill>
                  <a:srgbClr val="4C436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63"/>
                <p:cNvSpPr/>
                <p:nvPr/>
              </p:nvSpPr>
              <p:spPr>
                <a:xfrm>
                  <a:off x="6778730" y="1503672"/>
                  <a:ext cx="288317" cy="44714"/>
                </a:xfrm>
                <a:custGeom>
                  <a:rect b="b" l="l" r="r" t="t"/>
                  <a:pathLst>
                    <a:path extrusionOk="0" h="44714" w="288317">
                      <a:moveTo>
                        <a:pt x="0" y="5731"/>
                      </a:moveTo>
                      <a:cubicBezTo>
                        <a:pt x="4469" y="7676"/>
                        <a:pt x="9253" y="9726"/>
                        <a:pt x="14405" y="11829"/>
                      </a:cubicBezTo>
                      <a:cubicBezTo>
                        <a:pt x="15667" y="12355"/>
                        <a:pt x="16929" y="12828"/>
                        <a:pt x="18243" y="13354"/>
                      </a:cubicBezTo>
                      <a:cubicBezTo>
                        <a:pt x="18979" y="13669"/>
                        <a:pt x="19768" y="13932"/>
                        <a:pt x="20504" y="14248"/>
                      </a:cubicBezTo>
                      <a:cubicBezTo>
                        <a:pt x="21713" y="14721"/>
                        <a:pt x="22975" y="15194"/>
                        <a:pt x="24237" y="15720"/>
                      </a:cubicBezTo>
                      <a:cubicBezTo>
                        <a:pt x="47685" y="24657"/>
                        <a:pt x="76391" y="33595"/>
                        <a:pt x="107620" y="38958"/>
                      </a:cubicBezTo>
                      <a:lnTo>
                        <a:pt x="107620" y="38958"/>
                      </a:lnTo>
                      <a:cubicBezTo>
                        <a:pt x="109723" y="39326"/>
                        <a:pt x="111878" y="39694"/>
                        <a:pt x="114034" y="40009"/>
                      </a:cubicBezTo>
                      <a:cubicBezTo>
                        <a:pt x="119817" y="40903"/>
                        <a:pt x="125653" y="41639"/>
                        <a:pt x="131541" y="42270"/>
                      </a:cubicBezTo>
                      <a:lnTo>
                        <a:pt x="133959" y="42480"/>
                      </a:lnTo>
                      <a:cubicBezTo>
                        <a:pt x="134801" y="42585"/>
                        <a:pt x="135590" y="42638"/>
                        <a:pt x="136431" y="42743"/>
                      </a:cubicBezTo>
                      <a:cubicBezTo>
                        <a:pt x="137745" y="42848"/>
                        <a:pt x="139112" y="43006"/>
                        <a:pt x="140426" y="43058"/>
                      </a:cubicBezTo>
                      <a:cubicBezTo>
                        <a:pt x="172759" y="45740"/>
                        <a:pt x="205408" y="44846"/>
                        <a:pt x="233798" y="42638"/>
                      </a:cubicBezTo>
                      <a:cubicBezTo>
                        <a:pt x="236007" y="42480"/>
                        <a:pt x="238162" y="42270"/>
                        <a:pt x="240317" y="42112"/>
                      </a:cubicBezTo>
                      <a:cubicBezTo>
                        <a:pt x="242158" y="41954"/>
                        <a:pt x="243945" y="41797"/>
                        <a:pt x="245733" y="41639"/>
                      </a:cubicBezTo>
                      <a:cubicBezTo>
                        <a:pt x="248046" y="41429"/>
                        <a:pt x="250307" y="41218"/>
                        <a:pt x="252515" y="40955"/>
                      </a:cubicBezTo>
                      <a:cubicBezTo>
                        <a:pt x="266079" y="39589"/>
                        <a:pt x="278224" y="37959"/>
                        <a:pt x="288318" y="36487"/>
                      </a:cubicBezTo>
                      <a:cubicBezTo>
                        <a:pt x="287740" y="34279"/>
                        <a:pt x="287214" y="32176"/>
                        <a:pt x="286688" y="30230"/>
                      </a:cubicBezTo>
                      <a:cubicBezTo>
                        <a:pt x="276331" y="31755"/>
                        <a:pt x="263819" y="33385"/>
                        <a:pt x="249886" y="34804"/>
                      </a:cubicBezTo>
                      <a:cubicBezTo>
                        <a:pt x="247678" y="35015"/>
                        <a:pt x="245470" y="35225"/>
                        <a:pt x="243209" y="35435"/>
                      </a:cubicBezTo>
                      <a:cubicBezTo>
                        <a:pt x="241790" y="35540"/>
                        <a:pt x="240317" y="35698"/>
                        <a:pt x="238898" y="35803"/>
                      </a:cubicBezTo>
                      <a:cubicBezTo>
                        <a:pt x="236743" y="36013"/>
                        <a:pt x="234587" y="36171"/>
                        <a:pt x="232431" y="36329"/>
                      </a:cubicBezTo>
                      <a:cubicBezTo>
                        <a:pt x="201991" y="38642"/>
                        <a:pt x="166713" y="39431"/>
                        <a:pt x="132277" y="35908"/>
                      </a:cubicBezTo>
                      <a:cubicBezTo>
                        <a:pt x="92426" y="31808"/>
                        <a:pt x="55361" y="20767"/>
                        <a:pt x="26498" y="9726"/>
                      </a:cubicBezTo>
                      <a:cubicBezTo>
                        <a:pt x="25551" y="9358"/>
                        <a:pt x="24605" y="8990"/>
                        <a:pt x="23711" y="8675"/>
                      </a:cubicBezTo>
                      <a:lnTo>
                        <a:pt x="23711" y="8675"/>
                      </a:lnTo>
                      <a:cubicBezTo>
                        <a:pt x="22660" y="8254"/>
                        <a:pt x="21555" y="7834"/>
                        <a:pt x="20504" y="7413"/>
                      </a:cubicBezTo>
                      <a:cubicBezTo>
                        <a:pt x="19558" y="7045"/>
                        <a:pt x="18612" y="6677"/>
                        <a:pt x="17665" y="6256"/>
                      </a:cubicBezTo>
                      <a:cubicBezTo>
                        <a:pt x="12407" y="4153"/>
                        <a:pt x="7466" y="2050"/>
                        <a:pt x="2839" y="0"/>
                      </a:cubicBezTo>
                      <a:cubicBezTo>
                        <a:pt x="1945" y="1840"/>
                        <a:pt x="999" y="3785"/>
                        <a:pt x="53" y="5836"/>
                      </a:cubicBezTo>
                      <a:close/>
                    </a:path>
                  </a:pathLst>
                </a:custGeom>
                <a:solidFill>
                  <a:srgbClr val="4C436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217" name="Google Shape;2217;p63"/>
                <p:cNvGrpSpPr/>
                <p:nvPr/>
              </p:nvGrpSpPr>
              <p:grpSpPr>
                <a:xfrm>
                  <a:off x="6624004" y="1637211"/>
                  <a:ext cx="275910" cy="1041236"/>
                  <a:chOff x="6624004" y="1637211"/>
                  <a:chExt cx="275910" cy="1041236"/>
                </a:xfrm>
              </p:grpSpPr>
              <p:sp>
                <p:nvSpPr>
                  <p:cNvPr id="2218" name="Google Shape;2218;p63"/>
                  <p:cNvSpPr/>
                  <p:nvPr/>
                </p:nvSpPr>
                <p:spPr>
                  <a:xfrm>
                    <a:off x="6624004" y="2639595"/>
                    <a:ext cx="69976" cy="38852"/>
                  </a:xfrm>
                  <a:custGeom>
                    <a:rect b="b" l="l" r="r" t="t"/>
                    <a:pathLst>
                      <a:path extrusionOk="0" h="38852" w="69976">
                        <a:moveTo>
                          <a:pt x="69976" y="0"/>
                        </a:moveTo>
                        <a:lnTo>
                          <a:pt x="64771" y="38852"/>
                        </a:lnTo>
                        <a:lnTo>
                          <a:pt x="0" y="38852"/>
                        </a:lnTo>
                        <a:lnTo>
                          <a:pt x="5205" y="0"/>
                        </a:lnTo>
                        <a:lnTo>
                          <a:pt x="69976" y="0"/>
                        </a:lnTo>
                        <a:close/>
                      </a:path>
                    </a:pathLst>
                  </a:custGeom>
                  <a:solidFill>
                    <a:srgbClr val="994839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9" name="Google Shape;2219;p63"/>
                  <p:cNvSpPr/>
                  <p:nvPr/>
                </p:nvSpPr>
                <p:spPr>
                  <a:xfrm>
                    <a:off x="6624004" y="1637211"/>
                    <a:ext cx="275910" cy="1017945"/>
                  </a:xfrm>
                  <a:custGeom>
                    <a:rect b="b" l="l" r="r" t="t"/>
                    <a:pathLst>
                      <a:path extrusionOk="0" h="1017945" w="275910">
                        <a:moveTo>
                          <a:pt x="0" y="1014055"/>
                        </a:moveTo>
                        <a:lnTo>
                          <a:pt x="58778" y="1016999"/>
                        </a:lnTo>
                        <a:lnTo>
                          <a:pt x="65402" y="1017314"/>
                        </a:lnTo>
                        <a:lnTo>
                          <a:pt x="77704" y="1017945"/>
                        </a:lnTo>
                        <a:cubicBezTo>
                          <a:pt x="77704" y="1017945"/>
                          <a:pt x="116768" y="875679"/>
                          <a:pt x="151046" y="752497"/>
                        </a:cubicBezTo>
                        <a:cubicBezTo>
                          <a:pt x="206827" y="589149"/>
                          <a:pt x="172444" y="482475"/>
                          <a:pt x="172444" y="482475"/>
                        </a:cubicBezTo>
                        <a:cubicBezTo>
                          <a:pt x="217448" y="335109"/>
                          <a:pt x="268444" y="256721"/>
                          <a:pt x="275910" y="72395"/>
                        </a:cubicBezTo>
                        <a:lnTo>
                          <a:pt x="120500" y="0"/>
                        </a:lnTo>
                        <a:cubicBezTo>
                          <a:pt x="70712" y="124812"/>
                          <a:pt x="64246" y="280327"/>
                          <a:pt x="60408" y="447986"/>
                        </a:cubicBezTo>
                        <a:lnTo>
                          <a:pt x="58515" y="465756"/>
                        </a:lnTo>
                        <a:lnTo>
                          <a:pt x="57674" y="473590"/>
                        </a:lnTo>
                        <a:lnTo>
                          <a:pt x="0" y="1014002"/>
                        </a:ln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0" name="Google Shape;2220;p63"/>
                  <p:cNvSpPr/>
                  <p:nvPr/>
                </p:nvSpPr>
                <p:spPr>
                  <a:xfrm>
                    <a:off x="6626680" y="2620815"/>
                    <a:ext cx="82499" cy="11471"/>
                  </a:xfrm>
                  <a:custGeom>
                    <a:rect b="b" l="l" r="r" t="t"/>
                    <a:pathLst>
                      <a:path extrusionOk="0" h="11471" w="82499">
                        <a:moveTo>
                          <a:pt x="78762" y="11472"/>
                        </a:moveTo>
                        <a:cubicBezTo>
                          <a:pt x="80760" y="11472"/>
                          <a:pt x="82389" y="9947"/>
                          <a:pt x="82494" y="7949"/>
                        </a:cubicBezTo>
                        <a:cubicBezTo>
                          <a:pt x="82600" y="5899"/>
                          <a:pt x="81022" y="4111"/>
                          <a:pt x="78972" y="4006"/>
                        </a:cubicBezTo>
                        <a:lnTo>
                          <a:pt x="3948" y="11"/>
                        </a:lnTo>
                        <a:cubicBezTo>
                          <a:pt x="1898" y="-147"/>
                          <a:pt x="110" y="1483"/>
                          <a:pt x="5" y="3533"/>
                        </a:cubicBezTo>
                        <a:cubicBezTo>
                          <a:pt x="-100" y="5583"/>
                          <a:pt x="1477" y="7371"/>
                          <a:pt x="3528" y="7476"/>
                        </a:cubicBezTo>
                        <a:lnTo>
                          <a:pt x="78551" y="11472"/>
                        </a:lnTo>
                        <a:cubicBezTo>
                          <a:pt x="78551" y="11472"/>
                          <a:pt x="78709" y="11472"/>
                          <a:pt x="78762" y="11472"/>
                        </a:cubicBez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1" name="Google Shape;2221;p63"/>
                  <p:cNvSpPr/>
                  <p:nvPr/>
                </p:nvSpPr>
                <p:spPr>
                  <a:xfrm>
                    <a:off x="6681678" y="2102326"/>
                    <a:ext cx="46647" cy="10420"/>
                  </a:xfrm>
                  <a:custGeom>
                    <a:rect b="b" l="l" r="r" t="t"/>
                    <a:pathLst>
                      <a:path extrusionOk="0" h="10420" w="46647">
                        <a:moveTo>
                          <a:pt x="0" y="8528"/>
                        </a:moveTo>
                        <a:cubicBezTo>
                          <a:pt x="6467" y="9685"/>
                          <a:pt x="13406" y="10421"/>
                          <a:pt x="20609" y="10421"/>
                        </a:cubicBezTo>
                        <a:cubicBezTo>
                          <a:pt x="27811" y="10421"/>
                          <a:pt x="35908" y="9632"/>
                          <a:pt x="43689" y="7687"/>
                        </a:cubicBezTo>
                        <a:cubicBezTo>
                          <a:pt x="45792" y="7161"/>
                          <a:pt x="47054" y="5058"/>
                          <a:pt x="46528" y="2955"/>
                        </a:cubicBezTo>
                        <a:cubicBezTo>
                          <a:pt x="46003" y="905"/>
                          <a:pt x="43899" y="-410"/>
                          <a:pt x="41849" y="116"/>
                        </a:cubicBezTo>
                        <a:cubicBezTo>
                          <a:pt x="27654" y="3639"/>
                          <a:pt x="13353" y="2955"/>
                          <a:pt x="841" y="642"/>
                        </a:cubicBezTo>
                        <a:lnTo>
                          <a:pt x="0" y="8475"/>
                        </a:ln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2" name="Google Shape;2222;p63"/>
                  <p:cNvSpPr/>
                  <p:nvPr/>
                </p:nvSpPr>
                <p:spPr>
                  <a:xfrm>
                    <a:off x="6688934" y="1749084"/>
                    <a:ext cx="189227" cy="881573"/>
                  </a:xfrm>
                  <a:custGeom>
                    <a:rect b="b" l="l" r="r" t="t"/>
                    <a:pathLst>
                      <a:path extrusionOk="0" h="881573" w="189227">
                        <a:moveTo>
                          <a:pt x="0" y="881573"/>
                        </a:moveTo>
                        <a:cubicBezTo>
                          <a:pt x="13880" y="828052"/>
                          <a:pt x="44846" y="708183"/>
                          <a:pt x="64509" y="627639"/>
                        </a:cubicBezTo>
                        <a:cubicBezTo>
                          <a:pt x="90217" y="522280"/>
                          <a:pt x="81805" y="353937"/>
                          <a:pt x="81700" y="352254"/>
                        </a:cubicBezTo>
                        <a:cubicBezTo>
                          <a:pt x="81700" y="351676"/>
                          <a:pt x="81805" y="351150"/>
                          <a:pt x="82069" y="350624"/>
                        </a:cubicBezTo>
                        <a:cubicBezTo>
                          <a:pt x="169710" y="177076"/>
                          <a:pt x="182643" y="4685"/>
                          <a:pt x="182749" y="3003"/>
                        </a:cubicBezTo>
                        <a:cubicBezTo>
                          <a:pt x="182854" y="1215"/>
                          <a:pt x="184431" y="-99"/>
                          <a:pt x="186218" y="6"/>
                        </a:cubicBezTo>
                        <a:cubicBezTo>
                          <a:pt x="188006" y="111"/>
                          <a:pt x="189373" y="1688"/>
                          <a:pt x="189215" y="3476"/>
                        </a:cubicBezTo>
                        <a:cubicBezTo>
                          <a:pt x="189110" y="5211"/>
                          <a:pt x="176072" y="178338"/>
                          <a:pt x="88220" y="352833"/>
                        </a:cubicBezTo>
                        <a:cubicBezTo>
                          <a:pt x="88851" y="366081"/>
                          <a:pt x="95790" y="526854"/>
                          <a:pt x="70818" y="629216"/>
                        </a:cubicBezTo>
                        <a:cubicBezTo>
                          <a:pt x="51365" y="708972"/>
                          <a:pt x="20819" y="827264"/>
                          <a:pt x="6730" y="881573"/>
                        </a:cubicBezTo>
                        <a:lnTo>
                          <a:pt x="53" y="881573"/>
                        </a:ln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23" name="Google Shape;2223;p63"/>
                <p:cNvGrpSpPr/>
                <p:nvPr/>
              </p:nvGrpSpPr>
              <p:grpSpPr>
                <a:xfrm>
                  <a:off x="6466472" y="2664962"/>
                  <a:ext cx="241448" cy="115847"/>
                  <a:chOff x="6466472" y="2664962"/>
                  <a:chExt cx="241448" cy="115847"/>
                </a:xfrm>
              </p:grpSpPr>
              <p:sp>
                <p:nvSpPr>
                  <p:cNvPr id="2224" name="Google Shape;2224;p63"/>
                  <p:cNvSpPr/>
                  <p:nvPr/>
                </p:nvSpPr>
                <p:spPr>
                  <a:xfrm>
                    <a:off x="6466525" y="2664962"/>
                    <a:ext cx="241395" cy="115847"/>
                  </a:xfrm>
                  <a:custGeom>
                    <a:rect b="b" l="l" r="r" t="t"/>
                    <a:pathLst>
                      <a:path extrusionOk="0" h="115847" w="241395">
                        <a:moveTo>
                          <a:pt x="2280" y="115795"/>
                        </a:moveTo>
                        <a:lnTo>
                          <a:pt x="238076" y="115795"/>
                        </a:lnTo>
                        <a:cubicBezTo>
                          <a:pt x="239811" y="112588"/>
                          <a:pt x="240810" y="108066"/>
                          <a:pt x="241178" y="102704"/>
                        </a:cubicBezTo>
                        <a:cubicBezTo>
                          <a:pt x="242650" y="82778"/>
                          <a:pt x="236289" y="50918"/>
                          <a:pt x="233186" y="30835"/>
                        </a:cubicBezTo>
                        <a:cubicBezTo>
                          <a:pt x="232818" y="28469"/>
                          <a:pt x="232503" y="26313"/>
                          <a:pt x="232240" y="24315"/>
                        </a:cubicBezTo>
                        <a:cubicBezTo>
                          <a:pt x="231819" y="20951"/>
                          <a:pt x="231557" y="18164"/>
                          <a:pt x="231557" y="16114"/>
                        </a:cubicBezTo>
                        <a:cubicBezTo>
                          <a:pt x="231557" y="-290"/>
                          <a:pt x="217046" y="2549"/>
                          <a:pt x="217046" y="2549"/>
                        </a:cubicBezTo>
                        <a:cubicBezTo>
                          <a:pt x="193177" y="25945"/>
                          <a:pt x="166154" y="-9122"/>
                          <a:pt x="150382" y="2392"/>
                        </a:cubicBezTo>
                        <a:cubicBezTo>
                          <a:pt x="150382" y="2392"/>
                          <a:pt x="143600" y="7281"/>
                          <a:pt x="124883" y="24105"/>
                        </a:cubicBezTo>
                        <a:cubicBezTo>
                          <a:pt x="106167" y="40929"/>
                          <a:pt x="74307" y="52074"/>
                          <a:pt x="47231" y="63431"/>
                        </a:cubicBezTo>
                        <a:cubicBezTo>
                          <a:pt x="12217" y="78046"/>
                          <a:pt x="2333" y="92662"/>
                          <a:pt x="387" y="102756"/>
                        </a:cubicBezTo>
                        <a:cubicBezTo>
                          <a:pt x="-1138" y="110747"/>
                          <a:pt x="2333" y="115847"/>
                          <a:pt x="2333" y="115847"/>
                        </a:cubicBezTo>
                        <a:close/>
                      </a:path>
                    </a:pathLst>
                  </a:custGeom>
                  <a:solidFill>
                    <a:srgbClr val="3C54A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5" name="Google Shape;2225;p63"/>
                  <p:cNvSpPr/>
                  <p:nvPr/>
                </p:nvSpPr>
                <p:spPr>
                  <a:xfrm>
                    <a:off x="6466472" y="2767666"/>
                    <a:ext cx="241230" cy="13091"/>
                  </a:xfrm>
                  <a:custGeom>
                    <a:rect b="b" l="l" r="r" t="t"/>
                    <a:pathLst>
                      <a:path extrusionOk="0" h="13091" w="241230">
                        <a:moveTo>
                          <a:pt x="2333" y="13091"/>
                        </a:moveTo>
                        <a:lnTo>
                          <a:pt x="238129" y="13091"/>
                        </a:lnTo>
                        <a:cubicBezTo>
                          <a:pt x="239863" y="9884"/>
                          <a:pt x="240862" y="5363"/>
                          <a:pt x="241230" y="0"/>
                        </a:cubicBezTo>
                        <a:lnTo>
                          <a:pt x="387" y="0"/>
                        </a:lnTo>
                        <a:cubicBezTo>
                          <a:pt x="-1138" y="7991"/>
                          <a:pt x="2333" y="13091"/>
                          <a:pt x="2333" y="13091"/>
                        </a:cubicBezTo>
                        <a:close/>
                      </a:path>
                    </a:pathLst>
                  </a:custGeom>
                  <a:solidFill>
                    <a:srgbClr val="222A63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6" name="Google Shape;2226;p63"/>
                  <p:cNvSpPr/>
                  <p:nvPr/>
                </p:nvSpPr>
                <p:spPr>
                  <a:xfrm>
                    <a:off x="6669142" y="2689277"/>
                    <a:ext cx="30516" cy="91479"/>
                  </a:xfrm>
                  <a:custGeom>
                    <a:rect b="b" l="l" r="r" t="t"/>
                    <a:pathLst>
                      <a:path extrusionOk="0" h="91479" w="30516">
                        <a:moveTo>
                          <a:pt x="11380" y="91480"/>
                        </a:moveTo>
                        <a:lnTo>
                          <a:pt x="18372" y="91480"/>
                        </a:lnTo>
                        <a:cubicBezTo>
                          <a:pt x="11380" y="83488"/>
                          <a:pt x="4860" y="71238"/>
                          <a:pt x="5701" y="53731"/>
                        </a:cubicBezTo>
                        <a:cubicBezTo>
                          <a:pt x="6858" y="30441"/>
                          <a:pt x="20843" y="14721"/>
                          <a:pt x="30516" y="6519"/>
                        </a:cubicBezTo>
                        <a:cubicBezTo>
                          <a:pt x="30148" y="4153"/>
                          <a:pt x="29833" y="1998"/>
                          <a:pt x="29570" y="0"/>
                        </a:cubicBezTo>
                        <a:cubicBezTo>
                          <a:pt x="19108" y="7991"/>
                          <a:pt x="1443" y="25499"/>
                          <a:pt x="76" y="53416"/>
                        </a:cubicBezTo>
                        <a:cubicBezTo>
                          <a:pt x="-713" y="70134"/>
                          <a:pt x="4755" y="82647"/>
                          <a:pt x="11380" y="91427"/>
                        </a:cubicBezTo>
                        <a:close/>
                      </a:path>
                    </a:pathLst>
                  </a:custGeom>
                  <a:solidFill>
                    <a:srgbClr val="222A63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7" name="Google Shape;2227;p63"/>
                  <p:cNvSpPr/>
                  <p:nvPr/>
                </p:nvSpPr>
                <p:spPr>
                  <a:xfrm>
                    <a:off x="6576725" y="2691472"/>
                    <a:ext cx="22529" cy="11475"/>
                  </a:xfrm>
                  <a:custGeom>
                    <a:rect b="b" l="l" r="r" t="t"/>
                    <a:pathLst>
                      <a:path extrusionOk="0" h="11475" w="22529">
                        <a:moveTo>
                          <a:pt x="18625" y="11475"/>
                        </a:moveTo>
                        <a:cubicBezTo>
                          <a:pt x="20361" y="11475"/>
                          <a:pt x="21938" y="10319"/>
                          <a:pt x="22411" y="8531"/>
                        </a:cubicBezTo>
                        <a:cubicBezTo>
                          <a:pt x="22937" y="6428"/>
                          <a:pt x="21675" y="4325"/>
                          <a:pt x="19572" y="3799"/>
                        </a:cubicBezTo>
                        <a:lnTo>
                          <a:pt x="4851" y="119"/>
                        </a:lnTo>
                        <a:cubicBezTo>
                          <a:pt x="2748" y="-406"/>
                          <a:pt x="645" y="855"/>
                          <a:pt x="119" y="2958"/>
                        </a:cubicBezTo>
                        <a:cubicBezTo>
                          <a:pt x="-406" y="5061"/>
                          <a:pt x="855" y="7164"/>
                          <a:pt x="2958" y="7690"/>
                        </a:cubicBezTo>
                        <a:lnTo>
                          <a:pt x="17679" y="11370"/>
                        </a:lnTo>
                        <a:cubicBezTo>
                          <a:pt x="17995" y="11423"/>
                          <a:pt x="18310" y="11475"/>
                          <a:pt x="18625" y="114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8" name="Google Shape;2228;p63"/>
                  <p:cNvSpPr/>
                  <p:nvPr/>
                </p:nvSpPr>
                <p:spPr>
                  <a:xfrm>
                    <a:off x="6590816" y="2677907"/>
                    <a:ext cx="22529" cy="11475"/>
                  </a:xfrm>
                  <a:custGeom>
                    <a:rect b="b" l="l" r="r" t="t"/>
                    <a:pathLst>
                      <a:path extrusionOk="0" h="11475" w="22529">
                        <a:moveTo>
                          <a:pt x="18625" y="11475"/>
                        </a:moveTo>
                        <a:cubicBezTo>
                          <a:pt x="20360" y="11475"/>
                          <a:pt x="21938" y="10319"/>
                          <a:pt x="22411" y="8531"/>
                        </a:cubicBezTo>
                        <a:cubicBezTo>
                          <a:pt x="22936" y="6428"/>
                          <a:pt x="21674" y="4325"/>
                          <a:pt x="19571" y="3799"/>
                        </a:cubicBezTo>
                        <a:lnTo>
                          <a:pt x="4851" y="119"/>
                        </a:lnTo>
                        <a:cubicBezTo>
                          <a:pt x="2748" y="-407"/>
                          <a:pt x="645" y="855"/>
                          <a:pt x="119" y="2958"/>
                        </a:cubicBezTo>
                        <a:cubicBezTo>
                          <a:pt x="-406" y="5061"/>
                          <a:pt x="855" y="7164"/>
                          <a:pt x="2958" y="7690"/>
                        </a:cubicBezTo>
                        <a:lnTo>
                          <a:pt x="17679" y="11370"/>
                        </a:lnTo>
                        <a:cubicBezTo>
                          <a:pt x="17995" y="11423"/>
                          <a:pt x="18310" y="11475"/>
                          <a:pt x="18625" y="114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9" name="Google Shape;2229;p63"/>
                  <p:cNvSpPr/>
                  <p:nvPr/>
                </p:nvSpPr>
                <p:spPr>
                  <a:xfrm>
                    <a:off x="6562005" y="2700041"/>
                    <a:ext cx="22529" cy="11475"/>
                  </a:xfrm>
                  <a:custGeom>
                    <a:rect b="b" l="l" r="r" t="t"/>
                    <a:pathLst>
                      <a:path extrusionOk="0" h="11475" w="22529">
                        <a:moveTo>
                          <a:pt x="18625" y="11475"/>
                        </a:moveTo>
                        <a:cubicBezTo>
                          <a:pt x="20360" y="11475"/>
                          <a:pt x="21938" y="10319"/>
                          <a:pt x="22411" y="8531"/>
                        </a:cubicBezTo>
                        <a:cubicBezTo>
                          <a:pt x="22936" y="6428"/>
                          <a:pt x="21674" y="4325"/>
                          <a:pt x="19571" y="3799"/>
                        </a:cubicBezTo>
                        <a:lnTo>
                          <a:pt x="4851" y="119"/>
                        </a:lnTo>
                        <a:cubicBezTo>
                          <a:pt x="2748" y="-407"/>
                          <a:pt x="645" y="855"/>
                          <a:pt x="119" y="2958"/>
                        </a:cubicBezTo>
                        <a:cubicBezTo>
                          <a:pt x="-406" y="5061"/>
                          <a:pt x="855" y="7164"/>
                          <a:pt x="2958" y="7690"/>
                        </a:cubicBezTo>
                        <a:lnTo>
                          <a:pt x="17679" y="11370"/>
                        </a:lnTo>
                        <a:cubicBezTo>
                          <a:pt x="17995" y="11475"/>
                          <a:pt x="18310" y="11475"/>
                          <a:pt x="18625" y="114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0" name="Google Shape;2230;p63"/>
                  <p:cNvSpPr/>
                  <p:nvPr/>
                </p:nvSpPr>
                <p:spPr>
                  <a:xfrm>
                    <a:off x="6547284" y="2708295"/>
                    <a:ext cx="22529" cy="11475"/>
                  </a:xfrm>
                  <a:custGeom>
                    <a:rect b="b" l="l" r="r" t="t"/>
                    <a:pathLst>
                      <a:path extrusionOk="0" h="11475" w="22529">
                        <a:moveTo>
                          <a:pt x="18625" y="11475"/>
                        </a:moveTo>
                        <a:cubicBezTo>
                          <a:pt x="20360" y="11475"/>
                          <a:pt x="21938" y="10319"/>
                          <a:pt x="22411" y="8531"/>
                        </a:cubicBezTo>
                        <a:cubicBezTo>
                          <a:pt x="22936" y="6428"/>
                          <a:pt x="21674" y="4325"/>
                          <a:pt x="19572" y="3799"/>
                        </a:cubicBezTo>
                        <a:lnTo>
                          <a:pt x="4851" y="119"/>
                        </a:lnTo>
                        <a:cubicBezTo>
                          <a:pt x="2748" y="-407"/>
                          <a:pt x="645" y="855"/>
                          <a:pt x="119" y="2958"/>
                        </a:cubicBezTo>
                        <a:cubicBezTo>
                          <a:pt x="-406" y="5061"/>
                          <a:pt x="855" y="7164"/>
                          <a:pt x="2958" y="7690"/>
                        </a:cubicBezTo>
                        <a:lnTo>
                          <a:pt x="17679" y="11370"/>
                        </a:lnTo>
                        <a:cubicBezTo>
                          <a:pt x="17995" y="11423"/>
                          <a:pt x="18310" y="11475"/>
                          <a:pt x="18625" y="114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1" name="Google Shape;2231;p63"/>
                  <p:cNvSpPr/>
                  <p:nvPr/>
                </p:nvSpPr>
                <p:spPr>
                  <a:xfrm>
                    <a:off x="6531196" y="2715919"/>
                    <a:ext cx="22529" cy="11475"/>
                  </a:xfrm>
                  <a:custGeom>
                    <a:rect b="b" l="l" r="r" t="t"/>
                    <a:pathLst>
                      <a:path extrusionOk="0" h="11475" w="22529">
                        <a:moveTo>
                          <a:pt x="18625" y="11475"/>
                        </a:moveTo>
                        <a:cubicBezTo>
                          <a:pt x="20360" y="11475"/>
                          <a:pt x="21937" y="10318"/>
                          <a:pt x="22411" y="8531"/>
                        </a:cubicBezTo>
                        <a:cubicBezTo>
                          <a:pt x="22936" y="6428"/>
                          <a:pt x="21675" y="4325"/>
                          <a:pt x="19572" y="3799"/>
                        </a:cubicBezTo>
                        <a:lnTo>
                          <a:pt x="4851" y="119"/>
                        </a:lnTo>
                        <a:cubicBezTo>
                          <a:pt x="2748" y="-407"/>
                          <a:pt x="645" y="855"/>
                          <a:pt x="119" y="2958"/>
                        </a:cubicBezTo>
                        <a:cubicBezTo>
                          <a:pt x="-407" y="5061"/>
                          <a:pt x="855" y="7164"/>
                          <a:pt x="2958" y="7690"/>
                        </a:cubicBezTo>
                        <a:lnTo>
                          <a:pt x="17679" y="11370"/>
                        </a:lnTo>
                        <a:cubicBezTo>
                          <a:pt x="17994" y="11423"/>
                          <a:pt x="18310" y="11475"/>
                          <a:pt x="18625" y="114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2" name="Google Shape;2232;p63"/>
                  <p:cNvSpPr/>
                  <p:nvPr/>
                </p:nvSpPr>
                <p:spPr>
                  <a:xfrm>
                    <a:off x="6513794" y="2722385"/>
                    <a:ext cx="22529" cy="11475"/>
                  </a:xfrm>
                  <a:custGeom>
                    <a:rect b="b" l="l" r="r" t="t"/>
                    <a:pathLst>
                      <a:path extrusionOk="0" h="11475" w="22529">
                        <a:moveTo>
                          <a:pt x="18625" y="11475"/>
                        </a:moveTo>
                        <a:cubicBezTo>
                          <a:pt x="20360" y="11475"/>
                          <a:pt x="21938" y="10266"/>
                          <a:pt x="22411" y="8531"/>
                        </a:cubicBezTo>
                        <a:cubicBezTo>
                          <a:pt x="22936" y="6428"/>
                          <a:pt x="21674" y="4325"/>
                          <a:pt x="19571" y="3799"/>
                        </a:cubicBezTo>
                        <a:lnTo>
                          <a:pt x="4851" y="119"/>
                        </a:lnTo>
                        <a:cubicBezTo>
                          <a:pt x="2748" y="-407"/>
                          <a:pt x="645" y="855"/>
                          <a:pt x="119" y="2958"/>
                        </a:cubicBezTo>
                        <a:cubicBezTo>
                          <a:pt x="-406" y="5061"/>
                          <a:pt x="855" y="7164"/>
                          <a:pt x="2958" y="7690"/>
                        </a:cubicBezTo>
                        <a:lnTo>
                          <a:pt x="17679" y="11370"/>
                        </a:lnTo>
                        <a:cubicBezTo>
                          <a:pt x="17995" y="11475"/>
                          <a:pt x="18310" y="11475"/>
                          <a:pt x="18625" y="114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33" name="Google Shape;2233;p63"/>
                <p:cNvGrpSpPr/>
                <p:nvPr/>
              </p:nvGrpSpPr>
              <p:grpSpPr>
                <a:xfrm>
                  <a:off x="6908799" y="1644414"/>
                  <a:ext cx="197679" cy="1034033"/>
                  <a:chOff x="6908799" y="1644414"/>
                  <a:chExt cx="197679" cy="1034033"/>
                </a:xfrm>
              </p:grpSpPr>
              <p:sp>
                <p:nvSpPr>
                  <p:cNvPr id="2234" name="Google Shape;2234;p63"/>
                  <p:cNvSpPr/>
                  <p:nvPr/>
                </p:nvSpPr>
                <p:spPr>
                  <a:xfrm>
                    <a:off x="6998281" y="2639595"/>
                    <a:ext cx="67505" cy="38852"/>
                  </a:xfrm>
                  <a:custGeom>
                    <a:rect b="b" l="l" r="r" t="t"/>
                    <a:pathLst>
                      <a:path extrusionOk="0" h="38852" w="67505">
                        <a:moveTo>
                          <a:pt x="64771" y="0"/>
                        </a:moveTo>
                        <a:lnTo>
                          <a:pt x="67505" y="38852"/>
                        </a:lnTo>
                        <a:lnTo>
                          <a:pt x="2734" y="38852"/>
                        </a:lnTo>
                        <a:lnTo>
                          <a:pt x="0" y="0"/>
                        </a:lnTo>
                        <a:lnTo>
                          <a:pt x="64771" y="0"/>
                        </a:lnTo>
                        <a:close/>
                      </a:path>
                    </a:pathLst>
                  </a:custGeom>
                  <a:solidFill>
                    <a:srgbClr val="994839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5" name="Google Shape;2235;p63"/>
                  <p:cNvSpPr/>
                  <p:nvPr/>
                </p:nvSpPr>
                <p:spPr>
                  <a:xfrm>
                    <a:off x="6908799" y="1644414"/>
                    <a:ext cx="197679" cy="1005327"/>
                  </a:xfrm>
                  <a:custGeom>
                    <a:rect b="b" l="l" r="r" t="t"/>
                    <a:pathLst>
                      <a:path extrusionOk="0" h="1005327" w="197679">
                        <a:moveTo>
                          <a:pt x="36434" y="478374"/>
                        </a:moveTo>
                        <a:cubicBezTo>
                          <a:pt x="36434" y="478374"/>
                          <a:pt x="8570" y="537836"/>
                          <a:pt x="34646" y="693614"/>
                        </a:cubicBezTo>
                        <a:cubicBezTo>
                          <a:pt x="59988" y="845133"/>
                          <a:pt x="86748" y="1005327"/>
                          <a:pt x="86748" y="1005327"/>
                        </a:cubicBezTo>
                        <a:lnTo>
                          <a:pt x="160037" y="1004013"/>
                        </a:lnTo>
                        <a:lnTo>
                          <a:pt x="168501" y="493884"/>
                        </a:lnTo>
                        <a:cubicBezTo>
                          <a:pt x="168816" y="484526"/>
                          <a:pt x="169132" y="475272"/>
                          <a:pt x="169447" y="466125"/>
                        </a:cubicBezTo>
                        <a:cubicBezTo>
                          <a:pt x="169552" y="463338"/>
                          <a:pt x="169605" y="460604"/>
                          <a:pt x="169710" y="457818"/>
                        </a:cubicBezTo>
                        <a:cubicBezTo>
                          <a:pt x="231485" y="136588"/>
                          <a:pt x="171656" y="0"/>
                          <a:pt x="171656" y="0"/>
                        </a:cubicBezTo>
                        <a:lnTo>
                          <a:pt x="0" y="91795"/>
                        </a:lnTo>
                        <a:cubicBezTo>
                          <a:pt x="2523" y="171445"/>
                          <a:pt x="36487" y="478322"/>
                          <a:pt x="36487" y="478322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6" name="Google Shape;2236;p63"/>
                  <p:cNvSpPr/>
                  <p:nvPr/>
                </p:nvSpPr>
                <p:spPr>
                  <a:xfrm>
                    <a:off x="6989444" y="2608828"/>
                    <a:ext cx="80080" cy="10787"/>
                  </a:xfrm>
                  <a:custGeom>
                    <a:rect b="b" l="l" r="r" t="t"/>
                    <a:pathLst>
                      <a:path extrusionOk="0" h="10787" w="80080">
                        <a:moveTo>
                          <a:pt x="3738" y="10788"/>
                        </a:moveTo>
                        <a:cubicBezTo>
                          <a:pt x="3738" y="10788"/>
                          <a:pt x="3843" y="10788"/>
                          <a:pt x="3896" y="10788"/>
                        </a:cubicBezTo>
                        <a:lnTo>
                          <a:pt x="76501" y="7476"/>
                        </a:lnTo>
                        <a:cubicBezTo>
                          <a:pt x="78551" y="7371"/>
                          <a:pt x="80181" y="5636"/>
                          <a:pt x="80076" y="3585"/>
                        </a:cubicBezTo>
                        <a:cubicBezTo>
                          <a:pt x="79971" y="1535"/>
                          <a:pt x="78235" y="-147"/>
                          <a:pt x="76186" y="10"/>
                        </a:cubicBezTo>
                        <a:lnTo>
                          <a:pt x="3580" y="3322"/>
                        </a:lnTo>
                        <a:cubicBezTo>
                          <a:pt x="1530" y="3428"/>
                          <a:pt x="-100" y="5163"/>
                          <a:pt x="5" y="7213"/>
                        </a:cubicBezTo>
                        <a:cubicBezTo>
                          <a:pt x="110" y="9211"/>
                          <a:pt x="1740" y="10788"/>
                          <a:pt x="3738" y="10788"/>
                        </a:cubicBez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7" name="Google Shape;2237;p63"/>
                  <p:cNvSpPr/>
                  <p:nvPr/>
                </p:nvSpPr>
                <p:spPr>
                  <a:xfrm>
                    <a:off x="6917685" y="1745379"/>
                    <a:ext cx="89113" cy="867560"/>
                  </a:xfrm>
                  <a:custGeom>
                    <a:rect b="b" l="l" r="r" t="t"/>
                    <a:pathLst>
                      <a:path extrusionOk="0" h="867560" w="89113">
                        <a:moveTo>
                          <a:pt x="53" y="4131"/>
                        </a:moveTo>
                        <a:cubicBezTo>
                          <a:pt x="-211" y="2133"/>
                          <a:pt x="1262" y="293"/>
                          <a:pt x="3260" y="30"/>
                        </a:cubicBezTo>
                        <a:cubicBezTo>
                          <a:pt x="5257" y="-232"/>
                          <a:pt x="7097" y="1240"/>
                          <a:pt x="7360" y="3237"/>
                        </a:cubicBezTo>
                        <a:lnTo>
                          <a:pt x="51786" y="369891"/>
                        </a:lnTo>
                        <a:cubicBezTo>
                          <a:pt x="51838" y="370364"/>
                          <a:pt x="51786" y="370785"/>
                          <a:pt x="51680" y="371258"/>
                        </a:cubicBezTo>
                        <a:cubicBezTo>
                          <a:pt x="51470" y="372099"/>
                          <a:pt x="29652" y="457375"/>
                          <a:pt x="39483" y="523356"/>
                        </a:cubicBezTo>
                        <a:cubicBezTo>
                          <a:pt x="44110" y="554270"/>
                          <a:pt x="75655" y="774241"/>
                          <a:pt x="89113" y="867560"/>
                        </a:cubicBezTo>
                        <a:lnTo>
                          <a:pt x="82699" y="867560"/>
                        </a:lnTo>
                        <a:cubicBezTo>
                          <a:pt x="68925" y="773820"/>
                          <a:pt x="36802" y="555216"/>
                          <a:pt x="32175" y="524460"/>
                        </a:cubicBezTo>
                        <a:cubicBezTo>
                          <a:pt x="22607" y="460214"/>
                          <a:pt x="42269" y="378461"/>
                          <a:pt x="44320" y="370154"/>
                        </a:cubicBezTo>
                        <a:lnTo>
                          <a:pt x="0" y="4184"/>
                        </a:ln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8" name="Google Shape;2238;p63"/>
                  <p:cNvSpPr/>
                  <p:nvPr/>
                </p:nvSpPr>
                <p:spPr>
                  <a:xfrm>
                    <a:off x="7017509" y="2102232"/>
                    <a:ext cx="60947" cy="13511"/>
                  </a:xfrm>
                  <a:custGeom>
                    <a:rect b="b" l="l" r="r" t="t"/>
                    <a:pathLst>
                      <a:path extrusionOk="0" h="13511" w="60947">
                        <a:moveTo>
                          <a:pt x="2905" y="10778"/>
                        </a:moveTo>
                        <a:cubicBezTo>
                          <a:pt x="10739" y="12723"/>
                          <a:pt x="18468" y="13511"/>
                          <a:pt x="25986" y="13511"/>
                        </a:cubicBezTo>
                        <a:cubicBezTo>
                          <a:pt x="38709" y="13511"/>
                          <a:pt x="50696" y="11198"/>
                          <a:pt x="60685" y="8307"/>
                        </a:cubicBezTo>
                        <a:cubicBezTo>
                          <a:pt x="60790" y="5520"/>
                          <a:pt x="60842" y="2786"/>
                          <a:pt x="60948" y="0"/>
                        </a:cubicBezTo>
                        <a:cubicBezTo>
                          <a:pt x="45701" y="4679"/>
                          <a:pt x="25145" y="8254"/>
                          <a:pt x="4798" y="3207"/>
                        </a:cubicBezTo>
                        <a:cubicBezTo>
                          <a:pt x="2695" y="2681"/>
                          <a:pt x="592" y="3943"/>
                          <a:pt x="119" y="6046"/>
                        </a:cubicBezTo>
                        <a:cubicBezTo>
                          <a:pt x="-407" y="8096"/>
                          <a:pt x="855" y="10252"/>
                          <a:pt x="2958" y="10725"/>
                        </a:cubicBez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39" name="Google Shape;2239;p63"/>
                <p:cNvGrpSpPr/>
                <p:nvPr/>
              </p:nvGrpSpPr>
              <p:grpSpPr>
                <a:xfrm>
                  <a:off x="6981194" y="2660940"/>
                  <a:ext cx="137470" cy="119817"/>
                  <a:chOff x="6981194" y="2660940"/>
                  <a:chExt cx="137470" cy="119817"/>
                </a:xfrm>
              </p:grpSpPr>
              <p:grpSp>
                <p:nvGrpSpPr>
                  <p:cNvPr id="2240" name="Google Shape;2240;p63"/>
                  <p:cNvGrpSpPr/>
                  <p:nvPr/>
                </p:nvGrpSpPr>
                <p:grpSpPr>
                  <a:xfrm>
                    <a:off x="6981194" y="2660940"/>
                    <a:ext cx="137470" cy="119817"/>
                    <a:chOff x="6981194" y="2660940"/>
                    <a:chExt cx="137470" cy="119817"/>
                  </a:xfrm>
                </p:grpSpPr>
                <p:sp>
                  <p:nvSpPr>
                    <p:cNvPr id="2241" name="Google Shape;2241;p63"/>
                    <p:cNvSpPr/>
                    <p:nvPr/>
                  </p:nvSpPr>
                  <p:spPr>
                    <a:xfrm>
                      <a:off x="6981226" y="2660940"/>
                      <a:ext cx="137438" cy="119817"/>
                    </a:xfrm>
                    <a:custGeom>
                      <a:rect b="b" l="l" r="r" t="t"/>
                      <a:pathLst>
                        <a:path extrusionOk="0" h="119817" w="137438">
                          <a:moveTo>
                            <a:pt x="21" y="105149"/>
                          </a:moveTo>
                          <a:cubicBezTo>
                            <a:pt x="21" y="105675"/>
                            <a:pt x="21" y="106200"/>
                            <a:pt x="21" y="106726"/>
                          </a:cubicBezTo>
                          <a:cubicBezTo>
                            <a:pt x="21" y="109144"/>
                            <a:pt x="179" y="111300"/>
                            <a:pt x="284" y="113193"/>
                          </a:cubicBezTo>
                          <a:cubicBezTo>
                            <a:pt x="546" y="117293"/>
                            <a:pt x="810" y="119817"/>
                            <a:pt x="810" y="119817"/>
                          </a:cubicBezTo>
                          <a:lnTo>
                            <a:pt x="137082" y="119817"/>
                          </a:lnTo>
                          <a:cubicBezTo>
                            <a:pt x="137082" y="119817"/>
                            <a:pt x="137765" y="114560"/>
                            <a:pt x="137240" y="106726"/>
                          </a:cubicBezTo>
                          <a:cubicBezTo>
                            <a:pt x="136346" y="92794"/>
                            <a:pt x="131720" y="70818"/>
                            <a:pt x="112898" y="56254"/>
                          </a:cubicBezTo>
                          <a:cubicBezTo>
                            <a:pt x="87136" y="36329"/>
                            <a:pt x="97073" y="40482"/>
                            <a:pt x="91815" y="31387"/>
                          </a:cubicBezTo>
                          <a:cubicBezTo>
                            <a:pt x="91237" y="30388"/>
                            <a:pt x="86558" y="14931"/>
                            <a:pt x="86085" y="13880"/>
                          </a:cubicBezTo>
                          <a:cubicBezTo>
                            <a:pt x="81669" y="4469"/>
                            <a:pt x="77568" y="0"/>
                            <a:pt x="53173" y="0"/>
                          </a:cubicBezTo>
                          <a:cubicBezTo>
                            <a:pt x="20787" y="0"/>
                            <a:pt x="17949" y="15720"/>
                            <a:pt x="14479" y="23974"/>
                          </a:cubicBezTo>
                          <a:cubicBezTo>
                            <a:pt x="13059" y="27391"/>
                            <a:pt x="11114" y="34647"/>
                            <a:pt x="9116" y="43216"/>
                          </a:cubicBezTo>
                          <a:cubicBezTo>
                            <a:pt x="8275" y="46686"/>
                            <a:pt x="7487" y="50314"/>
                            <a:pt x="6698" y="54099"/>
                          </a:cubicBezTo>
                          <a:cubicBezTo>
                            <a:pt x="4700" y="63510"/>
                            <a:pt x="2860" y="73289"/>
                            <a:pt x="1546" y="81122"/>
                          </a:cubicBezTo>
                          <a:cubicBezTo>
                            <a:pt x="179" y="89482"/>
                            <a:pt x="-84" y="98104"/>
                            <a:pt x="21" y="105096"/>
                          </a:cubicBezTo>
                          <a:close/>
                        </a:path>
                      </a:pathLst>
                    </a:custGeom>
                    <a:solidFill>
                      <a:srgbClr val="3C54A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42" name="Google Shape;2242;p63"/>
                    <p:cNvSpPr/>
                    <p:nvPr/>
                  </p:nvSpPr>
                  <p:spPr>
                    <a:xfrm>
                      <a:off x="6981194" y="2704103"/>
                      <a:ext cx="17292" cy="70029"/>
                    </a:xfrm>
                    <a:custGeom>
                      <a:rect b="b" l="l" r="r" t="t"/>
                      <a:pathLst>
                        <a:path extrusionOk="0" h="70029" w="17292">
                          <a:moveTo>
                            <a:pt x="53" y="61985"/>
                          </a:moveTo>
                          <a:cubicBezTo>
                            <a:pt x="53" y="62511"/>
                            <a:pt x="53" y="63037"/>
                            <a:pt x="53" y="63562"/>
                          </a:cubicBezTo>
                          <a:cubicBezTo>
                            <a:pt x="53" y="65981"/>
                            <a:pt x="211" y="68136"/>
                            <a:pt x="316" y="70029"/>
                          </a:cubicBezTo>
                          <a:cubicBezTo>
                            <a:pt x="6940" y="65350"/>
                            <a:pt x="11724" y="59199"/>
                            <a:pt x="14458" y="51681"/>
                          </a:cubicBezTo>
                          <a:cubicBezTo>
                            <a:pt x="22870" y="28706"/>
                            <a:pt x="9937" y="1157"/>
                            <a:pt x="9358" y="0"/>
                          </a:cubicBezTo>
                          <a:lnTo>
                            <a:pt x="9095" y="105"/>
                          </a:lnTo>
                          <a:cubicBezTo>
                            <a:pt x="8254" y="3575"/>
                            <a:pt x="7466" y="7203"/>
                            <a:pt x="6677" y="10988"/>
                          </a:cubicBezTo>
                          <a:cubicBezTo>
                            <a:pt x="9726" y="20346"/>
                            <a:pt x="13301" y="36119"/>
                            <a:pt x="8359" y="49473"/>
                          </a:cubicBezTo>
                          <a:cubicBezTo>
                            <a:pt x="6572" y="54309"/>
                            <a:pt x="3785" y="58515"/>
                            <a:pt x="0" y="61985"/>
                          </a:cubicBezTo>
                          <a:close/>
                        </a:path>
                      </a:pathLst>
                    </a:custGeom>
                    <a:solidFill>
                      <a:srgbClr val="222A63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43" name="Google Shape;2243;p63"/>
                    <p:cNvSpPr/>
                    <p:nvPr/>
                  </p:nvSpPr>
                  <p:spPr>
                    <a:xfrm>
                      <a:off x="6981247" y="2767666"/>
                      <a:ext cx="137417" cy="13091"/>
                    </a:xfrm>
                    <a:custGeom>
                      <a:rect b="b" l="l" r="r" t="t"/>
                      <a:pathLst>
                        <a:path extrusionOk="0" h="13091" w="137417">
                          <a:moveTo>
                            <a:pt x="0" y="0"/>
                          </a:moveTo>
                          <a:cubicBezTo>
                            <a:pt x="158" y="7781"/>
                            <a:pt x="789" y="13091"/>
                            <a:pt x="789" y="13091"/>
                          </a:cubicBezTo>
                          <a:lnTo>
                            <a:pt x="137061" y="13091"/>
                          </a:lnTo>
                          <a:cubicBezTo>
                            <a:pt x="137061" y="13091"/>
                            <a:pt x="137745" y="7834"/>
                            <a:pt x="137219" y="0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22A63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244" name="Google Shape;2244;p63"/>
                  <p:cNvSpPr/>
                  <p:nvPr/>
                </p:nvSpPr>
                <p:spPr>
                  <a:xfrm>
                    <a:off x="7026076" y="2693413"/>
                    <a:ext cx="41379" cy="10059"/>
                  </a:xfrm>
                  <a:custGeom>
                    <a:rect b="b" l="l" r="r" t="t"/>
                    <a:pathLst>
                      <a:path extrusionOk="0" h="10059" w="41379">
                        <a:moveTo>
                          <a:pt x="3855" y="10060"/>
                        </a:moveTo>
                        <a:cubicBezTo>
                          <a:pt x="4170" y="10060"/>
                          <a:pt x="4486" y="10060"/>
                          <a:pt x="4854" y="9955"/>
                        </a:cubicBezTo>
                        <a:cubicBezTo>
                          <a:pt x="22204" y="5486"/>
                          <a:pt x="36294" y="9271"/>
                          <a:pt x="36451" y="9324"/>
                        </a:cubicBezTo>
                        <a:cubicBezTo>
                          <a:pt x="38502" y="9902"/>
                          <a:pt x="40657" y="8693"/>
                          <a:pt x="41236" y="6590"/>
                        </a:cubicBezTo>
                        <a:cubicBezTo>
                          <a:pt x="41814" y="4539"/>
                          <a:pt x="40605" y="2384"/>
                          <a:pt x="38502" y="1805"/>
                        </a:cubicBezTo>
                        <a:cubicBezTo>
                          <a:pt x="37871" y="1648"/>
                          <a:pt x="22204" y="-2558"/>
                          <a:pt x="2909" y="2436"/>
                        </a:cubicBezTo>
                        <a:cubicBezTo>
                          <a:pt x="806" y="2962"/>
                          <a:pt x="-403" y="5118"/>
                          <a:pt x="123" y="7168"/>
                        </a:cubicBezTo>
                        <a:cubicBezTo>
                          <a:pt x="596" y="8903"/>
                          <a:pt x="2173" y="10060"/>
                          <a:pt x="3855" y="1006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5" name="Google Shape;2245;p63"/>
                  <p:cNvSpPr/>
                  <p:nvPr/>
                </p:nvSpPr>
                <p:spPr>
                  <a:xfrm>
                    <a:off x="7026076" y="2678639"/>
                    <a:ext cx="41379" cy="10059"/>
                  </a:xfrm>
                  <a:custGeom>
                    <a:rect b="b" l="l" r="r" t="t"/>
                    <a:pathLst>
                      <a:path extrusionOk="0" h="10059" w="41379">
                        <a:moveTo>
                          <a:pt x="3855" y="10060"/>
                        </a:moveTo>
                        <a:cubicBezTo>
                          <a:pt x="4170" y="10060"/>
                          <a:pt x="4486" y="10060"/>
                          <a:pt x="4854" y="9955"/>
                        </a:cubicBezTo>
                        <a:cubicBezTo>
                          <a:pt x="22204" y="5486"/>
                          <a:pt x="36294" y="9271"/>
                          <a:pt x="36451" y="9324"/>
                        </a:cubicBezTo>
                        <a:cubicBezTo>
                          <a:pt x="38502" y="9902"/>
                          <a:pt x="40657" y="8693"/>
                          <a:pt x="41236" y="6590"/>
                        </a:cubicBezTo>
                        <a:cubicBezTo>
                          <a:pt x="41814" y="4539"/>
                          <a:pt x="40605" y="2384"/>
                          <a:pt x="38502" y="1805"/>
                        </a:cubicBezTo>
                        <a:cubicBezTo>
                          <a:pt x="37871" y="1648"/>
                          <a:pt x="22204" y="-2558"/>
                          <a:pt x="2909" y="2436"/>
                        </a:cubicBezTo>
                        <a:cubicBezTo>
                          <a:pt x="806" y="2962"/>
                          <a:pt x="-403" y="5118"/>
                          <a:pt x="123" y="7168"/>
                        </a:cubicBezTo>
                        <a:cubicBezTo>
                          <a:pt x="596" y="8903"/>
                          <a:pt x="2173" y="10060"/>
                          <a:pt x="3855" y="1006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6" name="Google Shape;2246;p63"/>
                  <p:cNvSpPr/>
                  <p:nvPr/>
                </p:nvSpPr>
                <p:spPr>
                  <a:xfrm>
                    <a:off x="7031911" y="2705715"/>
                    <a:ext cx="41327" cy="10059"/>
                  </a:xfrm>
                  <a:custGeom>
                    <a:rect b="b" l="l" r="r" t="t"/>
                    <a:pathLst>
                      <a:path extrusionOk="0" h="10059" w="41327">
                        <a:moveTo>
                          <a:pt x="3803" y="10060"/>
                        </a:moveTo>
                        <a:cubicBezTo>
                          <a:pt x="4118" y="10060"/>
                          <a:pt x="4434" y="10060"/>
                          <a:pt x="4802" y="9955"/>
                        </a:cubicBezTo>
                        <a:cubicBezTo>
                          <a:pt x="22046" y="5486"/>
                          <a:pt x="36241" y="9271"/>
                          <a:pt x="36399" y="9324"/>
                        </a:cubicBezTo>
                        <a:cubicBezTo>
                          <a:pt x="38449" y="9902"/>
                          <a:pt x="40605" y="8693"/>
                          <a:pt x="41183" y="6590"/>
                        </a:cubicBezTo>
                        <a:cubicBezTo>
                          <a:pt x="41761" y="4539"/>
                          <a:pt x="40552" y="2384"/>
                          <a:pt x="38502" y="1805"/>
                        </a:cubicBezTo>
                        <a:cubicBezTo>
                          <a:pt x="37871" y="1648"/>
                          <a:pt x="22204" y="-2558"/>
                          <a:pt x="2909" y="2436"/>
                        </a:cubicBezTo>
                        <a:cubicBezTo>
                          <a:pt x="806" y="2962"/>
                          <a:pt x="-403" y="5118"/>
                          <a:pt x="123" y="7168"/>
                        </a:cubicBezTo>
                        <a:cubicBezTo>
                          <a:pt x="596" y="8903"/>
                          <a:pt x="2173" y="10060"/>
                          <a:pt x="3855" y="1006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7" name="Google Shape;2247;p63"/>
                  <p:cNvSpPr/>
                  <p:nvPr/>
                </p:nvSpPr>
                <p:spPr>
                  <a:xfrm>
                    <a:off x="7038746" y="2719700"/>
                    <a:ext cx="41380" cy="10059"/>
                  </a:xfrm>
                  <a:custGeom>
                    <a:rect b="b" l="l" r="r" t="t"/>
                    <a:pathLst>
                      <a:path extrusionOk="0" h="10059" w="41380">
                        <a:moveTo>
                          <a:pt x="3856" y="10060"/>
                        </a:moveTo>
                        <a:cubicBezTo>
                          <a:pt x="4171" y="10060"/>
                          <a:pt x="4487" y="10060"/>
                          <a:pt x="4854" y="9955"/>
                        </a:cubicBezTo>
                        <a:cubicBezTo>
                          <a:pt x="22099" y="5486"/>
                          <a:pt x="36294" y="9271"/>
                          <a:pt x="36452" y="9324"/>
                        </a:cubicBezTo>
                        <a:cubicBezTo>
                          <a:pt x="38502" y="9902"/>
                          <a:pt x="40658" y="8693"/>
                          <a:pt x="41236" y="6590"/>
                        </a:cubicBezTo>
                        <a:cubicBezTo>
                          <a:pt x="41814" y="4539"/>
                          <a:pt x="40605" y="2384"/>
                          <a:pt x="38502" y="1805"/>
                        </a:cubicBezTo>
                        <a:cubicBezTo>
                          <a:pt x="37871" y="1648"/>
                          <a:pt x="22204" y="-2558"/>
                          <a:pt x="2909" y="2436"/>
                        </a:cubicBezTo>
                        <a:cubicBezTo>
                          <a:pt x="806" y="2962"/>
                          <a:pt x="-403" y="5118"/>
                          <a:pt x="123" y="7168"/>
                        </a:cubicBezTo>
                        <a:cubicBezTo>
                          <a:pt x="596" y="8903"/>
                          <a:pt x="2173" y="10060"/>
                          <a:pt x="3856" y="1006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48" name="Google Shape;2248;p63"/>
                <p:cNvGrpSpPr/>
                <p:nvPr/>
              </p:nvGrpSpPr>
              <p:grpSpPr>
                <a:xfrm>
                  <a:off x="6878451" y="1542578"/>
                  <a:ext cx="42897" cy="178985"/>
                  <a:chOff x="6878451" y="1542578"/>
                  <a:chExt cx="42897" cy="178985"/>
                </a:xfrm>
              </p:grpSpPr>
              <p:sp>
                <p:nvSpPr>
                  <p:cNvPr id="2249" name="Google Shape;2249;p63"/>
                  <p:cNvSpPr/>
                  <p:nvPr/>
                </p:nvSpPr>
                <p:spPr>
                  <a:xfrm>
                    <a:off x="6896474" y="1543261"/>
                    <a:ext cx="22997" cy="178302"/>
                  </a:xfrm>
                  <a:custGeom>
                    <a:rect b="b" l="l" r="r" t="t"/>
                    <a:pathLst>
                      <a:path extrusionOk="0" h="178302" w="22997">
                        <a:moveTo>
                          <a:pt x="6437" y="175441"/>
                        </a:moveTo>
                        <a:cubicBezTo>
                          <a:pt x="6226" y="177228"/>
                          <a:pt x="4650" y="178490"/>
                          <a:pt x="2862" y="178280"/>
                        </a:cubicBezTo>
                        <a:cubicBezTo>
                          <a:pt x="2862" y="178280"/>
                          <a:pt x="2862" y="178280"/>
                          <a:pt x="2862" y="178280"/>
                        </a:cubicBezTo>
                        <a:cubicBezTo>
                          <a:pt x="1074" y="178069"/>
                          <a:pt x="-188" y="176440"/>
                          <a:pt x="23" y="174652"/>
                        </a:cubicBezTo>
                        <a:cubicBezTo>
                          <a:pt x="1495" y="162613"/>
                          <a:pt x="2862" y="150205"/>
                          <a:pt x="4177" y="137850"/>
                        </a:cubicBezTo>
                        <a:cubicBezTo>
                          <a:pt x="4386" y="135694"/>
                          <a:pt x="4650" y="133486"/>
                          <a:pt x="4860" y="131331"/>
                        </a:cubicBezTo>
                        <a:cubicBezTo>
                          <a:pt x="9066" y="90901"/>
                          <a:pt x="12483" y="51102"/>
                          <a:pt x="14691" y="22922"/>
                        </a:cubicBezTo>
                        <a:cubicBezTo>
                          <a:pt x="14849" y="20662"/>
                          <a:pt x="15059" y="18454"/>
                          <a:pt x="15217" y="16298"/>
                        </a:cubicBezTo>
                        <a:cubicBezTo>
                          <a:pt x="15690" y="10147"/>
                          <a:pt x="16110" y="4626"/>
                          <a:pt x="16479" y="0"/>
                        </a:cubicBezTo>
                        <a:cubicBezTo>
                          <a:pt x="18634" y="0"/>
                          <a:pt x="20842" y="0"/>
                          <a:pt x="22998" y="0"/>
                        </a:cubicBezTo>
                        <a:cubicBezTo>
                          <a:pt x="22630" y="4626"/>
                          <a:pt x="22209" y="10147"/>
                          <a:pt x="21736" y="16403"/>
                        </a:cubicBezTo>
                        <a:cubicBezTo>
                          <a:pt x="21578" y="18506"/>
                          <a:pt x="21368" y="20714"/>
                          <a:pt x="21211" y="23028"/>
                        </a:cubicBezTo>
                        <a:cubicBezTo>
                          <a:pt x="19002" y="50892"/>
                          <a:pt x="15637" y="90375"/>
                          <a:pt x="11432" y="130595"/>
                        </a:cubicBezTo>
                        <a:cubicBezTo>
                          <a:pt x="11221" y="132803"/>
                          <a:pt x="10958" y="135064"/>
                          <a:pt x="10748" y="137272"/>
                        </a:cubicBezTo>
                        <a:cubicBezTo>
                          <a:pt x="9381" y="150100"/>
                          <a:pt x="7962" y="162928"/>
                          <a:pt x="6489" y="175388"/>
                        </a:cubicBez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0" name="Google Shape;2250;p63"/>
                  <p:cNvSpPr/>
                  <p:nvPr/>
                </p:nvSpPr>
                <p:spPr>
                  <a:xfrm>
                    <a:off x="6878451" y="1542578"/>
                    <a:ext cx="42897" cy="138605"/>
                  </a:xfrm>
                  <a:custGeom>
                    <a:rect b="b" l="l" r="r" t="t"/>
                    <a:pathLst>
                      <a:path extrusionOk="0" h="138605" w="42897">
                        <a:moveTo>
                          <a:pt x="40654" y="135484"/>
                        </a:moveTo>
                        <a:cubicBezTo>
                          <a:pt x="39549" y="135800"/>
                          <a:pt x="34765" y="137167"/>
                          <a:pt x="28772" y="138008"/>
                        </a:cubicBezTo>
                        <a:cubicBezTo>
                          <a:pt x="26669" y="138271"/>
                          <a:pt x="24461" y="138481"/>
                          <a:pt x="22200" y="138586"/>
                        </a:cubicBezTo>
                        <a:cubicBezTo>
                          <a:pt x="20150" y="138639"/>
                          <a:pt x="18047" y="138586"/>
                          <a:pt x="15996" y="138376"/>
                        </a:cubicBezTo>
                        <a:cubicBezTo>
                          <a:pt x="12106" y="137955"/>
                          <a:pt x="8426" y="136851"/>
                          <a:pt x="5586" y="134801"/>
                        </a:cubicBezTo>
                        <a:cubicBezTo>
                          <a:pt x="2011" y="132225"/>
                          <a:pt x="119" y="128281"/>
                          <a:pt x="13" y="123445"/>
                        </a:cubicBezTo>
                        <a:cubicBezTo>
                          <a:pt x="-249" y="110722"/>
                          <a:pt x="3431" y="58936"/>
                          <a:pt x="6217" y="22291"/>
                        </a:cubicBezTo>
                        <a:cubicBezTo>
                          <a:pt x="6375" y="20031"/>
                          <a:pt x="6532" y="17823"/>
                          <a:pt x="6690" y="15720"/>
                        </a:cubicBezTo>
                        <a:cubicBezTo>
                          <a:pt x="7163" y="9884"/>
                          <a:pt x="7532" y="4521"/>
                          <a:pt x="7899" y="0"/>
                        </a:cubicBezTo>
                        <a:cubicBezTo>
                          <a:pt x="10055" y="105"/>
                          <a:pt x="12211" y="210"/>
                          <a:pt x="14367" y="263"/>
                        </a:cubicBezTo>
                        <a:cubicBezTo>
                          <a:pt x="13998" y="4837"/>
                          <a:pt x="13578" y="10199"/>
                          <a:pt x="13157" y="16140"/>
                        </a:cubicBezTo>
                        <a:cubicBezTo>
                          <a:pt x="13000" y="18243"/>
                          <a:pt x="12842" y="20451"/>
                          <a:pt x="12631" y="22712"/>
                        </a:cubicBezTo>
                        <a:cubicBezTo>
                          <a:pt x="9897" y="59251"/>
                          <a:pt x="6217" y="110932"/>
                          <a:pt x="6428" y="123287"/>
                        </a:cubicBezTo>
                        <a:cubicBezTo>
                          <a:pt x="6428" y="126126"/>
                          <a:pt x="7374" y="128124"/>
                          <a:pt x="9319" y="129543"/>
                        </a:cubicBezTo>
                        <a:cubicBezTo>
                          <a:pt x="12421" y="131804"/>
                          <a:pt x="17521" y="132330"/>
                          <a:pt x="22778" y="132067"/>
                        </a:cubicBezTo>
                        <a:cubicBezTo>
                          <a:pt x="24986" y="131962"/>
                          <a:pt x="27247" y="131699"/>
                          <a:pt x="29350" y="131383"/>
                        </a:cubicBezTo>
                        <a:cubicBezTo>
                          <a:pt x="33188" y="130805"/>
                          <a:pt x="36606" y="129964"/>
                          <a:pt x="38708" y="129333"/>
                        </a:cubicBezTo>
                        <a:cubicBezTo>
                          <a:pt x="40443" y="128807"/>
                          <a:pt x="42231" y="129806"/>
                          <a:pt x="42756" y="131489"/>
                        </a:cubicBezTo>
                        <a:cubicBezTo>
                          <a:pt x="43283" y="133223"/>
                          <a:pt x="42283" y="135011"/>
                          <a:pt x="40601" y="135537"/>
                        </a:cubicBezTo>
                        <a:close/>
                      </a:path>
                    </a:pathLst>
                  </a:custGeom>
                  <a:solidFill>
                    <a:srgbClr val="4C43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251" name="Google Shape;2251;p63"/>
              <p:cNvGrpSpPr/>
              <p:nvPr/>
            </p:nvGrpSpPr>
            <p:grpSpPr>
              <a:xfrm>
                <a:off x="6991339" y="1077306"/>
                <a:ext cx="255619" cy="450868"/>
                <a:chOff x="6991339" y="1077306"/>
                <a:chExt cx="255619" cy="450868"/>
              </a:xfrm>
            </p:grpSpPr>
            <p:sp>
              <p:nvSpPr>
                <p:cNvPr id="2252" name="Google Shape;2252;p63"/>
                <p:cNvSpPr/>
                <p:nvPr/>
              </p:nvSpPr>
              <p:spPr>
                <a:xfrm>
                  <a:off x="6991339" y="1077306"/>
                  <a:ext cx="255619" cy="450868"/>
                </a:xfrm>
                <a:custGeom>
                  <a:rect b="b" l="l" r="r" t="t"/>
                  <a:pathLst>
                    <a:path extrusionOk="0" h="450868" w="255619">
                      <a:moveTo>
                        <a:pt x="60306" y="84581"/>
                      </a:moveTo>
                      <a:lnTo>
                        <a:pt x="66509" y="96778"/>
                      </a:lnTo>
                      <a:lnTo>
                        <a:pt x="72713" y="109133"/>
                      </a:lnTo>
                      <a:lnTo>
                        <a:pt x="84963" y="133948"/>
                      </a:lnTo>
                      <a:cubicBezTo>
                        <a:pt x="89011" y="142255"/>
                        <a:pt x="93007" y="150562"/>
                        <a:pt x="96950" y="158868"/>
                      </a:cubicBezTo>
                      <a:cubicBezTo>
                        <a:pt x="100893" y="167175"/>
                        <a:pt x="104836" y="175534"/>
                        <a:pt x="108674" y="183841"/>
                      </a:cubicBezTo>
                      <a:cubicBezTo>
                        <a:pt x="116402" y="200507"/>
                        <a:pt x="123973" y="217173"/>
                        <a:pt x="131071" y="233839"/>
                      </a:cubicBezTo>
                      <a:cubicBezTo>
                        <a:pt x="134646" y="242146"/>
                        <a:pt x="138115" y="250400"/>
                        <a:pt x="141428" y="258602"/>
                      </a:cubicBezTo>
                      <a:cubicBezTo>
                        <a:pt x="143058" y="262703"/>
                        <a:pt x="144635" y="266751"/>
                        <a:pt x="146159" y="270747"/>
                      </a:cubicBezTo>
                      <a:cubicBezTo>
                        <a:pt x="147684" y="274742"/>
                        <a:pt x="149156" y="278685"/>
                        <a:pt x="150471" y="282471"/>
                      </a:cubicBezTo>
                      <a:cubicBezTo>
                        <a:pt x="151785" y="286256"/>
                        <a:pt x="152994" y="289884"/>
                        <a:pt x="153836" y="292933"/>
                      </a:cubicBezTo>
                      <a:lnTo>
                        <a:pt x="154414" y="294983"/>
                      </a:lnTo>
                      <a:lnTo>
                        <a:pt x="154782" y="296403"/>
                      </a:lnTo>
                      <a:cubicBezTo>
                        <a:pt x="154887" y="296876"/>
                        <a:pt x="154887" y="296771"/>
                        <a:pt x="154939" y="296718"/>
                      </a:cubicBezTo>
                      <a:cubicBezTo>
                        <a:pt x="154939" y="296455"/>
                        <a:pt x="154939" y="296193"/>
                        <a:pt x="154939" y="295930"/>
                      </a:cubicBezTo>
                      <a:cubicBezTo>
                        <a:pt x="154939" y="295930"/>
                        <a:pt x="154939" y="295825"/>
                        <a:pt x="154939" y="295719"/>
                      </a:cubicBezTo>
                      <a:lnTo>
                        <a:pt x="154939" y="295457"/>
                      </a:lnTo>
                      <a:cubicBezTo>
                        <a:pt x="154939" y="295457"/>
                        <a:pt x="154939" y="294931"/>
                        <a:pt x="154939" y="294931"/>
                      </a:cubicBezTo>
                      <a:cubicBezTo>
                        <a:pt x="154939" y="294563"/>
                        <a:pt x="154939" y="294195"/>
                        <a:pt x="154939" y="293879"/>
                      </a:cubicBezTo>
                      <a:cubicBezTo>
                        <a:pt x="154939" y="292355"/>
                        <a:pt x="155150" y="290935"/>
                        <a:pt x="155360" y="289726"/>
                      </a:cubicBezTo>
                      <a:cubicBezTo>
                        <a:pt x="155570" y="288517"/>
                        <a:pt x="155833" y="287518"/>
                        <a:pt x="156096" y="286729"/>
                      </a:cubicBezTo>
                      <a:cubicBezTo>
                        <a:pt x="156359" y="285941"/>
                        <a:pt x="156622" y="285362"/>
                        <a:pt x="156832" y="284889"/>
                      </a:cubicBezTo>
                      <a:cubicBezTo>
                        <a:pt x="157043" y="284469"/>
                        <a:pt x="157252" y="284153"/>
                        <a:pt x="157305" y="283995"/>
                      </a:cubicBezTo>
                      <a:cubicBezTo>
                        <a:pt x="157779" y="283364"/>
                        <a:pt x="157252" y="284521"/>
                        <a:pt x="155991" y="286046"/>
                      </a:cubicBezTo>
                      <a:cubicBezTo>
                        <a:pt x="154782" y="287570"/>
                        <a:pt x="152889" y="289621"/>
                        <a:pt x="150628" y="291724"/>
                      </a:cubicBezTo>
                      <a:cubicBezTo>
                        <a:pt x="148368" y="293827"/>
                        <a:pt x="145739" y="296035"/>
                        <a:pt x="142900" y="298296"/>
                      </a:cubicBezTo>
                      <a:cubicBezTo>
                        <a:pt x="137169" y="302764"/>
                        <a:pt x="130650" y="307286"/>
                        <a:pt x="123763" y="311702"/>
                      </a:cubicBezTo>
                      <a:cubicBezTo>
                        <a:pt x="109883" y="320429"/>
                        <a:pt x="94637" y="328736"/>
                        <a:pt x="78969" y="336465"/>
                      </a:cubicBezTo>
                      <a:cubicBezTo>
                        <a:pt x="71136" y="340355"/>
                        <a:pt x="63092" y="344035"/>
                        <a:pt x="55048" y="347610"/>
                      </a:cubicBezTo>
                      <a:cubicBezTo>
                        <a:pt x="51000" y="349398"/>
                        <a:pt x="47004" y="351185"/>
                        <a:pt x="42956" y="352868"/>
                      </a:cubicBezTo>
                      <a:cubicBezTo>
                        <a:pt x="40958" y="353709"/>
                        <a:pt x="38907" y="354550"/>
                        <a:pt x="36910" y="355339"/>
                      </a:cubicBezTo>
                      <a:lnTo>
                        <a:pt x="31232" y="357600"/>
                      </a:lnTo>
                      <a:lnTo>
                        <a:pt x="30390" y="357915"/>
                      </a:lnTo>
                      <a:cubicBezTo>
                        <a:pt x="5681" y="367746"/>
                        <a:pt x="-6412" y="395769"/>
                        <a:pt x="3420" y="420478"/>
                      </a:cubicBezTo>
                      <a:cubicBezTo>
                        <a:pt x="13251" y="445188"/>
                        <a:pt x="41274" y="457281"/>
                        <a:pt x="65983" y="447449"/>
                      </a:cubicBezTo>
                      <a:lnTo>
                        <a:pt x="66141" y="447449"/>
                      </a:lnTo>
                      <a:cubicBezTo>
                        <a:pt x="66141" y="447449"/>
                        <a:pt x="69926" y="445872"/>
                        <a:pt x="69926" y="445872"/>
                      </a:cubicBezTo>
                      <a:lnTo>
                        <a:pt x="73449" y="444452"/>
                      </a:lnTo>
                      <a:lnTo>
                        <a:pt x="80336" y="441561"/>
                      </a:lnTo>
                      <a:cubicBezTo>
                        <a:pt x="84910" y="439668"/>
                        <a:pt x="89432" y="437723"/>
                        <a:pt x="93953" y="435725"/>
                      </a:cubicBezTo>
                      <a:cubicBezTo>
                        <a:pt x="102996" y="431782"/>
                        <a:pt x="111933" y="427629"/>
                        <a:pt x="120924" y="423370"/>
                      </a:cubicBezTo>
                      <a:cubicBezTo>
                        <a:pt x="129914" y="419112"/>
                        <a:pt x="138851" y="414643"/>
                        <a:pt x="147842" y="410016"/>
                      </a:cubicBezTo>
                      <a:cubicBezTo>
                        <a:pt x="156832" y="405337"/>
                        <a:pt x="165769" y="400395"/>
                        <a:pt x="174813" y="395032"/>
                      </a:cubicBezTo>
                      <a:cubicBezTo>
                        <a:pt x="183855" y="389670"/>
                        <a:pt x="192951" y="383887"/>
                        <a:pt x="202151" y="377157"/>
                      </a:cubicBezTo>
                      <a:cubicBezTo>
                        <a:pt x="206778" y="373792"/>
                        <a:pt x="211404" y="370165"/>
                        <a:pt x="216189" y="366064"/>
                      </a:cubicBezTo>
                      <a:cubicBezTo>
                        <a:pt x="220920" y="361963"/>
                        <a:pt x="225757" y="357494"/>
                        <a:pt x="230751" y="352027"/>
                      </a:cubicBezTo>
                      <a:cubicBezTo>
                        <a:pt x="235694" y="346559"/>
                        <a:pt x="240793" y="340145"/>
                        <a:pt x="245683" y="331312"/>
                      </a:cubicBezTo>
                      <a:cubicBezTo>
                        <a:pt x="246892" y="329104"/>
                        <a:pt x="248101" y="326686"/>
                        <a:pt x="249205" y="324110"/>
                      </a:cubicBezTo>
                      <a:cubicBezTo>
                        <a:pt x="250310" y="321481"/>
                        <a:pt x="251413" y="318694"/>
                        <a:pt x="252307" y="315645"/>
                      </a:cubicBezTo>
                      <a:cubicBezTo>
                        <a:pt x="253253" y="312596"/>
                        <a:pt x="254042" y="309336"/>
                        <a:pt x="254620" y="305814"/>
                      </a:cubicBezTo>
                      <a:cubicBezTo>
                        <a:pt x="255199" y="302291"/>
                        <a:pt x="255567" y="298558"/>
                        <a:pt x="255620" y="294668"/>
                      </a:cubicBezTo>
                      <a:cubicBezTo>
                        <a:pt x="255620" y="293722"/>
                        <a:pt x="255620" y="292775"/>
                        <a:pt x="255620" y="291829"/>
                      </a:cubicBezTo>
                      <a:lnTo>
                        <a:pt x="255620" y="290409"/>
                      </a:lnTo>
                      <a:cubicBezTo>
                        <a:pt x="255620" y="290409"/>
                        <a:pt x="255514" y="289042"/>
                        <a:pt x="255514" y="289042"/>
                      </a:cubicBezTo>
                      <a:cubicBezTo>
                        <a:pt x="255409" y="287623"/>
                        <a:pt x="255304" y="286203"/>
                        <a:pt x="255146" y="284784"/>
                      </a:cubicBezTo>
                      <a:cubicBezTo>
                        <a:pt x="254883" y="282418"/>
                        <a:pt x="254568" y="280052"/>
                        <a:pt x="254200" y="278212"/>
                      </a:cubicBezTo>
                      <a:cubicBezTo>
                        <a:pt x="253516" y="274217"/>
                        <a:pt x="252833" y="271115"/>
                        <a:pt x="252097" y="268013"/>
                      </a:cubicBezTo>
                      <a:cubicBezTo>
                        <a:pt x="250677" y="261967"/>
                        <a:pt x="249205" y="256709"/>
                        <a:pt x="247681" y="251557"/>
                      </a:cubicBezTo>
                      <a:cubicBezTo>
                        <a:pt x="246156" y="246405"/>
                        <a:pt x="244631" y="241515"/>
                        <a:pt x="243054" y="236731"/>
                      </a:cubicBezTo>
                      <a:cubicBezTo>
                        <a:pt x="241477" y="231947"/>
                        <a:pt x="239900" y="227215"/>
                        <a:pt x="238270" y="222536"/>
                      </a:cubicBezTo>
                      <a:cubicBezTo>
                        <a:pt x="235063" y="213178"/>
                        <a:pt x="231751" y="204082"/>
                        <a:pt x="228386" y="195039"/>
                      </a:cubicBezTo>
                      <a:cubicBezTo>
                        <a:pt x="225021" y="185997"/>
                        <a:pt x="221656" y="177006"/>
                        <a:pt x="218187" y="168121"/>
                      </a:cubicBezTo>
                      <a:cubicBezTo>
                        <a:pt x="214769" y="159184"/>
                        <a:pt x="211299" y="150299"/>
                        <a:pt x="207829" y="141466"/>
                      </a:cubicBezTo>
                      <a:lnTo>
                        <a:pt x="197314" y="115021"/>
                      </a:lnTo>
                      <a:lnTo>
                        <a:pt x="186695" y="88681"/>
                      </a:lnTo>
                      <a:lnTo>
                        <a:pt x="176022" y="62394"/>
                      </a:lnTo>
                      <a:lnTo>
                        <a:pt x="165191" y="35949"/>
                      </a:lnTo>
                      <a:cubicBezTo>
                        <a:pt x="153047" y="6350"/>
                        <a:pt x="119189" y="-7792"/>
                        <a:pt x="89589" y="4352"/>
                      </a:cubicBezTo>
                      <a:cubicBezTo>
                        <a:pt x="59990" y="16497"/>
                        <a:pt x="45848" y="50355"/>
                        <a:pt x="57992" y="79954"/>
                      </a:cubicBezTo>
                      <a:cubicBezTo>
                        <a:pt x="58570" y="81426"/>
                        <a:pt x="59254" y="82846"/>
                        <a:pt x="59937" y="84213"/>
                      </a:cubicBezTo>
                      <a:lnTo>
                        <a:pt x="60148" y="84581"/>
                      </a:lnTo>
                      <a:close/>
                    </a:path>
                  </a:pathLst>
                </a:custGeom>
                <a:solidFill>
                  <a:srgbClr val="99483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253" name="Google Shape;2253;p63"/>
                <p:cNvGrpSpPr/>
                <p:nvPr/>
              </p:nvGrpSpPr>
              <p:grpSpPr>
                <a:xfrm>
                  <a:off x="7144299" y="1362319"/>
                  <a:ext cx="28734" cy="31736"/>
                  <a:chOff x="7144299" y="1362319"/>
                  <a:chExt cx="28734" cy="31736"/>
                </a:xfrm>
              </p:grpSpPr>
              <p:sp>
                <p:nvSpPr>
                  <p:cNvPr id="2254" name="Google Shape;2254;p63"/>
                  <p:cNvSpPr/>
                  <p:nvPr/>
                </p:nvSpPr>
                <p:spPr>
                  <a:xfrm>
                    <a:off x="7144299" y="1362319"/>
                    <a:ext cx="28734" cy="31736"/>
                  </a:xfrm>
                  <a:custGeom>
                    <a:rect b="b" l="l" r="r" t="t"/>
                    <a:pathLst>
                      <a:path extrusionOk="0" h="31736" w="28734">
                        <a:moveTo>
                          <a:pt x="25533" y="31736"/>
                        </a:moveTo>
                        <a:cubicBezTo>
                          <a:pt x="26216" y="31736"/>
                          <a:pt x="26900" y="31526"/>
                          <a:pt x="27478" y="31105"/>
                        </a:cubicBezTo>
                        <a:cubicBezTo>
                          <a:pt x="28845" y="30054"/>
                          <a:pt x="29160" y="28056"/>
                          <a:pt x="28109" y="26689"/>
                        </a:cubicBezTo>
                        <a:cubicBezTo>
                          <a:pt x="16910" y="11916"/>
                          <a:pt x="5817" y="1348"/>
                          <a:pt x="5344" y="875"/>
                        </a:cubicBezTo>
                        <a:cubicBezTo>
                          <a:pt x="4082" y="-334"/>
                          <a:pt x="2085" y="-282"/>
                          <a:pt x="875" y="980"/>
                        </a:cubicBezTo>
                        <a:cubicBezTo>
                          <a:pt x="-334" y="2242"/>
                          <a:pt x="-282" y="4240"/>
                          <a:pt x="980" y="5449"/>
                        </a:cubicBezTo>
                        <a:cubicBezTo>
                          <a:pt x="1085" y="5554"/>
                          <a:pt x="12178" y="16122"/>
                          <a:pt x="23062" y="30474"/>
                        </a:cubicBezTo>
                        <a:cubicBezTo>
                          <a:pt x="23693" y="31263"/>
                          <a:pt x="24586" y="31736"/>
                          <a:pt x="25533" y="31736"/>
                        </a:cubicBezTo>
                        <a:close/>
                      </a:path>
                    </a:pathLst>
                  </a:custGeom>
                  <a:solidFill>
                    <a:srgbClr val="75281D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5" name="Google Shape;2255;p63"/>
                  <p:cNvSpPr/>
                  <p:nvPr/>
                </p:nvSpPr>
                <p:spPr>
                  <a:xfrm>
                    <a:off x="7145589" y="1363570"/>
                    <a:ext cx="26000" cy="7562"/>
                  </a:xfrm>
                  <a:custGeom>
                    <a:rect b="b" l="l" r="r" t="t"/>
                    <a:pathLst>
                      <a:path extrusionOk="0" h="7562" w="26000">
                        <a:moveTo>
                          <a:pt x="22823" y="7562"/>
                        </a:moveTo>
                        <a:cubicBezTo>
                          <a:pt x="24400" y="7562"/>
                          <a:pt x="25767" y="6406"/>
                          <a:pt x="25977" y="4776"/>
                        </a:cubicBezTo>
                        <a:cubicBezTo>
                          <a:pt x="26188" y="3041"/>
                          <a:pt x="24926" y="1464"/>
                          <a:pt x="23191" y="1253"/>
                        </a:cubicBezTo>
                        <a:cubicBezTo>
                          <a:pt x="22665" y="1201"/>
                          <a:pt x="10205" y="-271"/>
                          <a:pt x="3002" y="44"/>
                        </a:cubicBezTo>
                        <a:cubicBezTo>
                          <a:pt x="1267" y="149"/>
                          <a:pt x="-100" y="1621"/>
                          <a:pt x="6" y="3356"/>
                        </a:cubicBezTo>
                        <a:cubicBezTo>
                          <a:pt x="111" y="5091"/>
                          <a:pt x="1583" y="6406"/>
                          <a:pt x="3318" y="6353"/>
                        </a:cubicBezTo>
                        <a:cubicBezTo>
                          <a:pt x="9995" y="6038"/>
                          <a:pt x="22350" y="7510"/>
                          <a:pt x="22455" y="7510"/>
                        </a:cubicBezTo>
                        <a:cubicBezTo>
                          <a:pt x="22560" y="7510"/>
                          <a:pt x="22665" y="7510"/>
                          <a:pt x="22823" y="7510"/>
                        </a:cubicBezTo>
                        <a:close/>
                      </a:path>
                    </a:pathLst>
                  </a:custGeom>
                  <a:solidFill>
                    <a:srgbClr val="75281D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2256" name="Google Shape;2256;p63"/>
            <p:cNvGrpSpPr/>
            <p:nvPr/>
          </p:nvGrpSpPr>
          <p:grpSpPr>
            <a:xfrm>
              <a:off x="4374885" y="552864"/>
              <a:ext cx="505832" cy="1532703"/>
              <a:chOff x="5833180" y="737152"/>
              <a:chExt cx="674443" cy="2043604"/>
            </a:xfrm>
          </p:grpSpPr>
          <p:sp>
            <p:nvSpPr>
              <p:cNvPr id="2257" name="Google Shape;2257;p63"/>
              <p:cNvSpPr/>
              <p:nvPr/>
            </p:nvSpPr>
            <p:spPr>
              <a:xfrm>
                <a:off x="6187739" y="1077764"/>
                <a:ext cx="319884" cy="457505"/>
              </a:xfrm>
              <a:custGeom>
                <a:rect b="b" l="l" r="r" t="t"/>
                <a:pathLst>
                  <a:path extrusionOk="0" h="457505" w="319884">
                    <a:moveTo>
                      <a:pt x="265451" y="457505"/>
                    </a:moveTo>
                    <a:cubicBezTo>
                      <a:pt x="258984" y="457505"/>
                      <a:pt x="252465" y="456349"/>
                      <a:pt x="246051" y="453930"/>
                    </a:cubicBezTo>
                    <a:cubicBezTo>
                      <a:pt x="207041" y="439052"/>
                      <a:pt x="169661" y="407612"/>
                      <a:pt x="134856" y="360401"/>
                    </a:cubicBezTo>
                    <a:cubicBezTo>
                      <a:pt x="109831" y="326437"/>
                      <a:pt x="85489" y="283589"/>
                      <a:pt x="62567" y="233065"/>
                    </a:cubicBezTo>
                    <a:cubicBezTo>
                      <a:pt x="24450" y="149104"/>
                      <a:pt x="2947" y="72345"/>
                      <a:pt x="2001" y="69086"/>
                    </a:cubicBezTo>
                    <a:cubicBezTo>
                      <a:pt x="-6043" y="40117"/>
                      <a:pt x="10886" y="10097"/>
                      <a:pt x="39855" y="2001"/>
                    </a:cubicBezTo>
                    <a:cubicBezTo>
                      <a:pt x="68823" y="-6043"/>
                      <a:pt x="98843" y="10886"/>
                      <a:pt x="106940" y="39855"/>
                    </a:cubicBezTo>
                    <a:lnTo>
                      <a:pt x="106940" y="39855"/>
                    </a:lnTo>
                    <a:cubicBezTo>
                      <a:pt x="107150" y="40591"/>
                      <a:pt x="127496" y="112828"/>
                      <a:pt x="162300" y="189218"/>
                    </a:cubicBezTo>
                    <a:cubicBezTo>
                      <a:pt x="203045" y="278595"/>
                      <a:pt x="247681" y="337951"/>
                      <a:pt x="284799" y="352094"/>
                    </a:cubicBezTo>
                    <a:cubicBezTo>
                      <a:pt x="312926" y="362819"/>
                      <a:pt x="327016" y="394258"/>
                      <a:pt x="316291" y="422386"/>
                    </a:cubicBezTo>
                    <a:cubicBezTo>
                      <a:pt x="308037" y="444099"/>
                      <a:pt x="287322" y="457453"/>
                      <a:pt x="265399" y="457453"/>
                    </a:cubicBezTo>
                    <a:close/>
                  </a:path>
                </a:pathLst>
              </a:custGeom>
              <a:solidFill>
                <a:srgbClr val="3C54A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58" name="Google Shape;2258;p63"/>
              <p:cNvGrpSpPr/>
              <p:nvPr/>
            </p:nvGrpSpPr>
            <p:grpSpPr>
              <a:xfrm>
                <a:off x="5902000" y="737152"/>
                <a:ext cx="503926" cy="2043604"/>
                <a:chOff x="5902000" y="737152"/>
                <a:chExt cx="503926" cy="2043604"/>
              </a:xfrm>
            </p:grpSpPr>
            <p:grpSp>
              <p:nvGrpSpPr>
                <p:cNvPr id="2259" name="Google Shape;2259;p63"/>
                <p:cNvGrpSpPr/>
                <p:nvPr/>
              </p:nvGrpSpPr>
              <p:grpSpPr>
                <a:xfrm>
                  <a:off x="5902000" y="1543261"/>
                  <a:ext cx="503926" cy="1237495"/>
                  <a:chOff x="5902000" y="1543261"/>
                  <a:chExt cx="503926" cy="1237495"/>
                </a:xfrm>
              </p:grpSpPr>
              <p:grpSp>
                <p:nvGrpSpPr>
                  <p:cNvPr id="2260" name="Google Shape;2260;p63"/>
                  <p:cNvGrpSpPr/>
                  <p:nvPr/>
                </p:nvGrpSpPr>
                <p:grpSpPr>
                  <a:xfrm>
                    <a:off x="5902000" y="1691678"/>
                    <a:ext cx="503926" cy="1087765"/>
                    <a:chOff x="5902000" y="1691678"/>
                    <a:chExt cx="503926" cy="1087765"/>
                  </a:xfrm>
                </p:grpSpPr>
                <p:sp>
                  <p:nvSpPr>
                    <p:cNvPr id="2261" name="Google Shape;2261;p63"/>
                    <p:cNvSpPr/>
                    <p:nvPr/>
                  </p:nvSpPr>
                  <p:spPr>
                    <a:xfrm>
                      <a:off x="5999053" y="2507317"/>
                      <a:ext cx="66348" cy="81805"/>
                    </a:xfrm>
                    <a:custGeom>
                      <a:rect b="b" l="l" r="r" t="t"/>
                      <a:pathLst>
                        <a:path extrusionOk="0" h="81805" w="66348">
                          <a:moveTo>
                            <a:pt x="30756" y="0"/>
                          </a:moveTo>
                          <a:lnTo>
                            <a:pt x="0" y="25814"/>
                          </a:lnTo>
                          <a:lnTo>
                            <a:pt x="35592" y="81806"/>
                          </a:lnTo>
                          <a:lnTo>
                            <a:pt x="66349" y="55939"/>
                          </a:lnTo>
                          <a:lnTo>
                            <a:pt x="30756" y="0"/>
                          </a:lnTo>
                          <a:close/>
                        </a:path>
                      </a:pathLst>
                    </a:custGeom>
                    <a:solidFill>
                      <a:srgbClr val="E0958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2262" name="Google Shape;2262;p63"/>
                    <p:cNvGrpSpPr/>
                    <p:nvPr/>
                  </p:nvGrpSpPr>
                  <p:grpSpPr>
                    <a:xfrm>
                      <a:off x="5902000" y="2523606"/>
                      <a:ext cx="153689" cy="255837"/>
                      <a:chOff x="5902000" y="2523606"/>
                      <a:chExt cx="153689" cy="255837"/>
                    </a:xfrm>
                  </p:grpSpPr>
                  <p:sp>
                    <p:nvSpPr>
                      <p:cNvPr id="2263" name="Google Shape;2263;p63"/>
                      <p:cNvSpPr/>
                      <p:nvPr/>
                    </p:nvSpPr>
                    <p:spPr>
                      <a:xfrm>
                        <a:off x="5902000" y="2523606"/>
                        <a:ext cx="152789" cy="255837"/>
                      </a:xfrm>
                      <a:custGeom>
                        <a:rect b="b" l="l" r="r" t="t"/>
                        <a:pathLst>
                          <a:path extrusionOk="0" h="255837" w="152789">
                            <a:moveTo>
                              <a:pt x="129596" y="255837"/>
                            </a:moveTo>
                            <a:lnTo>
                              <a:pt x="0" y="52111"/>
                            </a:lnTo>
                            <a:cubicBezTo>
                              <a:pt x="1787" y="48851"/>
                              <a:pt x="5152" y="45539"/>
                              <a:pt x="9622" y="42227"/>
                            </a:cubicBezTo>
                            <a:cubicBezTo>
                              <a:pt x="26025" y="29977"/>
                              <a:pt x="57043" y="17990"/>
                              <a:pt x="76075" y="9631"/>
                            </a:cubicBezTo>
                            <a:cubicBezTo>
                              <a:pt x="78283" y="8685"/>
                              <a:pt x="80386" y="7738"/>
                              <a:pt x="82226" y="6897"/>
                            </a:cubicBezTo>
                            <a:cubicBezTo>
                              <a:pt x="85381" y="5425"/>
                              <a:pt x="87904" y="4111"/>
                              <a:pt x="89692" y="3006"/>
                            </a:cubicBezTo>
                            <a:cubicBezTo>
                              <a:pt x="103834" y="-5984"/>
                              <a:pt x="109408" y="8054"/>
                              <a:pt x="109408" y="8054"/>
                            </a:cubicBezTo>
                            <a:cubicBezTo>
                              <a:pt x="102310" y="41544"/>
                              <a:pt x="147471" y="45592"/>
                              <a:pt x="146210" y="65570"/>
                            </a:cubicBezTo>
                            <a:cubicBezTo>
                              <a:pt x="146210" y="65570"/>
                              <a:pt x="145736" y="74140"/>
                              <a:pt x="141478" y="99533"/>
                            </a:cubicBezTo>
                            <a:cubicBezTo>
                              <a:pt x="137219" y="124979"/>
                              <a:pt x="145105" y="158574"/>
                              <a:pt x="150205" y="188226"/>
                            </a:cubicBezTo>
                            <a:cubicBezTo>
                              <a:pt x="156777" y="226500"/>
                              <a:pt x="149627" y="243114"/>
                              <a:pt x="142003" y="250316"/>
                            </a:cubicBezTo>
                            <a:cubicBezTo>
                              <a:pt x="135957" y="255994"/>
                              <a:pt x="129649" y="255837"/>
                              <a:pt x="129649" y="255837"/>
                            </a:cubicBezTo>
                            <a:close/>
                          </a:path>
                        </a:pathLst>
                      </a:custGeom>
                      <a:solidFill>
                        <a:srgbClr val="3C54A6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264" name="Google Shape;2264;p63"/>
                      <p:cNvSpPr/>
                      <p:nvPr/>
                    </p:nvSpPr>
                    <p:spPr>
                      <a:xfrm>
                        <a:off x="5902000" y="2565833"/>
                        <a:ext cx="142003" cy="213610"/>
                      </a:xfrm>
                      <a:custGeom>
                        <a:rect b="b" l="l" r="r" t="t"/>
                        <a:pathLst>
                          <a:path extrusionOk="0" h="213610" w="142003">
                            <a:moveTo>
                              <a:pt x="129596" y="213610"/>
                            </a:moveTo>
                            <a:lnTo>
                              <a:pt x="0" y="9884"/>
                            </a:lnTo>
                            <a:cubicBezTo>
                              <a:pt x="1787" y="6624"/>
                              <a:pt x="5152" y="3312"/>
                              <a:pt x="9622" y="0"/>
                            </a:cubicBezTo>
                            <a:lnTo>
                              <a:pt x="142003" y="208089"/>
                            </a:lnTo>
                            <a:cubicBezTo>
                              <a:pt x="135957" y="213767"/>
                              <a:pt x="129649" y="213610"/>
                              <a:pt x="129649" y="213610"/>
                            </a:cubicBezTo>
                            <a:close/>
                          </a:path>
                        </a:pathLst>
                      </a:custGeom>
                      <a:solidFill>
                        <a:srgbClr val="222A63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265" name="Google Shape;2265;p63"/>
                      <p:cNvSpPr/>
                      <p:nvPr/>
                    </p:nvSpPr>
                    <p:spPr>
                      <a:xfrm>
                        <a:off x="5911358" y="2530555"/>
                        <a:ext cx="72868" cy="66164"/>
                      </a:xfrm>
                      <a:custGeom>
                        <a:rect b="b" l="l" r="r" t="t"/>
                        <a:pathLst>
                          <a:path extrusionOk="0" h="66164" w="72868">
                            <a:moveTo>
                              <a:pt x="3838" y="65928"/>
                            </a:moveTo>
                            <a:lnTo>
                              <a:pt x="0" y="59882"/>
                            </a:lnTo>
                            <a:cubicBezTo>
                              <a:pt x="10725" y="61512"/>
                              <a:pt x="24920" y="60461"/>
                              <a:pt x="39589" y="50104"/>
                            </a:cubicBezTo>
                            <a:cubicBezTo>
                              <a:pt x="59094" y="36329"/>
                              <a:pt x="64982" y="15615"/>
                              <a:pt x="66717" y="2734"/>
                            </a:cubicBezTo>
                            <a:cubicBezTo>
                              <a:pt x="68925" y="1788"/>
                              <a:pt x="71028" y="841"/>
                              <a:pt x="72868" y="0"/>
                            </a:cubicBezTo>
                            <a:cubicBezTo>
                              <a:pt x="71712" y="13459"/>
                              <a:pt x="66244" y="38327"/>
                              <a:pt x="42901" y="54835"/>
                            </a:cubicBezTo>
                            <a:cubicBezTo>
                              <a:pt x="28916" y="64719"/>
                              <a:pt x="15089" y="66875"/>
                              <a:pt x="3838" y="65981"/>
                            </a:cubicBezTo>
                            <a:close/>
                          </a:path>
                        </a:pathLst>
                      </a:custGeom>
                      <a:solidFill>
                        <a:srgbClr val="222A63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266" name="Google Shape;2266;p63"/>
                      <p:cNvSpPr/>
                      <p:nvPr/>
                    </p:nvSpPr>
                    <p:spPr>
                      <a:xfrm>
                        <a:off x="6028622" y="2621232"/>
                        <a:ext cx="19181" cy="18640"/>
                      </a:xfrm>
                      <a:custGeom>
                        <a:rect b="b" l="l" r="r" t="t"/>
                        <a:pathLst>
                          <a:path extrusionOk="0" h="18640" w="19181">
                            <a:moveTo>
                              <a:pt x="609" y="6113"/>
                            </a:moveTo>
                            <a:cubicBezTo>
                              <a:pt x="-338" y="4589"/>
                              <a:pt x="-180" y="2591"/>
                              <a:pt x="1082" y="1224"/>
                            </a:cubicBezTo>
                            <a:cubicBezTo>
                              <a:pt x="2606" y="-353"/>
                              <a:pt x="5130" y="-406"/>
                              <a:pt x="6707" y="1066"/>
                            </a:cubicBezTo>
                            <a:lnTo>
                              <a:pt x="17958" y="11791"/>
                            </a:lnTo>
                            <a:cubicBezTo>
                              <a:pt x="19535" y="13316"/>
                              <a:pt x="19588" y="15839"/>
                              <a:pt x="18116" y="17417"/>
                            </a:cubicBezTo>
                            <a:cubicBezTo>
                              <a:pt x="16591" y="18994"/>
                              <a:pt x="14067" y="19046"/>
                              <a:pt x="12490" y="17574"/>
                            </a:cubicBezTo>
                            <a:lnTo>
                              <a:pt x="1239" y="6849"/>
                            </a:lnTo>
                            <a:cubicBezTo>
                              <a:pt x="1239" y="6849"/>
                              <a:pt x="818" y="6376"/>
                              <a:pt x="609" y="6113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267" name="Google Shape;2267;p63"/>
                      <p:cNvSpPr/>
                      <p:nvPr/>
                    </p:nvSpPr>
                    <p:spPr>
                      <a:xfrm>
                        <a:off x="6031671" y="2603041"/>
                        <a:ext cx="19181" cy="18640"/>
                      </a:xfrm>
                      <a:custGeom>
                        <a:rect b="b" l="l" r="r" t="t"/>
                        <a:pathLst>
                          <a:path extrusionOk="0" h="18640" w="19181">
                            <a:moveTo>
                              <a:pt x="609" y="6113"/>
                            </a:moveTo>
                            <a:cubicBezTo>
                              <a:pt x="-338" y="4588"/>
                              <a:pt x="-180" y="2591"/>
                              <a:pt x="1082" y="1224"/>
                            </a:cubicBezTo>
                            <a:cubicBezTo>
                              <a:pt x="2606" y="-354"/>
                              <a:pt x="5130" y="-406"/>
                              <a:pt x="6707" y="1066"/>
                            </a:cubicBezTo>
                            <a:lnTo>
                              <a:pt x="17958" y="11791"/>
                            </a:lnTo>
                            <a:cubicBezTo>
                              <a:pt x="19535" y="13316"/>
                              <a:pt x="19588" y="15839"/>
                              <a:pt x="18116" y="17417"/>
                            </a:cubicBezTo>
                            <a:cubicBezTo>
                              <a:pt x="16591" y="18994"/>
                              <a:pt x="14067" y="19046"/>
                              <a:pt x="12490" y="17574"/>
                            </a:cubicBezTo>
                            <a:lnTo>
                              <a:pt x="1239" y="6849"/>
                            </a:lnTo>
                            <a:cubicBezTo>
                              <a:pt x="1239" y="6849"/>
                              <a:pt x="819" y="6376"/>
                              <a:pt x="609" y="6113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268" name="Google Shape;2268;p63"/>
                      <p:cNvSpPr/>
                      <p:nvPr/>
                    </p:nvSpPr>
                    <p:spPr>
                      <a:xfrm>
                        <a:off x="6029305" y="2638634"/>
                        <a:ext cx="19181" cy="18640"/>
                      </a:xfrm>
                      <a:custGeom>
                        <a:rect b="b" l="l" r="r" t="t"/>
                        <a:pathLst>
                          <a:path extrusionOk="0" h="18640" w="19181">
                            <a:moveTo>
                              <a:pt x="609" y="6113"/>
                            </a:moveTo>
                            <a:cubicBezTo>
                              <a:pt x="-338" y="4589"/>
                              <a:pt x="-180" y="2591"/>
                              <a:pt x="1082" y="1224"/>
                            </a:cubicBezTo>
                            <a:cubicBezTo>
                              <a:pt x="2606" y="-353"/>
                              <a:pt x="5130" y="-406"/>
                              <a:pt x="6707" y="1066"/>
                            </a:cubicBezTo>
                            <a:lnTo>
                              <a:pt x="17958" y="11791"/>
                            </a:lnTo>
                            <a:cubicBezTo>
                              <a:pt x="19535" y="13316"/>
                              <a:pt x="19588" y="15839"/>
                              <a:pt x="18116" y="17417"/>
                            </a:cubicBezTo>
                            <a:cubicBezTo>
                              <a:pt x="16591" y="18994"/>
                              <a:pt x="14067" y="19046"/>
                              <a:pt x="12490" y="17574"/>
                            </a:cubicBezTo>
                            <a:lnTo>
                              <a:pt x="1239" y="6849"/>
                            </a:lnTo>
                            <a:cubicBezTo>
                              <a:pt x="1239" y="6849"/>
                              <a:pt x="818" y="6376"/>
                              <a:pt x="609" y="6113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269" name="Google Shape;2269;p63"/>
                      <p:cNvSpPr/>
                      <p:nvPr/>
                    </p:nvSpPr>
                    <p:spPr>
                      <a:xfrm>
                        <a:off x="6030304" y="2655931"/>
                        <a:ext cx="19181" cy="18640"/>
                      </a:xfrm>
                      <a:custGeom>
                        <a:rect b="b" l="l" r="r" t="t"/>
                        <a:pathLst>
                          <a:path extrusionOk="0" h="18640" w="19181">
                            <a:moveTo>
                              <a:pt x="609" y="6113"/>
                            </a:moveTo>
                            <a:cubicBezTo>
                              <a:pt x="-338" y="4588"/>
                              <a:pt x="-180" y="2591"/>
                              <a:pt x="1082" y="1224"/>
                            </a:cubicBezTo>
                            <a:cubicBezTo>
                              <a:pt x="2606" y="-353"/>
                              <a:pt x="5130" y="-406"/>
                              <a:pt x="6707" y="1066"/>
                            </a:cubicBezTo>
                            <a:lnTo>
                              <a:pt x="17958" y="11791"/>
                            </a:lnTo>
                            <a:cubicBezTo>
                              <a:pt x="19535" y="13316"/>
                              <a:pt x="19588" y="15839"/>
                              <a:pt x="18116" y="17417"/>
                            </a:cubicBezTo>
                            <a:cubicBezTo>
                              <a:pt x="16591" y="18994"/>
                              <a:pt x="14068" y="19046"/>
                              <a:pt x="12490" y="17574"/>
                            </a:cubicBezTo>
                            <a:lnTo>
                              <a:pt x="1239" y="6849"/>
                            </a:lnTo>
                            <a:cubicBezTo>
                              <a:pt x="1239" y="6849"/>
                              <a:pt x="766" y="6376"/>
                              <a:pt x="609" y="6113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270" name="Google Shape;2270;p63"/>
                      <p:cNvSpPr/>
                      <p:nvPr/>
                    </p:nvSpPr>
                    <p:spPr>
                      <a:xfrm>
                        <a:off x="6032565" y="2673964"/>
                        <a:ext cx="19181" cy="18640"/>
                      </a:xfrm>
                      <a:custGeom>
                        <a:rect b="b" l="l" r="r" t="t"/>
                        <a:pathLst>
                          <a:path extrusionOk="0" h="18640" w="19181">
                            <a:moveTo>
                              <a:pt x="609" y="6113"/>
                            </a:moveTo>
                            <a:cubicBezTo>
                              <a:pt x="-338" y="4589"/>
                              <a:pt x="-180" y="2591"/>
                              <a:pt x="1082" y="1224"/>
                            </a:cubicBezTo>
                            <a:cubicBezTo>
                              <a:pt x="2606" y="-353"/>
                              <a:pt x="5130" y="-406"/>
                              <a:pt x="6707" y="1066"/>
                            </a:cubicBezTo>
                            <a:lnTo>
                              <a:pt x="17958" y="11791"/>
                            </a:lnTo>
                            <a:cubicBezTo>
                              <a:pt x="19535" y="13316"/>
                              <a:pt x="19588" y="15839"/>
                              <a:pt x="18116" y="17417"/>
                            </a:cubicBezTo>
                            <a:cubicBezTo>
                              <a:pt x="16591" y="18994"/>
                              <a:pt x="14067" y="19046"/>
                              <a:pt x="12490" y="17574"/>
                            </a:cubicBezTo>
                            <a:lnTo>
                              <a:pt x="1239" y="6849"/>
                            </a:lnTo>
                            <a:cubicBezTo>
                              <a:pt x="1239" y="6849"/>
                              <a:pt x="818" y="6376"/>
                              <a:pt x="609" y="6113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271" name="Google Shape;2271;p63"/>
                      <p:cNvSpPr/>
                      <p:nvPr/>
                    </p:nvSpPr>
                    <p:spPr>
                      <a:xfrm>
                        <a:off x="6036508" y="2692575"/>
                        <a:ext cx="19181" cy="18640"/>
                      </a:xfrm>
                      <a:custGeom>
                        <a:rect b="b" l="l" r="r" t="t"/>
                        <a:pathLst>
                          <a:path extrusionOk="0" h="18640" w="19181">
                            <a:moveTo>
                              <a:pt x="609" y="6113"/>
                            </a:moveTo>
                            <a:cubicBezTo>
                              <a:pt x="-338" y="4588"/>
                              <a:pt x="-180" y="2591"/>
                              <a:pt x="1082" y="1224"/>
                            </a:cubicBezTo>
                            <a:cubicBezTo>
                              <a:pt x="2606" y="-354"/>
                              <a:pt x="5130" y="-406"/>
                              <a:pt x="6707" y="1066"/>
                            </a:cubicBezTo>
                            <a:lnTo>
                              <a:pt x="17958" y="11791"/>
                            </a:lnTo>
                            <a:cubicBezTo>
                              <a:pt x="19535" y="13316"/>
                              <a:pt x="19588" y="15839"/>
                              <a:pt x="18116" y="17417"/>
                            </a:cubicBezTo>
                            <a:cubicBezTo>
                              <a:pt x="16591" y="18994"/>
                              <a:pt x="14067" y="19046"/>
                              <a:pt x="12490" y="17574"/>
                            </a:cubicBezTo>
                            <a:lnTo>
                              <a:pt x="1239" y="6849"/>
                            </a:lnTo>
                            <a:cubicBezTo>
                              <a:pt x="1239" y="6849"/>
                              <a:pt x="818" y="6376"/>
                              <a:pt x="609" y="6113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272" name="Google Shape;2272;p63"/>
                    <p:cNvSpPr/>
                    <p:nvPr/>
                  </p:nvSpPr>
                  <p:spPr>
                    <a:xfrm>
                      <a:off x="6012511" y="1691678"/>
                      <a:ext cx="393415" cy="889926"/>
                    </a:xfrm>
                    <a:custGeom>
                      <a:rect b="b" l="l" r="r" t="t"/>
                      <a:pathLst>
                        <a:path extrusionOk="0" h="889926" w="393415">
                          <a:moveTo>
                            <a:pt x="389314" y="452876"/>
                          </a:moveTo>
                          <a:cubicBezTo>
                            <a:pt x="389314" y="453349"/>
                            <a:pt x="389208" y="453769"/>
                            <a:pt x="389156" y="454243"/>
                          </a:cubicBezTo>
                          <a:cubicBezTo>
                            <a:pt x="389156" y="454243"/>
                            <a:pt x="387947" y="456503"/>
                            <a:pt x="385686" y="460709"/>
                          </a:cubicBezTo>
                          <a:cubicBezTo>
                            <a:pt x="369703" y="490204"/>
                            <a:pt x="300305" y="616067"/>
                            <a:pt x="214083" y="734675"/>
                          </a:cubicBezTo>
                          <a:cubicBezTo>
                            <a:pt x="201675" y="751761"/>
                            <a:pt x="188847" y="768690"/>
                            <a:pt x="175861" y="785198"/>
                          </a:cubicBezTo>
                          <a:cubicBezTo>
                            <a:pt x="170131" y="792454"/>
                            <a:pt x="164348" y="799604"/>
                            <a:pt x="158565" y="806596"/>
                          </a:cubicBezTo>
                          <a:cubicBezTo>
                            <a:pt x="133381" y="837142"/>
                            <a:pt x="112194" y="855911"/>
                            <a:pt x="88062" y="871683"/>
                          </a:cubicBezTo>
                          <a:cubicBezTo>
                            <a:pt x="85486" y="873366"/>
                            <a:pt x="82910" y="874996"/>
                            <a:pt x="80281" y="876625"/>
                          </a:cubicBezTo>
                          <a:cubicBezTo>
                            <a:pt x="75286" y="879675"/>
                            <a:pt x="70134" y="882671"/>
                            <a:pt x="64719" y="885668"/>
                          </a:cubicBezTo>
                          <a:cubicBezTo>
                            <a:pt x="62195" y="887088"/>
                            <a:pt x="59567" y="888455"/>
                            <a:pt x="56938" y="889927"/>
                          </a:cubicBezTo>
                          <a:cubicBezTo>
                            <a:pt x="56938" y="889927"/>
                            <a:pt x="18086" y="849076"/>
                            <a:pt x="0" y="809435"/>
                          </a:cubicBezTo>
                          <a:cubicBezTo>
                            <a:pt x="0" y="809435"/>
                            <a:pt x="5047" y="801181"/>
                            <a:pt x="13196" y="787775"/>
                          </a:cubicBezTo>
                          <a:cubicBezTo>
                            <a:pt x="14774" y="785146"/>
                            <a:pt x="16508" y="782359"/>
                            <a:pt x="18348" y="779310"/>
                          </a:cubicBezTo>
                          <a:cubicBezTo>
                            <a:pt x="23816" y="770267"/>
                            <a:pt x="30230" y="759595"/>
                            <a:pt x="37222" y="747976"/>
                          </a:cubicBezTo>
                          <a:cubicBezTo>
                            <a:pt x="68557" y="695717"/>
                            <a:pt x="110722" y="623953"/>
                            <a:pt x="126442" y="590621"/>
                          </a:cubicBezTo>
                          <a:cubicBezTo>
                            <a:pt x="137955" y="566279"/>
                            <a:pt x="151624" y="539255"/>
                            <a:pt x="166976" y="512653"/>
                          </a:cubicBezTo>
                          <a:cubicBezTo>
                            <a:pt x="169868" y="507606"/>
                            <a:pt x="172865" y="502559"/>
                            <a:pt x="175914" y="497511"/>
                          </a:cubicBezTo>
                          <a:cubicBezTo>
                            <a:pt x="176282" y="496933"/>
                            <a:pt x="176597" y="496355"/>
                            <a:pt x="176966" y="495776"/>
                          </a:cubicBezTo>
                          <a:cubicBezTo>
                            <a:pt x="197785" y="461393"/>
                            <a:pt x="221128" y="428744"/>
                            <a:pt x="245522" y="404613"/>
                          </a:cubicBezTo>
                          <a:lnTo>
                            <a:pt x="189951" y="76759"/>
                          </a:lnTo>
                          <a:lnTo>
                            <a:pt x="186429" y="56149"/>
                          </a:lnTo>
                          <a:lnTo>
                            <a:pt x="309295" y="12776"/>
                          </a:lnTo>
                          <a:lnTo>
                            <a:pt x="316288" y="10305"/>
                          </a:lnTo>
                          <a:lnTo>
                            <a:pt x="345519" y="0"/>
                          </a:lnTo>
                          <a:cubicBezTo>
                            <a:pt x="345519" y="0"/>
                            <a:pt x="347832" y="10778"/>
                            <a:pt x="351512" y="29284"/>
                          </a:cubicBezTo>
                          <a:cubicBezTo>
                            <a:pt x="351933" y="31545"/>
                            <a:pt x="352406" y="33858"/>
                            <a:pt x="352879" y="36329"/>
                          </a:cubicBezTo>
                          <a:cubicBezTo>
                            <a:pt x="369177" y="120500"/>
                            <a:pt x="405612" y="330798"/>
                            <a:pt x="389314" y="452823"/>
                          </a:cubicBezTo>
                          <a:close/>
                        </a:path>
                      </a:pathLst>
                    </a:custGeom>
                    <a:solidFill>
                      <a:srgbClr val="221B3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73" name="Google Shape;2273;p63"/>
                    <p:cNvSpPr/>
                    <p:nvPr/>
                  </p:nvSpPr>
                  <p:spPr>
                    <a:xfrm>
                      <a:off x="6025655" y="2470989"/>
                      <a:ext cx="74918" cy="97315"/>
                    </a:xfrm>
                    <a:custGeom>
                      <a:rect b="b" l="l" r="r" t="t"/>
                      <a:pathLst>
                        <a:path extrusionOk="0" h="97315" w="74918">
                          <a:moveTo>
                            <a:pt x="74919" y="92373"/>
                          </a:moveTo>
                          <a:cubicBezTo>
                            <a:pt x="72342" y="94056"/>
                            <a:pt x="69766" y="95685"/>
                            <a:pt x="67138" y="97315"/>
                          </a:cubicBezTo>
                          <a:lnTo>
                            <a:pt x="19558" y="34331"/>
                          </a:lnTo>
                          <a:lnTo>
                            <a:pt x="15141" y="28495"/>
                          </a:lnTo>
                          <a:lnTo>
                            <a:pt x="0" y="8465"/>
                          </a:lnTo>
                          <a:cubicBezTo>
                            <a:pt x="1577" y="5836"/>
                            <a:pt x="3312" y="3049"/>
                            <a:pt x="5152" y="0"/>
                          </a:cubicBezTo>
                          <a:lnTo>
                            <a:pt x="19979" y="19610"/>
                          </a:lnTo>
                          <a:lnTo>
                            <a:pt x="24342" y="25393"/>
                          </a:lnTo>
                          <a:lnTo>
                            <a:pt x="74866" y="92321"/>
                          </a:ln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74" name="Google Shape;2274;p63"/>
                    <p:cNvSpPr/>
                    <p:nvPr/>
                  </p:nvSpPr>
                  <p:spPr>
                    <a:xfrm>
                      <a:off x="6345815" y="2124979"/>
                      <a:ext cx="56009" cy="27408"/>
                    </a:xfrm>
                    <a:custGeom>
                      <a:rect b="b" l="l" r="r" t="t"/>
                      <a:pathLst>
                        <a:path extrusionOk="0" h="27408" w="56009">
                          <a:moveTo>
                            <a:pt x="56010" y="19575"/>
                          </a:moveTo>
                          <a:cubicBezTo>
                            <a:pt x="56010" y="20049"/>
                            <a:pt x="55904" y="20469"/>
                            <a:pt x="55852" y="20942"/>
                          </a:cubicBezTo>
                          <a:cubicBezTo>
                            <a:pt x="55852" y="20942"/>
                            <a:pt x="54643" y="23203"/>
                            <a:pt x="52382" y="27409"/>
                          </a:cubicBezTo>
                          <a:cubicBezTo>
                            <a:pt x="24518" y="22204"/>
                            <a:pt x="3119" y="8377"/>
                            <a:pt x="1858" y="7588"/>
                          </a:cubicBezTo>
                          <a:cubicBezTo>
                            <a:pt x="-35" y="6327"/>
                            <a:pt x="-561" y="3803"/>
                            <a:pt x="649" y="1858"/>
                          </a:cubicBezTo>
                          <a:cubicBezTo>
                            <a:pt x="1910" y="-35"/>
                            <a:pt x="4434" y="-561"/>
                            <a:pt x="6379" y="649"/>
                          </a:cubicBezTo>
                          <a:cubicBezTo>
                            <a:pt x="6695" y="859"/>
                            <a:pt x="28513" y="14896"/>
                            <a:pt x="56010" y="19575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75" name="Google Shape;2275;p63"/>
                    <p:cNvSpPr/>
                    <p:nvPr/>
                  </p:nvSpPr>
                  <p:spPr>
                    <a:xfrm>
                      <a:off x="6040796" y="1760713"/>
                      <a:ext cx="250237" cy="744554"/>
                    </a:xfrm>
                    <a:custGeom>
                      <a:rect b="b" l="l" r="r" t="t"/>
                      <a:pathLst>
                        <a:path extrusionOk="0" h="744554" w="250237">
                          <a:moveTo>
                            <a:pt x="249255" y="347092"/>
                          </a:moveTo>
                          <a:cubicBezTo>
                            <a:pt x="248624" y="347670"/>
                            <a:pt x="187059" y="408972"/>
                            <a:pt x="9201" y="735722"/>
                          </a:cubicBezTo>
                          <a:cubicBezTo>
                            <a:pt x="7623" y="738666"/>
                            <a:pt x="5994" y="741610"/>
                            <a:pt x="4416" y="744554"/>
                          </a:cubicBezTo>
                          <a:lnTo>
                            <a:pt x="0" y="738719"/>
                          </a:lnTo>
                          <a:cubicBezTo>
                            <a:pt x="1630" y="735774"/>
                            <a:pt x="3207" y="732778"/>
                            <a:pt x="4837" y="729886"/>
                          </a:cubicBezTo>
                          <a:cubicBezTo>
                            <a:pt x="169868" y="426900"/>
                            <a:pt x="233115" y="354347"/>
                            <a:pt x="243262" y="343675"/>
                          </a:cubicBezTo>
                          <a:cubicBezTo>
                            <a:pt x="228751" y="290101"/>
                            <a:pt x="184378" y="15610"/>
                            <a:pt x="182485" y="3834"/>
                          </a:cubicBezTo>
                          <a:cubicBezTo>
                            <a:pt x="182223" y="2046"/>
                            <a:pt x="183432" y="311"/>
                            <a:pt x="185219" y="48"/>
                          </a:cubicBezTo>
                          <a:cubicBezTo>
                            <a:pt x="187007" y="-267"/>
                            <a:pt x="188742" y="995"/>
                            <a:pt x="189005" y="2782"/>
                          </a:cubicBezTo>
                          <a:cubicBezTo>
                            <a:pt x="189478" y="5674"/>
                            <a:pt x="236322" y="295411"/>
                            <a:pt x="250096" y="343727"/>
                          </a:cubicBezTo>
                          <a:cubicBezTo>
                            <a:pt x="250464" y="344884"/>
                            <a:pt x="250096" y="346198"/>
                            <a:pt x="249203" y="347039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2276" name="Google Shape;2276;p63"/>
                  <p:cNvGrpSpPr/>
                  <p:nvPr/>
                </p:nvGrpSpPr>
                <p:grpSpPr>
                  <a:xfrm>
                    <a:off x="5994389" y="1543261"/>
                    <a:ext cx="370949" cy="231285"/>
                    <a:chOff x="5994389" y="1543261"/>
                    <a:chExt cx="370949" cy="231285"/>
                  </a:xfrm>
                </p:grpSpPr>
                <p:sp>
                  <p:nvSpPr>
                    <p:cNvPr id="2277" name="Google Shape;2277;p63"/>
                    <p:cNvSpPr/>
                    <p:nvPr/>
                  </p:nvSpPr>
                  <p:spPr>
                    <a:xfrm>
                      <a:off x="5994389" y="1543261"/>
                      <a:ext cx="364238" cy="231285"/>
                    </a:xfrm>
                    <a:custGeom>
                      <a:rect b="b" l="l" r="r" t="t"/>
                      <a:pathLst>
                        <a:path extrusionOk="0" h="231285" w="364238">
                          <a:moveTo>
                            <a:pt x="2140" y="68084"/>
                          </a:moveTo>
                          <a:cubicBezTo>
                            <a:pt x="2140" y="68084"/>
                            <a:pt x="-7113" y="155778"/>
                            <a:pt x="12865" y="204620"/>
                          </a:cubicBezTo>
                          <a:cubicBezTo>
                            <a:pt x="32844" y="253461"/>
                            <a:pt x="291142" y="228331"/>
                            <a:pt x="357017" y="184378"/>
                          </a:cubicBezTo>
                          <a:cubicBezTo>
                            <a:pt x="384040" y="166345"/>
                            <a:pt x="326524" y="0"/>
                            <a:pt x="326524" y="0"/>
                          </a:cubicBezTo>
                          <a:lnTo>
                            <a:pt x="2192" y="68084"/>
                          </a:lnTo>
                          <a:close/>
                        </a:path>
                      </a:pathLst>
                    </a:custGeom>
                    <a:solidFill>
                      <a:srgbClr val="221B3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78" name="Google Shape;2278;p63"/>
                    <p:cNvSpPr/>
                    <p:nvPr/>
                  </p:nvSpPr>
                  <p:spPr>
                    <a:xfrm>
                      <a:off x="6284427" y="1626329"/>
                      <a:ext cx="80911" cy="101730"/>
                    </a:xfrm>
                    <a:custGeom>
                      <a:rect b="b" l="l" r="r" t="t"/>
                      <a:pathLst>
                        <a:path extrusionOk="0" h="101730" w="80911">
                          <a:moveTo>
                            <a:pt x="80911" y="101731"/>
                          </a:moveTo>
                          <a:cubicBezTo>
                            <a:pt x="77021" y="101047"/>
                            <a:pt x="73183" y="100048"/>
                            <a:pt x="69503" y="98786"/>
                          </a:cubicBezTo>
                          <a:cubicBezTo>
                            <a:pt x="63562" y="96789"/>
                            <a:pt x="57936" y="94055"/>
                            <a:pt x="52521" y="90585"/>
                          </a:cubicBezTo>
                          <a:cubicBezTo>
                            <a:pt x="46948" y="86957"/>
                            <a:pt x="41849" y="82804"/>
                            <a:pt x="37327" y="78230"/>
                          </a:cubicBezTo>
                          <a:cubicBezTo>
                            <a:pt x="8832" y="49524"/>
                            <a:pt x="473" y="6098"/>
                            <a:pt x="52" y="3942"/>
                          </a:cubicBezTo>
                          <a:cubicBezTo>
                            <a:pt x="-263" y="2155"/>
                            <a:pt x="893" y="420"/>
                            <a:pt x="2680" y="52"/>
                          </a:cubicBezTo>
                          <a:cubicBezTo>
                            <a:pt x="4468" y="-264"/>
                            <a:pt x="6203" y="893"/>
                            <a:pt x="6571" y="2680"/>
                          </a:cubicBezTo>
                          <a:cubicBezTo>
                            <a:pt x="6676" y="3206"/>
                            <a:pt x="15404" y="48368"/>
                            <a:pt x="44320" y="75706"/>
                          </a:cubicBezTo>
                          <a:cubicBezTo>
                            <a:pt x="47947" y="79124"/>
                            <a:pt x="51837" y="82278"/>
                            <a:pt x="56096" y="85012"/>
                          </a:cubicBezTo>
                          <a:cubicBezTo>
                            <a:pt x="61248" y="88324"/>
                            <a:pt x="66664" y="90900"/>
                            <a:pt x="72341" y="92740"/>
                          </a:cubicBezTo>
                          <a:cubicBezTo>
                            <a:pt x="74708" y="93529"/>
                            <a:pt x="77126" y="94160"/>
                            <a:pt x="79544" y="94686"/>
                          </a:cubicBezTo>
                          <a:cubicBezTo>
                            <a:pt x="79965" y="96946"/>
                            <a:pt x="80438" y="99260"/>
                            <a:pt x="80911" y="101731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79" name="Google Shape;2279;p63"/>
                    <p:cNvSpPr/>
                    <p:nvPr/>
                  </p:nvSpPr>
                  <p:spPr>
                    <a:xfrm>
                      <a:off x="6186427" y="1579012"/>
                      <a:ext cx="19610" cy="176971"/>
                    </a:xfrm>
                    <a:custGeom>
                      <a:rect b="b" l="l" r="r" t="t"/>
                      <a:pathLst>
                        <a:path extrusionOk="0" h="176971" w="19610">
                          <a:moveTo>
                            <a:pt x="19558" y="173601"/>
                          </a:moveTo>
                          <a:cubicBezTo>
                            <a:pt x="19663" y="175336"/>
                            <a:pt x="18244" y="176860"/>
                            <a:pt x="16403" y="176965"/>
                          </a:cubicBezTo>
                          <a:cubicBezTo>
                            <a:pt x="16403" y="176965"/>
                            <a:pt x="16403" y="176965"/>
                            <a:pt x="16403" y="176965"/>
                          </a:cubicBezTo>
                          <a:cubicBezTo>
                            <a:pt x="14563" y="177071"/>
                            <a:pt x="13039" y="175704"/>
                            <a:pt x="12934" y="173916"/>
                          </a:cubicBezTo>
                          <a:cubicBezTo>
                            <a:pt x="12355" y="161929"/>
                            <a:pt x="11619" y="149627"/>
                            <a:pt x="10883" y="137377"/>
                          </a:cubicBezTo>
                          <a:cubicBezTo>
                            <a:pt x="10725" y="135221"/>
                            <a:pt x="10620" y="133066"/>
                            <a:pt x="10462" y="130910"/>
                          </a:cubicBezTo>
                          <a:cubicBezTo>
                            <a:pt x="7834" y="90849"/>
                            <a:pt x="4522" y="51470"/>
                            <a:pt x="2050" y="23658"/>
                          </a:cubicBezTo>
                          <a:cubicBezTo>
                            <a:pt x="1841" y="21398"/>
                            <a:pt x="1630" y="19242"/>
                            <a:pt x="1472" y="17139"/>
                          </a:cubicBezTo>
                          <a:cubicBezTo>
                            <a:pt x="894" y="11041"/>
                            <a:pt x="421" y="5625"/>
                            <a:pt x="0" y="1052"/>
                          </a:cubicBezTo>
                          <a:cubicBezTo>
                            <a:pt x="2208" y="683"/>
                            <a:pt x="4417" y="368"/>
                            <a:pt x="6572" y="0"/>
                          </a:cubicBezTo>
                          <a:cubicBezTo>
                            <a:pt x="6993" y="4574"/>
                            <a:pt x="7518" y="10042"/>
                            <a:pt x="8097" y="16193"/>
                          </a:cubicBezTo>
                          <a:cubicBezTo>
                            <a:pt x="8307" y="18296"/>
                            <a:pt x="8465" y="20451"/>
                            <a:pt x="8675" y="22712"/>
                          </a:cubicBezTo>
                          <a:cubicBezTo>
                            <a:pt x="11146" y="50261"/>
                            <a:pt x="14458" y="89271"/>
                            <a:pt x="17034" y="129123"/>
                          </a:cubicBezTo>
                          <a:cubicBezTo>
                            <a:pt x="17192" y="131331"/>
                            <a:pt x="17350" y="133539"/>
                            <a:pt x="17455" y="135747"/>
                          </a:cubicBezTo>
                          <a:cubicBezTo>
                            <a:pt x="18244" y="148470"/>
                            <a:pt x="18980" y="161193"/>
                            <a:pt x="19611" y="173601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80" name="Google Shape;2280;p63"/>
                    <p:cNvSpPr/>
                    <p:nvPr/>
                  </p:nvSpPr>
                  <p:spPr>
                    <a:xfrm>
                      <a:off x="6159352" y="1582955"/>
                      <a:ext cx="57853" cy="134272"/>
                    </a:xfrm>
                    <a:custGeom>
                      <a:rect b="b" l="l" r="r" t="t"/>
                      <a:pathLst>
                        <a:path extrusionOk="0" h="134272" w="57853">
                          <a:moveTo>
                            <a:pt x="56044" y="127335"/>
                          </a:moveTo>
                          <a:cubicBezTo>
                            <a:pt x="54993" y="127808"/>
                            <a:pt x="50366" y="130017"/>
                            <a:pt x="44478" y="131751"/>
                          </a:cubicBezTo>
                          <a:cubicBezTo>
                            <a:pt x="42427" y="132382"/>
                            <a:pt x="40219" y="132961"/>
                            <a:pt x="37906" y="133381"/>
                          </a:cubicBezTo>
                          <a:cubicBezTo>
                            <a:pt x="35855" y="133802"/>
                            <a:pt x="33700" y="134065"/>
                            <a:pt x="31649" y="134222"/>
                          </a:cubicBezTo>
                          <a:cubicBezTo>
                            <a:pt x="27654" y="134433"/>
                            <a:pt x="23763" y="134012"/>
                            <a:pt x="20503" y="132488"/>
                          </a:cubicBezTo>
                          <a:cubicBezTo>
                            <a:pt x="16456" y="130542"/>
                            <a:pt x="13879" y="127072"/>
                            <a:pt x="12933" y="122341"/>
                          </a:cubicBezTo>
                          <a:cubicBezTo>
                            <a:pt x="10515" y="109986"/>
                            <a:pt x="5467" y="58936"/>
                            <a:pt x="2050" y="22817"/>
                          </a:cubicBezTo>
                          <a:cubicBezTo>
                            <a:pt x="1840" y="20609"/>
                            <a:pt x="1629" y="18454"/>
                            <a:pt x="1419" y="16351"/>
                          </a:cubicBezTo>
                          <a:cubicBezTo>
                            <a:pt x="893" y="10568"/>
                            <a:pt x="420" y="5310"/>
                            <a:pt x="0" y="841"/>
                          </a:cubicBezTo>
                          <a:cubicBezTo>
                            <a:pt x="2208" y="578"/>
                            <a:pt x="4416" y="315"/>
                            <a:pt x="6572" y="0"/>
                          </a:cubicBezTo>
                          <a:cubicBezTo>
                            <a:pt x="6992" y="4469"/>
                            <a:pt x="7465" y="9831"/>
                            <a:pt x="8043" y="15667"/>
                          </a:cubicBezTo>
                          <a:cubicBezTo>
                            <a:pt x="8254" y="17770"/>
                            <a:pt x="8464" y="19926"/>
                            <a:pt x="8674" y="22134"/>
                          </a:cubicBezTo>
                          <a:cubicBezTo>
                            <a:pt x="12092" y="58147"/>
                            <a:pt x="17139" y="109144"/>
                            <a:pt x="19452" y="121131"/>
                          </a:cubicBezTo>
                          <a:cubicBezTo>
                            <a:pt x="19978" y="123918"/>
                            <a:pt x="21240" y="125653"/>
                            <a:pt x="23448" y="126704"/>
                          </a:cubicBezTo>
                          <a:cubicBezTo>
                            <a:pt x="26971" y="128387"/>
                            <a:pt x="32228" y="128019"/>
                            <a:pt x="37486" y="126862"/>
                          </a:cubicBezTo>
                          <a:cubicBezTo>
                            <a:pt x="39693" y="126389"/>
                            <a:pt x="41954" y="125758"/>
                            <a:pt x="44005" y="125075"/>
                          </a:cubicBezTo>
                          <a:cubicBezTo>
                            <a:pt x="47790" y="123865"/>
                            <a:pt x="51102" y="122446"/>
                            <a:pt x="53100" y="121499"/>
                          </a:cubicBezTo>
                          <a:cubicBezTo>
                            <a:pt x="54729" y="120711"/>
                            <a:pt x="56727" y="121342"/>
                            <a:pt x="57516" y="122919"/>
                          </a:cubicBezTo>
                          <a:cubicBezTo>
                            <a:pt x="58305" y="124496"/>
                            <a:pt x="57674" y="126441"/>
                            <a:pt x="55991" y="127230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2281" name="Google Shape;2281;p63"/>
                  <p:cNvGrpSpPr/>
                  <p:nvPr/>
                </p:nvGrpSpPr>
                <p:grpSpPr>
                  <a:xfrm>
                    <a:off x="5994426" y="1626331"/>
                    <a:ext cx="208422" cy="1154425"/>
                    <a:chOff x="5994426" y="1626331"/>
                    <a:chExt cx="208422" cy="1154425"/>
                  </a:xfrm>
                </p:grpSpPr>
                <p:sp>
                  <p:nvSpPr>
                    <p:cNvPr id="2282" name="Google Shape;2282;p63"/>
                    <p:cNvSpPr/>
                    <p:nvPr/>
                  </p:nvSpPr>
                  <p:spPr>
                    <a:xfrm>
                      <a:off x="6104622" y="2621299"/>
                      <a:ext cx="76705" cy="54729"/>
                    </a:xfrm>
                    <a:custGeom>
                      <a:rect b="b" l="l" r="r" t="t"/>
                      <a:pathLst>
                        <a:path extrusionOk="0" h="54729" w="76705">
                          <a:moveTo>
                            <a:pt x="0" y="2734"/>
                          </a:moveTo>
                          <a:lnTo>
                            <a:pt x="6572" y="54730"/>
                          </a:lnTo>
                          <a:lnTo>
                            <a:pt x="72868" y="54730"/>
                          </a:lnTo>
                          <a:lnTo>
                            <a:pt x="76706" y="0"/>
                          </a:lnTo>
                          <a:lnTo>
                            <a:pt x="0" y="2734"/>
                          </a:lnTo>
                          <a:close/>
                        </a:path>
                      </a:pathLst>
                    </a:custGeom>
                    <a:solidFill>
                      <a:srgbClr val="E0958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83" name="Google Shape;2283;p63"/>
                    <p:cNvSpPr/>
                    <p:nvPr/>
                  </p:nvSpPr>
                  <p:spPr>
                    <a:xfrm>
                      <a:off x="5994426" y="1667389"/>
                      <a:ext cx="193894" cy="962164"/>
                    </a:xfrm>
                    <a:custGeom>
                      <a:rect b="b" l="l" r="r" t="t"/>
                      <a:pathLst>
                        <a:path extrusionOk="0" h="962164" w="193894">
                          <a:moveTo>
                            <a:pt x="193894" y="55466"/>
                          </a:moveTo>
                          <a:lnTo>
                            <a:pt x="193894" y="948022"/>
                          </a:lnTo>
                          <a:lnTo>
                            <a:pt x="192948" y="962164"/>
                          </a:lnTo>
                          <a:lnTo>
                            <a:pt x="94476" y="962164"/>
                          </a:lnTo>
                          <a:cubicBezTo>
                            <a:pt x="93424" y="955697"/>
                            <a:pt x="91059" y="945340"/>
                            <a:pt x="87904" y="931934"/>
                          </a:cubicBezTo>
                          <a:cubicBezTo>
                            <a:pt x="87221" y="928990"/>
                            <a:pt x="86485" y="925940"/>
                            <a:pt x="85748" y="922733"/>
                          </a:cubicBezTo>
                          <a:cubicBezTo>
                            <a:pt x="72921" y="868161"/>
                            <a:pt x="50944" y="775104"/>
                            <a:pt x="47054" y="694192"/>
                          </a:cubicBezTo>
                          <a:cubicBezTo>
                            <a:pt x="41533" y="578634"/>
                            <a:pt x="43058" y="428955"/>
                            <a:pt x="43058" y="428955"/>
                          </a:cubicBezTo>
                          <a:cubicBezTo>
                            <a:pt x="31807" y="343101"/>
                            <a:pt x="14195" y="157092"/>
                            <a:pt x="5415" y="61880"/>
                          </a:cubicBezTo>
                          <a:cubicBezTo>
                            <a:pt x="5205" y="59620"/>
                            <a:pt x="4994" y="57411"/>
                            <a:pt x="4784" y="55256"/>
                          </a:cubicBezTo>
                          <a:cubicBezTo>
                            <a:pt x="1840" y="23291"/>
                            <a:pt x="0" y="3155"/>
                            <a:pt x="0" y="3155"/>
                          </a:cubicBezTo>
                          <a:cubicBezTo>
                            <a:pt x="15824" y="-3470"/>
                            <a:pt x="44583" y="1104"/>
                            <a:pt x="75181" y="9779"/>
                          </a:cubicBezTo>
                          <a:cubicBezTo>
                            <a:pt x="77389" y="10410"/>
                            <a:pt x="79597" y="11041"/>
                            <a:pt x="81858" y="11724"/>
                          </a:cubicBezTo>
                          <a:cubicBezTo>
                            <a:pt x="136220" y="28022"/>
                            <a:pt x="193842" y="55466"/>
                            <a:pt x="193842" y="55466"/>
                          </a:cubicBezTo>
                          <a:close/>
                        </a:path>
                      </a:pathLst>
                    </a:custGeom>
                    <a:solidFill>
                      <a:srgbClr val="221B3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84" name="Google Shape;2284;p63"/>
                    <p:cNvSpPr/>
                    <p:nvPr/>
                  </p:nvSpPr>
                  <p:spPr>
                    <a:xfrm>
                      <a:off x="6080175" y="2590122"/>
                      <a:ext cx="108145" cy="9200"/>
                    </a:xfrm>
                    <a:custGeom>
                      <a:rect b="b" l="l" r="r" t="t"/>
                      <a:pathLst>
                        <a:path extrusionOk="0" h="9200" w="108145">
                          <a:moveTo>
                            <a:pt x="108146" y="0"/>
                          </a:moveTo>
                          <a:lnTo>
                            <a:pt x="108146" y="9201"/>
                          </a:lnTo>
                          <a:lnTo>
                            <a:pt x="2156" y="9201"/>
                          </a:lnTo>
                          <a:cubicBezTo>
                            <a:pt x="1472" y="6256"/>
                            <a:pt x="736" y="3207"/>
                            <a:pt x="0" y="0"/>
                          </a:cubicBezTo>
                          <a:lnTo>
                            <a:pt x="108093" y="0"/>
                          </a:ln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85" name="Google Shape;2285;p63"/>
                    <p:cNvSpPr/>
                    <p:nvPr/>
                  </p:nvSpPr>
                  <p:spPr>
                    <a:xfrm>
                      <a:off x="6103658" y="2116374"/>
                      <a:ext cx="84662" cy="12407"/>
                    </a:xfrm>
                    <a:custGeom>
                      <a:rect b="b" l="l" r="r" t="t"/>
                      <a:pathLst>
                        <a:path extrusionOk="0" h="12407" w="84662">
                          <a:moveTo>
                            <a:pt x="84662" y="0"/>
                          </a:moveTo>
                          <a:lnTo>
                            <a:pt x="84662" y="8517"/>
                          </a:lnTo>
                          <a:cubicBezTo>
                            <a:pt x="73148" y="11409"/>
                            <a:pt x="59952" y="12408"/>
                            <a:pt x="47597" y="12408"/>
                          </a:cubicBezTo>
                          <a:cubicBezTo>
                            <a:pt x="24780" y="12408"/>
                            <a:pt x="4854" y="9148"/>
                            <a:pt x="3435" y="8938"/>
                          </a:cubicBezTo>
                          <a:cubicBezTo>
                            <a:pt x="1174" y="8570"/>
                            <a:pt x="-351" y="6414"/>
                            <a:pt x="70" y="4206"/>
                          </a:cubicBezTo>
                          <a:cubicBezTo>
                            <a:pt x="438" y="1945"/>
                            <a:pt x="2541" y="421"/>
                            <a:pt x="4802" y="789"/>
                          </a:cubicBezTo>
                          <a:cubicBezTo>
                            <a:pt x="5327" y="894"/>
                            <a:pt x="53538" y="8727"/>
                            <a:pt x="84662" y="0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86" name="Google Shape;2286;p63"/>
                    <p:cNvSpPr/>
                    <p:nvPr/>
                  </p:nvSpPr>
                  <p:spPr>
                    <a:xfrm>
                      <a:off x="6024808" y="1760756"/>
                      <a:ext cx="74083" cy="838619"/>
                    </a:xfrm>
                    <a:custGeom>
                      <a:rect b="b" l="l" r="r" t="t"/>
                      <a:pathLst>
                        <a:path extrusionOk="0" h="838619" w="74083">
                          <a:moveTo>
                            <a:pt x="74083" y="838567"/>
                          </a:moveTo>
                          <a:lnTo>
                            <a:pt x="67354" y="838567"/>
                          </a:lnTo>
                          <a:cubicBezTo>
                            <a:pt x="66828" y="835728"/>
                            <a:pt x="66250" y="832679"/>
                            <a:pt x="65618" y="829367"/>
                          </a:cubicBezTo>
                          <a:cubicBezTo>
                            <a:pt x="56892" y="783154"/>
                            <a:pt x="41014" y="696721"/>
                            <a:pt x="32707" y="640625"/>
                          </a:cubicBezTo>
                          <a:cubicBezTo>
                            <a:pt x="21141" y="562289"/>
                            <a:pt x="26556" y="345157"/>
                            <a:pt x="26767" y="336639"/>
                          </a:cubicBezTo>
                          <a:cubicBezTo>
                            <a:pt x="17986" y="261931"/>
                            <a:pt x="164" y="6104"/>
                            <a:pt x="6" y="3528"/>
                          </a:cubicBezTo>
                          <a:cubicBezTo>
                            <a:pt x="-100" y="1688"/>
                            <a:pt x="1267" y="111"/>
                            <a:pt x="3108" y="6"/>
                          </a:cubicBezTo>
                          <a:cubicBezTo>
                            <a:pt x="4948" y="-99"/>
                            <a:pt x="6525" y="1267"/>
                            <a:pt x="6630" y="3108"/>
                          </a:cubicBezTo>
                          <a:cubicBezTo>
                            <a:pt x="6841" y="5684"/>
                            <a:pt x="24663" y="261931"/>
                            <a:pt x="33391" y="336114"/>
                          </a:cubicBezTo>
                          <a:cubicBezTo>
                            <a:pt x="33391" y="336271"/>
                            <a:pt x="33391" y="336429"/>
                            <a:pt x="33391" y="336587"/>
                          </a:cubicBezTo>
                          <a:cubicBezTo>
                            <a:pt x="33338" y="338795"/>
                            <a:pt x="27607" y="560711"/>
                            <a:pt x="39227" y="639678"/>
                          </a:cubicBezTo>
                          <a:cubicBezTo>
                            <a:pt x="47533" y="696196"/>
                            <a:pt x="63673" y="783522"/>
                            <a:pt x="72295" y="829419"/>
                          </a:cubicBezTo>
                          <a:cubicBezTo>
                            <a:pt x="72926" y="832679"/>
                            <a:pt x="73505" y="835781"/>
                            <a:pt x="74031" y="838620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2287" name="Google Shape;2287;p63"/>
                    <p:cNvGrpSpPr/>
                    <p:nvPr/>
                  </p:nvGrpSpPr>
                  <p:grpSpPr>
                    <a:xfrm>
                      <a:off x="6052036" y="2649426"/>
                      <a:ext cx="150812" cy="131330"/>
                      <a:chOff x="6052036" y="2649426"/>
                      <a:chExt cx="150812" cy="131330"/>
                    </a:xfrm>
                  </p:grpSpPr>
                  <p:grpSp>
                    <p:nvGrpSpPr>
                      <p:cNvPr id="2288" name="Google Shape;2288;p63"/>
                      <p:cNvGrpSpPr/>
                      <p:nvPr/>
                    </p:nvGrpSpPr>
                    <p:grpSpPr>
                      <a:xfrm>
                        <a:off x="6052036" y="2649426"/>
                        <a:ext cx="150812" cy="131330"/>
                        <a:chOff x="6052036" y="2649426"/>
                        <a:chExt cx="150812" cy="131330"/>
                      </a:xfrm>
                    </p:grpSpPr>
                    <p:sp>
                      <p:nvSpPr>
                        <p:cNvPr id="2289" name="Google Shape;2289;p63"/>
                        <p:cNvSpPr/>
                        <p:nvPr/>
                      </p:nvSpPr>
                      <p:spPr>
                        <a:xfrm>
                          <a:off x="6052088" y="2649426"/>
                          <a:ext cx="150760" cy="131330"/>
                        </a:xfrm>
                        <a:custGeom>
                          <a:rect b="b" l="l" r="r" t="t"/>
                          <a:pathLst>
                            <a:path extrusionOk="0" h="131330" w="150760">
                              <a:moveTo>
                                <a:pt x="150637" y="115243"/>
                              </a:moveTo>
                              <a:cubicBezTo>
                                <a:pt x="150637" y="115821"/>
                                <a:pt x="150637" y="116400"/>
                                <a:pt x="150637" y="116978"/>
                              </a:cubicBezTo>
                              <a:cubicBezTo>
                                <a:pt x="150585" y="119659"/>
                                <a:pt x="150480" y="122025"/>
                                <a:pt x="150374" y="124076"/>
                              </a:cubicBezTo>
                              <a:cubicBezTo>
                                <a:pt x="150111" y="128597"/>
                                <a:pt x="149796" y="131331"/>
                                <a:pt x="149796" y="131331"/>
                              </a:cubicBezTo>
                              <a:lnTo>
                                <a:pt x="379" y="131331"/>
                              </a:lnTo>
                              <a:cubicBezTo>
                                <a:pt x="379" y="131331"/>
                                <a:pt x="-357" y="125548"/>
                                <a:pt x="222" y="116978"/>
                              </a:cubicBezTo>
                              <a:cubicBezTo>
                                <a:pt x="1221" y="101731"/>
                                <a:pt x="6268" y="77600"/>
                                <a:pt x="26930" y="61670"/>
                              </a:cubicBezTo>
                              <a:cubicBezTo>
                                <a:pt x="55162" y="39851"/>
                                <a:pt x="44279" y="44373"/>
                                <a:pt x="50063" y="34436"/>
                              </a:cubicBezTo>
                              <a:cubicBezTo>
                                <a:pt x="50694" y="33332"/>
                                <a:pt x="55793" y="16403"/>
                                <a:pt x="56319" y="15247"/>
                              </a:cubicBezTo>
                              <a:cubicBezTo>
                                <a:pt x="61156" y="4889"/>
                                <a:pt x="65624" y="0"/>
                                <a:pt x="92437" y="0"/>
                              </a:cubicBezTo>
                              <a:cubicBezTo>
                                <a:pt x="127925" y="0"/>
                                <a:pt x="131079" y="17244"/>
                                <a:pt x="134865" y="26287"/>
                              </a:cubicBezTo>
                              <a:cubicBezTo>
                                <a:pt x="136442" y="30073"/>
                                <a:pt x="138598" y="37959"/>
                                <a:pt x="140753" y="47370"/>
                              </a:cubicBezTo>
                              <a:cubicBezTo>
                                <a:pt x="141647" y="51155"/>
                                <a:pt x="142541" y="55203"/>
                                <a:pt x="143435" y="59304"/>
                              </a:cubicBezTo>
                              <a:cubicBezTo>
                                <a:pt x="145643" y="69608"/>
                                <a:pt x="147693" y="80334"/>
                                <a:pt x="149060" y="88903"/>
                              </a:cubicBezTo>
                              <a:cubicBezTo>
                                <a:pt x="150532" y="98104"/>
                                <a:pt x="150847" y="107567"/>
                                <a:pt x="150742" y="11519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C54A6"/>
                        </a:solidFill>
                        <a:ln>
                          <a:noFill/>
                        </a:ln>
                      </p:spPr>
                      <p:txBody>
                        <a:bodyPr anchorCtr="0" anchor="ctr" bIns="34275" lIns="68575" spcFirstLastPara="1" rIns="68575" wrap="square" tIns="34275">
                          <a:noAutofit/>
                        </a:bodyPr>
                        <a:lstStyle/>
                        <a:p>
                          <a:pPr indent="0" lvl="0" marL="0" marR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40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90" name="Google Shape;2290;p63"/>
                        <p:cNvSpPr/>
                        <p:nvPr/>
                      </p:nvSpPr>
                      <p:spPr>
                        <a:xfrm>
                          <a:off x="6183838" y="2696690"/>
                          <a:ext cx="18992" cy="76811"/>
                        </a:xfrm>
                        <a:custGeom>
                          <a:rect b="b" l="l" r="r" t="t"/>
                          <a:pathLst>
                            <a:path extrusionOk="0" h="76811" w="18992">
                              <a:moveTo>
                                <a:pt x="18888" y="67979"/>
                              </a:moveTo>
                              <a:cubicBezTo>
                                <a:pt x="18888" y="68557"/>
                                <a:pt x="18888" y="69135"/>
                                <a:pt x="18888" y="69714"/>
                              </a:cubicBezTo>
                              <a:cubicBezTo>
                                <a:pt x="18836" y="72395"/>
                                <a:pt x="18730" y="74761"/>
                                <a:pt x="18625" y="76811"/>
                              </a:cubicBezTo>
                              <a:cubicBezTo>
                                <a:pt x="11317" y="71712"/>
                                <a:pt x="6165" y="64929"/>
                                <a:pt x="3116" y="56675"/>
                              </a:cubicBezTo>
                              <a:cubicBezTo>
                                <a:pt x="-6137" y="31492"/>
                                <a:pt x="8110" y="1262"/>
                                <a:pt x="8688" y="0"/>
                              </a:cubicBezTo>
                              <a:lnTo>
                                <a:pt x="9004" y="158"/>
                              </a:lnTo>
                              <a:cubicBezTo>
                                <a:pt x="9898" y="3943"/>
                                <a:pt x="10792" y="7991"/>
                                <a:pt x="11686" y="12092"/>
                              </a:cubicBezTo>
                              <a:cubicBezTo>
                                <a:pt x="8321" y="22397"/>
                                <a:pt x="4430" y="39641"/>
                                <a:pt x="9845" y="54309"/>
                              </a:cubicBezTo>
                              <a:cubicBezTo>
                                <a:pt x="11790" y="59619"/>
                                <a:pt x="14892" y="64246"/>
                                <a:pt x="18993" y="6803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22A63"/>
                        </a:solidFill>
                        <a:ln>
                          <a:noFill/>
                        </a:ln>
                      </p:spPr>
                      <p:txBody>
                        <a:bodyPr anchorCtr="0" anchor="ctr" bIns="34275" lIns="68575" spcFirstLastPara="1" rIns="68575" wrap="square" tIns="34275">
                          <a:noAutofit/>
                        </a:bodyPr>
                        <a:lstStyle/>
                        <a:p>
                          <a:pPr indent="0" lvl="0" marL="0" marR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40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291" name="Google Shape;2291;p63"/>
                        <p:cNvSpPr/>
                        <p:nvPr/>
                      </p:nvSpPr>
                      <p:spPr>
                        <a:xfrm>
                          <a:off x="6052036" y="2766404"/>
                          <a:ext cx="150689" cy="14352"/>
                        </a:xfrm>
                        <a:custGeom>
                          <a:rect b="b" l="l" r="r" t="t"/>
                          <a:pathLst>
                            <a:path extrusionOk="0" h="14352" w="150689">
                              <a:moveTo>
                                <a:pt x="150690" y="0"/>
                              </a:moveTo>
                              <a:cubicBezTo>
                                <a:pt x="150479" y="8517"/>
                                <a:pt x="149796" y="14353"/>
                                <a:pt x="149796" y="14353"/>
                              </a:cubicBezTo>
                              <a:lnTo>
                                <a:pt x="379" y="14353"/>
                              </a:lnTo>
                              <a:cubicBezTo>
                                <a:pt x="379" y="14353"/>
                                <a:pt x="-357" y="8570"/>
                                <a:pt x="222" y="0"/>
                              </a:cubicBezTo>
                              <a:lnTo>
                                <a:pt x="150690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222A63"/>
                        </a:solidFill>
                        <a:ln>
                          <a:noFill/>
                        </a:ln>
                      </p:spPr>
                      <p:txBody>
                        <a:bodyPr anchorCtr="0" anchor="ctr" bIns="34275" lIns="68575" spcFirstLastPara="1" rIns="68575" wrap="square" tIns="34275">
                          <a:noAutofit/>
                        </a:bodyPr>
                        <a:lstStyle/>
                        <a:p>
                          <a:pPr indent="0" lvl="0" marL="0" marR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40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</p:grpSp>
                  <p:sp>
                    <p:nvSpPr>
                      <p:cNvPr id="2292" name="Google Shape;2292;p63"/>
                      <p:cNvSpPr/>
                      <p:nvPr/>
                    </p:nvSpPr>
                    <p:spPr>
                      <a:xfrm>
                        <a:off x="6108249" y="2682922"/>
                        <a:ext cx="45347" cy="11086"/>
                      </a:xfrm>
                      <a:custGeom>
                        <a:rect b="b" l="l" r="r" t="t"/>
                        <a:pathLst>
                          <a:path extrusionOk="0" h="11086" w="45347">
                            <a:moveTo>
                              <a:pt x="41114" y="11087"/>
                            </a:moveTo>
                            <a:cubicBezTo>
                              <a:pt x="40745" y="11087"/>
                              <a:pt x="40378" y="11087"/>
                              <a:pt x="40062" y="10929"/>
                            </a:cubicBezTo>
                            <a:cubicBezTo>
                              <a:pt x="21083" y="5987"/>
                              <a:pt x="5573" y="10193"/>
                              <a:pt x="5415" y="10193"/>
                            </a:cubicBezTo>
                            <a:cubicBezTo>
                              <a:pt x="3155" y="10824"/>
                              <a:pt x="789" y="9509"/>
                              <a:pt x="158" y="7249"/>
                            </a:cubicBezTo>
                            <a:cubicBezTo>
                              <a:pt x="-473" y="4988"/>
                              <a:pt x="841" y="2622"/>
                              <a:pt x="3102" y="1991"/>
                            </a:cubicBezTo>
                            <a:cubicBezTo>
                              <a:pt x="3839" y="1781"/>
                              <a:pt x="20977" y="-2793"/>
                              <a:pt x="42165" y="2675"/>
                            </a:cubicBezTo>
                            <a:cubicBezTo>
                              <a:pt x="44426" y="3253"/>
                              <a:pt x="45793" y="5566"/>
                              <a:pt x="45215" y="7880"/>
                            </a:cubicBezTo>
                            <a:cubicBezTo>
                              <a:pt x="44741" y="9772"/>
                              <a:pt x="43006" y="11087"/>
                              <a:pt x="41114" y="11087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293" name="Google Shape;2293;p63"/>
                      <p:cNvSpPr/>
                      <p:nvPr/>
                    </p:nvSpPr>
                    <p:spPr>
                      <a:xfrm>
                        <a:off x="6113296" y="2666730"/>
                        <a:ext cx="45347" cy="11086"/>
                      </a:xfrm>
                      <a:custGeom>
                        <a:rect b="b" l="l" r="r" t="t"/>
                        <a:pathLst>
                          <a:path extrusionOk="0" h="11086" w="45347">
                            <a:moveTo>
                              <a:pt x="41114" y="11087"/>
                            </a:moveTo>
                            <a:cubicBezTo>
                              <a:pt x="40746" y="11087"/>
                              <a:pt x="40378" y="11087"/>
                              <a:pt x="40062" y="10929"/>
                            </a:cubicBezTo>
                            <a:cubicBezTo>
                              <a:pt x="21083" y="5987"/>
                              <a:pt x="5573" y="10193"/>
                              <a:pt x="5415" y="10193"/>
                            </a:cubicBezTo>
                            <a:cubicBezTo>
                              <a:pt x="3155" y="10824"/>
                              <a:pt x="789" y="9509"/>
                              <a:pt x="158" y="7249"/>
                            </a:cubicBezTo>
                            <a:cubicBezTo>
                              <a:pt x="-473" y="4988"/>
                              <a:pt x="841" y="2622"/>
                              <a:pt x="3102" y="1991"/>
                            </a:cubicBezTo>
                            <a:cubicBezTo>
                              <a:pt x="3839" y="1781"/>
                              <a:pt x="20978" y="-2793"/>
                              <a:pt x="42166" y="2675"/>
                            </a:cubicBezTo>
                            <a:cubicBezTo>
                              <a:pt x="44426" y="3253"/>
                              <a:pt x="45793" y="5566"/>
                              <a:pt x="45215" y="7880"/>
                            </a:cubicBezTo>
                            <a:cubicBezTo>
                              <a:pt x="44742" y="9825"/>
                              <a:pt x="43006" y="11087"/>
                              <a:pt x="41114" y="11087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294" name="Google Shape;2294;p63"/>
                      <p:cNvSpPr/>
                      <p:nvPr/>
                    </p:nvSpPr>
                    <p:spPr>
                      <a:xfrm>
                        <a:off x="6101835" y="2698379"/>
                        <a:ext cx="45346" cy="11139"/>
                      </a:xfrm>
                      <a:custGeom>
                        <a:rect b="b" l="l" r="r" t="t"/>
                        <a:pathLst>
                          <a:path extrusionOk="0" h="11139" w="45346">
                            <a:moveTo>
                              <a:pt x="41114" y="11139"/>
                            </a:moveTo>
                            <a:cubicBezTo>
                              <a:pt x="40745" y="11139"/>
                              <a:pt x="40378" y="11139"/>
                              <a:pt x="40062" y="10981"/>
                            </a:cubicBezTo>
                            <a:cubicBezTo>
                              <a:pt x="21188" y="6092"/>
                              <a:pt x="5573" y="10246"/>
                              <a:pt x="5415" y="10246"/>
                            </a:cubicBezTo>
                            <a:cubicBezTo>
                              <a:pt x="3154" y="10876"/>
                              <a:pt x="789" y="9509"/>
                              <a:pt x="158" y="7249"/>
                            </a:cubicBezTo>
                            <a:cubicBezTo>
                              <a:pt x="-473" y="4988"/>
                              <a:pt x="841" y="2622"/>
                              <a:pt x="3102" y="1991"/>
                            </a:cubicBezTo>
                            <a:cubicBezTo>
                              <a:pt x="3838" y="1781"/>
                              <a:pt x="20977" y="-2793"/>
                              <a:pt x="42165" y="2675"/>
                            </a:cubicBezTo>
                            <a:cubicBezTo>
                              <a:pt x="44426" y="3253"/>
                              <a:pt x="45792" y="5566"/>
                              <a:pt x="45214" y="7880"/>
                            </a:cubicBezTo>
                            <a:cubicBezTo>
                              <a:pt x="44741" y="9825"/>
                              <a:pt x="43006" y="11087"/>
                              <a:pt x="41114" y="11087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295" name="Google Shape;2295;p63"/>
                      <p:cNvSpPr/>
                      <p:nvPr/>
                    </p:nvSpPr>
                    <p:spPr>
                      <a:xfrm>
                        <a:off x="6094369" y="2713731"/>
                        <a:ext cx="45347" cy="11139"/>
                      </a:xfrm>
                      <a:custGeom>
                        <a:rect b="b" l="l" r="r" t="t"/>
                        <a:pathLst>
                          <a:path extrusionOk="0" h="11139" w="45347">
                            <a:moveTo>
                              <a:pt x="41114" y="11139"/>
                            </a:moveTo>
                            <a:cubicBezTo>
                              <a:pt x="40745" y="11139"/>
                              <a:pt x="40378" y="11139"/>
                              <a:pt x="40062" y="10982"/>
                            </a:cubicBezTo>
                            <a:cubicBezTo>
                              <a:pt x="21188" y="6092"/>
                              <a:pt x="5573" y="10245"/>
                              <a:pt x="5415" y="10245"/>
                            </a:cubicBezTo>
                            <a:cubicBezTo>
                              <a:pt x="3155" y="10876"/>
                              <a:pt x="789" y="9509"/>
                              <a:pt x="158" y="7249"/>
                            </a:cubicBezTo>
                            <a:cubicBezTo>
                              <a:pt x="-473" y="4988"/>
                              <a:pt x="841" y="2622"/>
                              <a:pt x="3102" y="1991"/>
                            </a:cubicBezTo>
                            <a:cubicBezTo>
                              <a:pt x="3839" y="1781"/>
                              <a:pt x="20978" y="-2793"/>
                              <a:pt x="42165" y="2675"/>
                            </a:cubicBezTo>
                            <a:cubicBezTo>
                              <a:pt x="44426" y="3253"/>
                              <a:pt x="45793" y="5566"/>
                              <a:pt x="45215" y="7880"/>
                            </a:cubicBezTo>
                            <a:cubicBezTo>
                              <a:pt x="44741" y="9825"/>
                              <a:pt x="43006" y="11087"/>
                              <a:pt x="41114" y="11087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anchorCtr="0" anchor="ctr" bIns="34275" lIns="68575" spcFirstLastPara="1" rIns="68575" wrap="square" tIns="34275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296" name="Google Shape;2296;p63"/>
                    <p:cNvSpPr/>
                    <p:nvPr/>
                  </p:nvSpPr>
                  <p:spPr>
                    <a:xfrm>
                      <a:off x="5999263" y="1626331"/>
                      <a:ext cx="95472" cy="102938"/>
                    </a:xfrm>
                    <a:custGeom>
                      <a:rect b="b" l="l" r="r" t="t"/>
                      <a:pathLst>
                        <a:path extrusionOk="0" h="102938" w="95472">
                          <a:moveTo>
                            <a:pt x="95423" y="3888"/>
                          </a:moveTo>
                          <a:cubicBezTo>
                            <a:pt x="95107" y="5413"/>
                            <a:pt x="90586" y="28966"/>
                            <a:pt x="77127" y="52730"/>
                          </a:cubicBezTo>
                          <a:cubicBezTo>
                            <a:pt x="69188" y="66714"/>
                            <a:pt x="58095" y="80804"/>
                            <a:pt x="43006" y="90531"/>
                          </a:cubicBezTo>
                          <a:cubicBezTo>
                            <a:pt x="30336" y="98680"/>
                            <a:pt x="16141" y="102833"/>
                            <a:pt x="631" y="102938"/>
                          </a:cubicBezTo>
                          <a:cubicBezTo>
                            <a:pt x="421" y="100677"/>
                            <a:pt x="211" y="98469"/>
                            <a:pt x="0" y="96314"/>
                          </a:cubicBezTo>
                          <a:cubicBezTo>
                            <a:pt x="14458" y="96314"/>
                            <a:pt x="27602" y="92528"/>
                            <a:pt x="39378" y="85010"/>
                          </a:cubicBezTo>
                          <a:cubicBezTo>
                            <a:pt x="52890" y="76335"/>
                            <a:pt x="62984" y="63665"/>
                            <a:pt x="70450" y="50837"/>
                          </a:cubicBezTo>
                          <a:cubicBezTo>
                            <a:pt x="84172" y="27178"/>
                            <a:pt x="88851" y="3099"/>
                            <a:pt x="88903" y="2731"/>
                          </a:cubicBezTo>
                          <a:cubicBezTo>
                            <a:pt x="89219" y="944"/>
                            <a:pt x="90954" y="-265"/>
                            <a:pt x="92741" y="50"/>
                          </a:cubicBezTo>
                          <a:cubicBezTo>
                            <a:pt x="94529" y="418"/>
                            <a:pt x="95738" y="2100"/>
                            <a:pt x="95423" y="3941"/>
                          </a:cubicBezTo>
                          <a:close/>
                        </a:path>
                      </a:pathLst>
                    </a:custGeom>
                    <a:solidFill>
                      <a:srgbClr val="4C436B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297" name="Google Shape;2297;p63"/>
                <p:cNvGrpSpPr/>
                <p:nvPr/>
              </p:nvGrpSpPr>
              <p:grpSpPr>
                <a:xfrm>
                  <a:off x="5928235" y="930673"/>
                  <a:ext cx="430407" cy="783445"/>
                  <a:chOff x="5928235" y="930673"/>
                  <a:chExt cx="430407" cy="783445"/>
                </a:xfrm>
              </p:grpSpPr>
              <p:sp>
                <p:nvSpPr>
                  <p:cNvPr id="2298" name="Google Shape;2298;p63"/>
                  <p:cNvSpPr/>
                  <p:nvPr/>
                </p:nvSpPr>
                <p:spPr>
                  <a:xfrm>
                    <a:off x="5989378" y="1646780"/>
                    <a:ext cx="367231" cy="67338"/>
                  </a:xfrm>
                  <a:custGeom>
                    <a:rect b="b" l="l" r="r" t="t"/>
                    <a:pathLst>
                      <a:path extrusionOk="0" h="67338" w="367231">
                        <a:moveTo>
                          <a:pt x="82016" y="66875"/>
                        </a:moveTo>
                        <a:cubicBezTo>
                          <a:pt x="109039" y="67821"/>
                          <a:pt x="136063" y="67243"/>
                          <a:pt x="163033" y="65823"/>
                        </a:cubicBezTo>
                        <a:cubicBezTo>
                          <a:pt x="189268" y="64404"/>
                          <a:pt x="215660" y="62774"/>
                          <a:pt x="241737" y="59304"/>
                        </a:cubicBezTo>
                        <a:cubicBezTo>
                          <a:pt x="284848" y="53573"/>
                          <a:pt x="327170" y="42638"/>
                          <a:pt x="367232" y="25867"/>
                        </a:cubicBezTo>
                        <a:lnTo>
                          <a:pt x="361134" y="0"/>
                        </a:lnTo>
                        <a:cubicBezTo>
                          <a:pt x="361134" y="0"/>
                          <a:pt x="176545" y="58147"/>
                          <a:pt x="2734" y="41323"/>
                        </a:cubicBezTo>
                        <a:lnTo>
                          <a:pt x="0" y="57990"/>
                        </a:lnTo>
                        <a:cubicBezTo>
                          <a:pt x="27023" y="63194"/>
                          <a:pt x="54520" y="65876"/>
                          <a:pt x="82016" y="668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9" name="Google Shape;2299;p63"/>
                  <p:cNvSpPr/>
                  <p:nvPr/>
                </p:nvSpPr>
                <p:spPr>
                  <a:xfrm>
                    <a:off x="5963755" y="930673"/>
                    <a:ext cx="238869" cy="166378"/>
                  </a:xfrm>
                  <a:custGeom>
                    <a:rect b="b" l="l" r="r" t="t"/>
                    <a:pathLst>
                      <a:path extrusionOk="0" h="166378" w="238869">
                        <a:moveTo>
                          <a:pt x="230611" y="130586"/>
                        </a:moveTo>
                        <a:cubicBezTo>
                          <a:pt x="230611" y="130586"/>
                          <a:pt x="265731" y="59138"/>
                          <a:pt x="191127" y="19549"/>
                        </a:cubicBezTo>
                        <a:cubicBezTo>
                          <a:pt x="138921" y="-8158"/>
                          <a:pt x="38083" y="-13257"/>
                          <a:pt x="7327" y="50200"/>
                        </a:cubicBezTo>
                        <a:cubicBezTo>
                          <a:pt x="-21273" y="109241"/>
                          <a:pt x="43078" y="158871"/>
                          <a:pt x="43078" y="158871"/>
                        </a:cubicBezTo>
                        <a:cubicBezTo>
                          <a:pt x="43078" y="158871"/>
                          <a:pt x="180928" y="188313"/>
                          <a:pt x="230663" y="130586"/>
                        </a:cubicBezTo>
                        <a:close/>
                      </a:path>
                    </a:pathLst>
                  </a:custGeom>
                  <a:solidFill>
                    <a:srgbClr val="222A63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0" name="Google Shape;2300;p63"/>
                  <p:cNvSpPr/>
                  <p:nvPr/>
                </p:nvSpPr>
                <p:spPr>
                  <a:xfrm>
                    <a:off x="6026558" y="978612"/>
                    <a:ext cx="88894" cy="71343"/>
                  </a:xfrm>
                  <a:custGeom>
                    <a:rect b="b" l="l" r="r" t="t"/>
                    <a:pathLst>
                      <a:path extrusionOk="0" h="71343" w="88894">
                        <a:moveTo>
                          <a:pt x="46256" y="0"/>
                        </a:moveTo>
                        <a:cubicBezTo>
                          <a:pt x="46256" y="0"/>
                          <a:pt x="-18253" y="8780"/>
                          <a:pt x="5091" y="43216"/>
                        </a:cubicBezTo>
                        <a:cubicBezTo>
                          <a:pt x="17446" y="61407"/>
                          <a:pt x="87370" y="71343"/>
                          <a:pt x="87370" y="71343"/>
                        </a:cubicBezTo>
                        <a:cubicBezTo>
                          <a:pt x="87370" y="71343"/>
                          <a:pt x="101092" y="8254"/>
                          <a:pt x="46204" y="0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1" name="Google Shape;2301;p63"/>
                  <p:cNvSpPr/>
                  <p:nvPr/>
                </p:nvSpPr>
                <p:spPr>
                  <a:xfrm>
                    <a:off x="5928235" y="1031870"/>
                    <a:ext cx="429715" cy="648770"/>
                  </a:xfrm>
                  <a:custGeom>
                    <a:rect b="b" l="l" r="r" t="t"/>
                    <a:pathLst>
                      <a:path extrusionOk="0" h="648770" w="429715">
                        <a:moveTo>
                          <a:pt x="414812" y="597350"/>
                        </a:moveTo>
                        <a:cubicBezTo>
                          <a:pt x="414812" y="597350"/>
                          <a:pt x="175809" y="677631"/>
                          <a:pt x="72815" y="637570"/>
                        </a:cubicBezTo>
                        <a:cubicBezTo>
                          <a:pt x="72815" y="637570"/>
                          <a:pt x="40535" y="627528"/>
                          <a:pt x="27549" y="564281"/>
                        </a:cubicBezTo>
                        <a:cubicBezTo>
                          <a:pt x="27128" y="562231"/>
                          <a:pt x="26708" y="560075"/>
                          <a:pt x="26340" y="557919"/>
                        </a:cubicBezTo>
                        <a:cubicBezTo>
                          <a:pt x="20872" y="526638"/>
                          <a:pt x="20031" y="483316"/>
                          <a:pt x="29126" y="423592"/>
                        </a:cubicBezTo>
                        <a:cubicBezTo>
                          <a:pt x="40009" y="351933"/>
                          <a:pt x="24973" y="315341"/>
                          <a:pt x="18506" y="243998"/>
                        </a:cubicBezTo>
                        <a:cubicBezTo>
                          <a:pt x="18296" y="241474"/>
                          <a:pt x="18033" y="238951"/>
                          <a:pt x="17823" y="236322"/>
                        </a:cubicBezTo>
                        <a:cubicBezTo>
                          <a:pt x="17139" y="228593"/>
                          <a:pt x="16508" y="220497"/>
                          <a:pt x="15825" y="211875"/>
                        </a:cubicBezTo>
                        <a:cubicBezTo>
                          <a:pt x="8885" y="117661"/>
                          <a:pt x="-21083" y="77389"/>
                          <a:pt x="25814" y="49420"/>
                        </a:cubicBezTo>
                        <a:cubicBezTo>
                          <a:pt x="72763" y="21450"/>
                          <a:pt x="134275" y="0"/>
                          <a:pt x="134275" y="0"/>
                        </a:cubicBezTo>
                        <a:cubicBezTo>
                          <a:pt x="134275" y="0"/>
                          <a:pt x="186639" y="16614"/>
                          <a:pt x="223546" y="0"/>
                        </a:cubicBezTo>
                        <a:cubicBezTo>
                          <a:pt x="223546" y="0"/>
                          <a:pt x="279696" y="27496"/>
                          <a:pt x="322859" y="43269"/>
                        </a:cubicBezTo>
                        <a:cubicBezTo>
                          <a:pt x="366023" y="58988"/>
                          <a:pt x="351828" y="173075"/>
                          <a:pt x="365444" y="238583"/>
                        </a:cubicBezTo>
                        <a:cubicBezTo>
                          <a:pt x="379061" y="304090"/>
                          <a:pt x="402089" y="356191"/>
                          <a:pt x="422961" y="464863"/>
                        </a:cubicBezTo>
                        <a:cubicBezTo>
                          <a:pt x="441993" y="564228"/>
                          <a:pt x="414759" y="597403"/>
                          <a:pt x="414759" y="597403"/>
                        </a:cubicBezTo>
                        <a:close/>
                      </a:path>
                    </a:pathLst>
                  </a:custGeom>
                  <a:solidFill>
                    <a:srgbClr val="3C54A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2" name="Google Shape;2302;p63"/>
                  <p:cNvSpPr/>
                  <p:nvPr/>
                </p:nvSpPr>
                <p:spPr>
                  <a:xfrm>
                    <a:off x="6060301" y="1198320"/>
                    <a:ext cx="183598" cy="77494"/>
                  </a:xfrm>
                  <a:custGeom>
                    <a:rect b="b" l="l" r="r" t="t"/>
                    <a:pathLst>
                      <a:path extrusionOk="0" h="77494" w="183598">
                        <a:moveTo>
                          <a:pt x="53" y="7098"/>
                        </a:moveTo>
                        <a:cubicBezTo>
                          <a:pt x="53" y="7098"/>
                          <a:pt x="6309" y="48053"/>
                          <a:pt x="7361" y="77495"/>
                        </a:cubicBezTo>
                        <a:cubicBezTo>
                          <a:pt x="7361" y="77495"/>
                          <a:pt x="128702" y="75076"/>
                          <a:pt x="183590" y="67400"/>
                        </a:cubicBezTo>
                        <a:cubicBezTo>
                          <a:pt x="183590" y="67400"/>
                          <a:pt x="184326" y="27707"/>
                          <a:pt x="172024" y="0"/>
                        </a:cubicBezTo>
                        <a:lnTo>
                          <a:pt x="0" y="7045"/>
                        </a:lnTo>
                        <a:close/>
                      </a:path>
                    </a:pathLst>
                  </a:custGeom>
                  <a:solidFill>
                    <a:srgbClr val="222A63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3" name="Google Shape;2303;p63"/>
                  <p:cNvSpPr/>
                  <p:nvPr/>
                </p:nvSpPr>
                <p:spPr>
                  <a:xfrm>
                    <a:off x="5962619" y="1260517"/>
                    <a:ext cx="46527" cy="410131"/>
                  </a:xfrm>
                  <a:custGeom>
                    <a:rect b="b" l="l" r="r" t="t"/>
                    <a:pathLst>
                      <a:path extrusionOk="0" h="410131" w="46527">
                        <a:moveTo>
                          <a:pt x="43268" y="410132"/>
                        </a:moveTo>
                        <a:cubicBezTo>
                          <a:pt x="42164" y="410132"/>
                          <a:pt x="41112" y="409554"/>
                          <a:pt x="40481" y="408555"/>
                        </a:cubicBezTo>
                        <a:cubicBezTo>
                          <a:pt x="-317" y="341207"/>
                          <a:pt x="4468" y="242998"/>
                          <a:pt x="11565" y="175019"/>
                        </a:cubicBezTo>
                        <a:cubicBezTo>
                          <a:pt x="18558" y="108355"/>
                          <a:pt x="210" y="4836"/>
                          <a:pt x="52" y="3837"/>
                        </a:cubicBezTo>
                        <a:cubicBezTo>
                          <a:pt x="-264" y="2050"/>
                          <a:pt x="893" y="367"/>
                          <a:pt x="2681" y="52"/>
                        </a:cubicBezTo>
                        <a:cubicBezTo>
                          <a:pt x="4468" y="-264"/>
                          <a:pt x="6151" y="893"/>
                          <a:pt x="6466" y="2681"/>
                        </a:cubicBezTo>
                        <a:cubicBezTo>
                          <a:pt x="6676" y="3732"/>
                          <a:pt x="25183" y="108145"/>
                          <a:pt x="18085" y="175703"/>
                        </a:cubicBezTo>
                        <a:cubicBezTo>
                          <a:pt x="11040" y="242735"/>
                          <a:pt x="6308" y="339525"/>
                          <a:pt x="46054" y="405190"/>
                        </a:cubicBezTo>
                        <a:cubicBezTo>
                          <a:pt x="47000" y="406715"/>
                          <a:pt x="46475" y="408712"/>
                          <a:pt x="44951" y="409659"/>
                        </a:cubicBezTo>
                        <a:cubicBezTo>
                          <a:pt x="44424" y="409974"/>
                          <a:pt x="43846" y="410132"/>
                          <a:pt x="43268" y="410132"/>
                        </a:cubicBezTo>
                        <a:close/>
                      </a:path>
                    </a:pathLst>
                  </a:custGeom>
                  <a:solidFill>
                    <a:srgbClr val="222A63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4" name="Google Shape;2304;p63"/>
                  <p:cNvSpPr/>
                  <p:nvPr/>
                </p:nvSpPr>
                <p:spPr>
                  <a:xfrm>
                    <a:off x="6284183" y="1213691"/>
                    <a:ext cx="53204" cy="205322"/>
                  </a:xfrm>
                  <a:custGeom>
                    <a:rect b="b" l="l" r="r" t="t"/>
                    <a:pathLst>
                      <a:path extrusionOk="0" h="205322" w="53204">
                        <a:moveTo>
                          <a:pt x="48980" y="205231"/>
                        </a:moveTo>
                        <a:cubicBezTo>
                          <a:pt x="51503" y="205810"/>
                          <a:pt x="53764" y="203549"/>
                          <a:pt x="53081" y="201025"/>
                        </a:cubicBezTo>
                        <a:cubicBezTo>
                          <a:pt x="46246" y="175895"/>
                          <a:pt x="38360" y="149555"/>
                          <a:pt x="32366" y="129629"/>
                        </a:cubicBezTo>
                        <a:cubicBezTo>
                          <a:pt x="29948" y="121585"/>
                          <a:pt x="27845" y="114593"/>
                          <a:pt x="26373" y="109441"/>
                        </a:cubicBezTo>
                        <a:cubicBezTo>
                          <a:pt x="17488" y="78790"/>
                          <a:pt x="6973" y="3766"/>
                          <a:pt x="6868" y="2978"/>
                        </a:cubicBezTo>
                        <a:cubicBezTo>
                          <a:pt x="6605" y="1085"/>
                          <a:pt x="4870" y="-229"/>
                          <a:pt x="2977" y="33"/>
                        </a:cubicBezTo>
                        <a:cubicBezTo>
                          <a:pt x="1085" y="296"/>
                          <a:pt x="-230" y="2031"/>
                          <a:pt x="34" y="3924"/>
                        </a:cubicBezTo>
                        <a:cubicBezTo>
                          <a:pt x="454" y="7026"/>
                          <a:pt x="10706" y="80209"/>
                          <a:pt x="19749" y="111333"/>
                        </a:cubicBezTo>
                        <a:cubicBezTo>
                          <a:pt x="21273" y="116538"/>
                          <a:pt x="23324" y="123531"/>
                          <a:pt x="25742" y="131575"/>
                        </a:cubicBezTo>
                        <a:cubicBezTo>
                          <a:pt x="31683" y="151448"/>
                          <a:pt x="39569" y="177735"/>
                          <a:pt x="46404" y="202760"/>
                        </a:cubicBezTo>
                        <a:cubicBezTo>
                          <a:pt x="46720" y="203969"/>
                          <a:pt x="47666" y="204916"/>
                          <a:pt x="48875" y="205179"/>
                        </a:cubicBezTo>
                        <a:cubicBezTo>
                          <a:pt x="48875" y="205179"/>
                          <a:pt x="48875" y="205179"/>
                          <a:pt x="48927" y="205179"/>
                        </a:cubicBezTo>
                        <a:close/>
                      </a:path>
                    </a:pathLst>
                  </a:custGeom>
                  <a:solidFill>
                    <a:srgbClr val="222A63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5" name="Google Shape;2305;p63"/>
                  <p:cNvSpPr/>
                  <p:nvPr/>
                </p:nvSpPr>
                <p:spPr>
                  <a:xfrm>
                    <a:off x="5972239" y="1596098"/>
                    <a:ext cx="386403" cy="101314"/>
                  </a:xfrm>
                  <a:custGeom>
                    <a:rect b="b" l="l" r="r" t="t"/>
                    <a:pathLst>
                      <a:path extrusionOk="0" h="101314" w="386403">
                        <a:moveTo>
                          <a:pt x="382900" y="0"/>
                        </a:moveTo>
                        <a:cubicBezTo>
                          <a:pt x="382900" y="0"/>
                          <a:pt x="393099" y="31282"/>
                          <a:pt x="378693" y="52312"/>
                        </a:cubicBezTo>
                        <a:cubicBezTo>
                          <a:pt x="378693" y="52312"/>
                          <a:pt x="163980" y="126862"/>
                          <a:pt x="19926" y="92058"/>
                        </a:cubicBezTo>
                        <a:cubicBezTo>
                          <a:pt x="19926" y="92058"/>
                          <a:pt x="3628" y="77495"/>
                          <a:pt x="0" y="45424"/>
                        </a:cubicBezTo>
                        <a:cubicBezTo>
                          <a:pt x="0" y="45424"/>
                          <a:pt x="176545" y="87431"/>
                          <a:pt x="382900" y="0"/>
                        </a:cubicBezTo>
                        <a:close/>
                      </a:path>
                    </a:pathLst>
                  </a:custGeom>
                  <a:solidFill>
                    <a:srgbClr val="222A63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6" name="Google Shape;2306;p63"/>
                  <p:cNvSpPr/>
                  <p:nvPr/>
                </p:nvSpPr>
                <p:spPr>
                  <a:xfrm>
                    <a:off x="6031662" y="1092765"/>
                    <a:ext cx="153857" cy="39521"/>
                  </a:xfrm>
                  <a:custGeom>
                    <a:rect b="b" l="l" r="r" t="t"/>
                    <a:pathLst>
                      <a:path extrusionOk="0" h="39521" w="153857">
                        <a:moveTo>
                          <a:pt x="101297" y="39522"/>
                        </a:moveTo>
                        <a:cubicBezTo>
                          <a:pt x="141096" y="39522"/>
                          <a:pt x="153556" y="3824"/>
                          <a:pt x="153714" y="3456"/>
                        </a:cubicBezTo>
                        <a:cubicBezTo>
                          <a:pt x="154187" y="2089"/>
                          <a:pt x="153451" y="617"/>
                          <a:pt x="152084" y="144"/>
                        </a:cubicBezTo>
                        <a:cubicBezTo>
                          <a:pt x="150717" y="-330"/>
                          <a:pt x="149245" y="406"/>
                          <a:pt x="148772" y="1773"/>
                        </a:cubicBezTo>
                        <a:lnTo>
                          <a:pt x="148772" y="1773"/>
                        </a:lnTo>
                        <a:cubicBezTo>
                          <a:pt x="148298" y="3193"/>
                          <a:pt x="136469" y="36578"/>
                          <a:pt x="97301" y="34159"/>
                        </a:cubicBezTo>
                        <a:cubicBezTo>
                          <a:pt x="56609" y="31636"/>
                          <a:pt x="4350" y="4717"/>
                          <a:pt x="3824" y="4455"/>
                        </a:cubicBezTo>
                        <a:cubicBezTo>
                          <a:pt x="2562" y="3771"/>
                          <a:pt x="985" y="4297"/>
                          <a:pt x="301" y="5559"/>
                        </a:cubicBezTo>
                        <a:cubicBezTo>
                          <a:pt x="-382" y="6820"/>
                          <a:pt x="144" y="8398"/>
                          <a:pt x="1406" y="9081"/>
                        </a:cubicBezTo>
                        <a:cubicBezTo>
                          <a:pt x="3561" y="10185"/>
                          <a:pt x="55189" y="36735"/>
                          <a:pt x="96986" y="39364"/>
                        </a:cubicBezTo>
                        <a:cubicBezTo>
                          <a:pt x="98458" y="39469"/>
                          <a:pt x="99878" y="39522"/>
                          <a:pt x="101297" y="39522"/>
                        </a:cubicBezTo>
                        <a:close/>
                      </a:path>
                    </a:pathLst>
                  </a:custGeom>
                  <a:solidFill>
                    <a:srgbClr val="222A63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7" name="Google Shape;2307;p63"/>
                  <p:cNvSpPr/>
                  <p:nvPr/>
                </p:nvSpPr>
                <p:spPr>
                  <a:xfrm>
                    <a:off x="6050167" y="1435848"/>
                    <a:ext cx="250584" cy="172884"/>
                  </a:xfrm>
                  <a:custGeom>
                    <a:rect b="b" l="l" r="r" t="t"/>
                    <a:pathLst>
                      <a:path extrusionOk="0" h="172884" w="250584">
                        <a:moveTo>
                          <a:pt x="231788" y="5681"/>
                        </a:moveTo>
                        <a:cubicBezTo>
                          <a:pt x="237676" y="25186"/>
                          <a:pt x="256077" y="91325"/>
                          <a:pt x="248980" y="133121"/>
                        </a:cubicBezTo>
                        <a:cubicBezTo>
                          <a:pt x="248559" y="135540"/>
                          <a:pt x="247034" y="137643"/>
                          <a:pt x="244879" y="138747"/>
                        </a:cubicBezTo>
                        <a:cubicBezTo>
                          <a:pt x="227161" y="148105"/>
                          <a:pt x="140939" y="188798"/>
                          <a:pt x="18651" y="166086"/>
                        </a:cubicBezTo>
                        <a:cubicBezTo>
                          <a:pt x="15181" y="165455"/>
                          <a:pt x="12500" y="162563"/>
                          <a:pt x="12184" y="158988"/>
                        </a:cubicBezTo>
                        <a:cubicBezTo>
                          <a:pt x="10397" y="139535"/>
                          <a:pt x="4614" y="76183"/>
                          <a:pt x="40" y="29497"/>
                        </a:cubicBezTo>
                        <a:cubicBezTo>
                          <a:pt x="-381" y="25291"/>
                          <a:pt x="2564" y="21506"/>
                          <a:pt x="6717" y="20875"/>
                        </a:cubicBezTo>
                        <a:cubicBezTo>
                          <a:pt x="36474" y="16301"/>
                          <a:pt x="149088" y="-260"/>
                          <a:pt x="224269" y="3"/>
                        </a:cubicBezTo>
                        <a:cubicBezTo>
                          <a:pt x="227739" y="3"/>
                          <a:pt x="230789" y="2316"/>
                          <a:pt x="231840" y="5629"/>
                        </a:cubicBezTo>
                        <a:close/>
                      </a:path>
                    </a:pathLst>
                  </a:custGeom>
                  <a:solidFill>
                    <a:srgbClr val="222A63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8" name="Google Shape;2308;p63"/>
                  <p:cNvSpPr/>
                  <p:nvPr/>
                </p:nvSpPr>
                <p:spPr>
                  <a:xfrm>
                    <a:off x="6072844" y="1049039"/>
                    <a:ext cx="47431" cy="457419"/>
                  </a:xfrm>
                  <a:custGeom>
                    <a:rect b="b" l="l" r="r" t="t"/>
                    <a:pathLst>
                      <a:path extrusionOk="0" h="457419" w="47431">
                        <a:moveTo>
                          <a:pt x="44553" y="457420"/>
                        </a:moveTo>
                        <a:cubicBezTo>
                          <a:pt x="45605" y="457420"/>
                          <a:pt x="46446" y="456579"/>
                          <a:pt x="46498" y="455580"/>
                        </a:cubicBezTo>
                        <a:cubicBezTo>
                          <a:pt x="54858" y="275092"/>
                          <a:pt x="4334" y="4334"/>
                          <a:pt x="3860" y="1600"/>
                        </a:cubicBezTo>
                        <a:cubicBezTo>
                          <a:pt x="3651" y="548"/>
                          <a:pt x="2651" y="-135"/>
                          <a:pt x="1600" y="23"/>
                        </a:cubicBezTo>
                        <a:cubicBezTo>
                          <a:pt x="548" y="233"/>
                          <a:pt x="-135" y="1232"/>
                          <a:pt x="23" y="2283"/>
                        </a:cubicBezTo>
                        <a:cubicBezTo>
                          <a:pt x="548" y="5017"/>
                          <a:pt x="50915" y="275302"/>
                          <a:pt x="42608" y="455369"/>
                        </a:cubicBezTo>
                        <a:cubicBezTo>
                          <a:pt x="42608" y="456473"/>
                          <a:pt x="43396" y="457367"/>
                          <a:pt x="44448" y="457420"/>
                        </a:cubicBezTo>
                        <a:cubicBezTo>
                          <a:pt x="44448" y="457420"/>
                          <a:pt x="44501" y="457420"/>
                          <a:pt x="44553" y="4574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9" name="Google Shape;2309;p63"/>
                  <p:cNvSpPr/>
                  <p:nvPr/>
                </p:nvSpPr>
                <p:spPr>
                  <a:xfrm>
                    <a:off x="6154824" y="1048372"/>
                    <a:ext cx="85126" cy="445942"/>
                  </a:xfrm>
                  <a:custGeom>
                    <a:rect b="b" l="l" r="r" t="t"/>
                    <a:pathLst>
                      <a:path extrusionOk="0" h="445942" w="85126">
                        <a:moveTo>
                          <a:pt x="83179" y="445942"/>
                        </a:moveTo>
                        <a:cubicBezTo>
                          <a:pt x="83179" y="445942"/>
                          <a:pt x="83179" y="445942"/>
                          <a:pt x="83232" y="445942"/>
                        </a:cubicBezTo>
                        <a:cubicBezTo>
                          <a:pt x="84336" y="445942"/>
                          <a:pt x="85177" y="444996"/>
                          <a:pt x="85124" y="443945"/>
                        </a:cubicBezTo>
                        <a:cubicBezTo>
                          <a:pt x="78553" y="225971"/>
                          <a:pt x="4528" y="3581"/>
                          <a:pt x="3792" y="1321"/>
                        </a:cubicBezTo>
                        <a:cubicBezTo>
                          <a:pt x="3424" y="322"/>
                          <a:pt x="2320" y="-256"/>
                          <a:pt x="1321" y="112"/>
                        </a:cubicBezTo>
                        <a:cubicBezTo>
                          <a:pt x="322" y="480"/>
                          <a:pt x="-256" y="1584"/>
                          <a:pt x="111" y="2583"/>
                        </a:cubicBezTo>
                        <a:cubicBezTo>
                          <a:pt x="848" y="4791"/>
                          <a:pt x="74715" y="226655"/>
                          <a:pt x="81234" y="444050"/>
                        </a:cubicBezTo>
                        <a:cubicBezTo>
                          <a:pt x="81234" y="445101"/>
                          <a:pt x="82128" y="445942"/>
                          <a:pt x="83179" y="44594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10" name="Google Shape;2310;p63"/>
                <p:cNvGrpSpPr/>
                <p:nvPr/>
              </p:nvGrpSpPr>
              <p:grpSpPr>
                <a:xfrm>
                  <a:off x="5973975" y="737152"/>
                  <a:ext cx="257151" cy="338333"/>
                  <a:chOff x="5973975" y="737152"/>
                  <a:chExt cx="257151" cy="338333"/>
                </a:xfrm>
              </p:grpSpPr>
              <p:sp>
                <p:nvSpPr>
                  <p:cNvPr id="2311" name="Google Shape;2311;p63"/>
                  <p:cNvSpPr/>
                  <p:nvPr/>
                </p:nvSpPr>
                <p:spPr>
                  <a:xfrm>
                    <a:off x="5997723" y="737152"/>
                    <a:ext cx="233403" cy="160500"/>
                  </a:xfrm>
                  <a:custGeom>
                    <a:rect b="b" l="l" r="r" t="t"/>
                    <a:pathLst>
                      <a:path extrusionOk="0" h="160500" w="233403">
                        <a:moveTo>
                          <a:pt x="174142" y="158077"/>
                        </a:moveTo>
                        <a:cubicBezTo>
                          <a:pt x="174142" y="158077"/>
                          <a:pt x="209524" y="170800"/>
                          <a:pt x="213151" y="137941"/>
                        </a:cubicBezTo>
                        <a:cubicBezTo>
                          <a:pt x="213151" y="137941"/>
                          <a:pt x="235180" y="132105"/>
                          <a:pt x="233288" y="108026"/>
                        </a:cubicBezTo>
                        <a:cubicBezTo>
                          <a:pt x="231921" y="90676"/>
                          <a:pt x="213835" y="92096"/>
                          <a:pt x="213835" y="92096"/>
                        </a:cubicBezTo>
                        <a:cubicBezTo>
                          <a:pt x="213835" y="92096"/>
                          <a:pt x="233130" y="62234"/>
                          <a:pt x="208210" y="51140"/>
                        </a:cubicBezTo>
                        <a:cubicBezTo>
                          <a:pt x="208210" y="51140"/>
                          <a:pt x="222037" y="27114"/>
                          <a:pt x="205634" y="15916"/>
                        </a:cubicBezTo>
                        <a:cubicBezTo>
                          <a:pt x="189230" y="4717"/>
                          <a:pt x="168253" y="22855"/>
                          <a:pt x="168253" y="22855"/>
                        </a:cubicBezTo>
                        <a:cubicBezTo>
                          <a:pt x="168253" y="22855"/>
                          <a:pt x="170303" y="1142"/>
                          <a:pt x="150325" y="38"/>
                        </a:cubicBezTo>
                        <a:cubicBezTo>
                          <a:pt x="130294" y="-1066"/>
                          <a:pt x="122408" y="22172"/>
                          <a:pt x="122408" y="22172"/>
                        </a:cubicBezTo>
                        <a:cubicBezTo>
                          <a:pt x="122408" y="22172"/>
                          <a:pt x="110526" y="301"/>
                          <a:pt x="93019" y="6610"/>
                        </a:cubicBezTo>
                        <a:cubicBezTo>
                          <a:pt x="75512" y="12919"/>
                          <a:pt x="73356" y="37208"/>
                          <a:pt x="73356" y="37208"/>
                        </a:cubicBezTo>
                        <a:cubicBezTo>
                          <a:pt x="73356" y="37208"/>
                          <a:pt x="49540" y="27903"/>
                          <a:pt x="30561" y="45094"/>
                        </a:cubicBezTo>
                        <a:cubicBezTo>
                          <a:pt x="11581" y="62286"/>
                          <a:pt x="28721" y="79005"/>
                          <a:pt x="28721" y="79005"/>
                        </a:cubicBezTo>
                        <a:cubicBezTo>
                          <a:pt x="28721" y="79005"/>
                          <a:pt x="5693" y="81371"/>
                          <a:pt x="646" y="95355"/>
                        </a:cubicBezTo>
                        <a:cubicBezTo>
                          <a:pt x="-4349" y="109393"/>
                          <a:pt x="21255" y="117962"/>
                          <a:pt x="21255" y="117962"/>
                        </a:cubicBezTo>
                        <a:cubicBezTo>
                          <a:pt x="21255" y="117962"/>
                          <a:pt x="7638" y="139308"/>
                          <a:pt x="24830" y="149875"/>
                        </a:cubicBezTo>
                        <a:cubicBezTo>
                          <a:pt x="42022" y="160443"/>
                          <a:pt x="62684" y="153660"/>
                          <a:pt x="62684" y="153660"/>
                        </a:cubicBezTo>
                        <a:lnTo>
                          <a:pt x="174194" y="158077"/>
                        </a:ln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2" name="Google Shape;2312;p63"/>
                  <p:cNvSpPr/>
                  <p:nvPr/>
                </p:nvSpPr>
                <p:spPr>
                  <a:xfrm>
                    <a:off x="6161402" y="897674"/>
                    <a:ext cx="41599" cy="71873"/>
                  </a:xfrm>
                  <a:custGeom>
                    <a:rect b="b" l="l" r="r" t="t"/>
                    <a:pathLst>
                      <a:path extrusionOk="0" h="71873" w="41599">
                        <a:moveTo>
                          <a:pt x="0" y="18743"/>
                        </a:moveTo>
                        <a:cubicBezTo>
                          <a:pt x="0" y="18743"/>
                          <a:pt x="9622" y="-5810"/>
                          <a:pt x="29705" y="1288"/>
                        </a:cubicBezTo>
                        <a:cubicBezTo>
                          <a:pt x="49736" y="8385"/>
                          <a:pt x="45898" y="76417"/>
                          <a:pt x="7203" y="71632"/>
                        </a:cubicBezTo>
                        <a:lnTo>
                          <a:pt x="53" y="18743"/>
                        </a:lnTo>
                        <a:close/>
                      </a:path>
                    </a:pathLst>
                  </a:custGeom>
                  <a:solidFill>
                    <a:srgbClr val="C569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3" name="Google Shape;2313;p63"/>
                  <p:cNvSpPr/>
                  <p:nvPr/>
                </p:nvSpPr>
                <p:spPr>
                  <a:xfrm>
                    <a:off x="6049235" y="935238"/>
                    <a:ext cx="102861" cy="122439"/>
                  </a:xfrm>
                  <a:custGeom>
                    <a:rect b="b" l="l" r="r" t="t"/>
                    <a:pathLst>
                      <a:path extrusionOk="0" h="122439" w="102861">
                        <a:moveTo>
                          <a:pt x="341" y="94739"/>
                        </a:moveTo>
                        <a:cubicBezTo>
                          <a:pt x="341" y="94739"/>
                          <a:pt x="-5494" y="102730"/>
                          <a:pt x="31097" y="117504"/>
                        </a:cubicBezTo>
                        <a:cubicBezTo>
                          <a:pt x="50392" y="125285"/>
                          <a:pt x="75155" y="122866"/>
                          <a:pt x="87930" y="117136"/>
                        </a:cubicBezTo>
                        <a:cubicBezTo>
                          <a:pt x="93135" y="114822"/>
                          <a:pt x="96184" y="112930"/>
                          <a:pt x="96184" y="112930"/>
                        </a:cubicBezTo>
                        <a:cubicBezTo>
                          <a:pt x="93345" y="83541"/>
                          <a:pt x="100442" y="65508"/>
                          <a:pt x="102388" y="61249"/>
                        </a:cubicBezTo>
                        <a:cubicBezTo>
                          <a:pt x="102703" y="60618"/>
                          <a:pt x="102861" y="60250"/>
                          <a:pt x="102861" y="60250"/>
                        </a:cubicBezTo>
                        <a:lnTo>
                          <a:pt x="10067" y="0"/>
                        </a:lnTo>
                        <a:lnTo>
                          <a:pt x="341" y="94686"/>
                        </a:lnTo>
                        <a:close/>
                      </a:path>
                    </a:pathLst>
                  </a:custGeom>
                  <a:solidFill>
                    <a:srgbClr val="E0958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4" name="Google Shape;2314;p63"/>
                  <p:cNvSpPr/>
                  <p:nvPr/>
                </p:nvSpPr>
                <p:spPr>
                  <a:xfrm>
                    <a:off x="5973975" y="1025246"/>
                    <a:ext cx="143475" cy="50239"/>
                  </a:xfrm>
                  <a:custGeom>
                    <a:rect b="b" l="l" r="r" t="t"/>
                    <a:pathLst>
                      <a:path extrusionOk="0" h="50239" w="143475">
                        <a:moveTo>
                          <a:pt x="60986" y="0"/>
                        </a:moveTo>
                        <a:cubicBezTo>
                          <a:pt x="60986" y="0"/>
                          <a:pt x="129911" y="30283"/>
                          <a:pt x="143475" y="30125"/>
                        </a:cubicBezTo>
                        <a:cubicBezTo>
                          <a:pt x="143475" y="30125"/>
                          <a:pt x="125915" y="46581"/>
                          <a:pt x="98051" y="49315"/>
                        </a:cubicBezTo>
                        <a:cubicBezTo>
                          <a:pt x="61564" y="52890"/>
                          <a:pt x="0" y="44951"/>
                          <a:pt x="0" y="44951"/>
                        </a:cubicBezTo>
                        <a:cubicBezTo>
                          <a:pt x="0" y="44951"/>
                          <a:pt x="18085" y="7466"/>
                          <a:pt x="60986" y="0"/>
                        </a:cubicBezTo>
                        <a:close/>
                      </a:path>
                    </a:pathLst>
                  </a:custGeom>
                  <a:solidFill>
                    <a:srgbClr val="222A63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5" name="Google Shape;2315;p63"/>
                  <p:cNvSpPr/>
                  <p:nvPr/>
                </p:nvSpPr>
                <p:spPr>
                  <a:xfrm>
                    <a:off x="6068871" y="975458"/>
                    <a:ext cx="82804" cy="76916"/>
                  </a:xfrm>
                  <a:custGeom>
                    <a:rect b="b" l="l" r="r" t="t"/>
                    <a:pathLst>
                      <a:path extrusionOk="0" h="76916" w="82804">
                        <a:moveTo>
                          <a:pt x="0" y="53"/>
                        </a:moveTo>
                        <a:cubicBezTo>
                          <a:pt x="0" y="53"/>
                          <a:pt x="16193" y="67768"/>
                          <a:pt x="68347" y="76916"/>
                        </a:cubicBezTo>
                        <a:cubicBezTo>
                          <a:pt x="73552" y="74603"/>
                          <a:pt x="76601" y="72710"/>
                          <a:pt x="76601" y="72710"/>
                        </a:cubicBezTo>
                        <a:cubicBezTo>
                          <a:pt x="73762" y="43321"/>
                          <a:pt x="80859" y="25288"/>
                          <a:pt x="82805" y="2103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6" name="Google Shape;2316;p63"/>
                  <p:cNvSpPr/>
                  <p:nvPr/>
                </p:nvSpPr>
                <p:spPr>
                  <a:xfrm>
                    <a:off x="6114874" y="1019305"/>
                    <a:ext cx="80070" cy="53822"/>
                  </a:xfrm>
                  <a:custGeom>
                    <a:rect b="b" l="l" r="r" t="t"/>
                    <a:pathLst>
                      <a:path extrusionOk="0" h="53822" w="80070">
                        <a:moveTo>
                          <a:pt x="30861" y="0"/>
                        </a:moveTo>
                        <a:cubicBezTo>
                          <a:pt x="30861" y="0"/>
                          <a:pt x="29915" y="29074"/>
                          <a:pt x="0" y="37643"/>
                        </a:cubicBezTo>
                        <a:cubicBezTo>
                          <a:pt x="0" y="37643"/>
                          <a:pt x="8675" y="57201"/>
                          <a:pt x="36329" y="53310"/>
                        </a:cubicBezTo>
                        <a:cubicBezTo>
                          <a:pt x="64036" y="49420"/>
                          <a:pt x="80071" y="32070"/>
                          <a:pt x="80071" y="32070"/>
                        </a:cubicBezTo>
                        <a:cubicBezTo>
                          <a:pt x="80071" y="32070"/>
                          <a:pt x="71186" y="6624"/>
                          <a:pt x="30861" y="0"/>
                        </a:cubicBezTo>
                        <a:close/>
                      </a:path>
                    </a:pathLst>
                  </a:custGeom>
                  <a:solidFill>
                    <a:srgbClr val="222A63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7" name="Google Shape;2317;p63"/>
                  <p:cNvSpPr/>
                  <p:nvPr/>
                </p:nvSpPr>
                <p:spPr>
                  <a:xfrm>
                    <a:off x="6054580" y="815618"/>
                    <a:ext cx="140363" cy="202520"/>
                  </a:xfrm>
                  <a:custGeom>
                    <a:rect b="b" l="l" r="r" t="t"/>
                    <a:pathLst>
                      <a:path extrusionOk="0" h="202520" w="140363">
                        <a:moveTo>
                          <a:pt x="48569" y="198219"/>
                        </a:moveTo>
                        <a:cubicBezTo>
                          <a:pt x="88263" y="210364"/>
                          <a:pt x="122437" y="196326"/>
                          <a:pt x="129954" y="161995"/>
                        </a:cubicBezTo>
                        <a:cubicBezTo>
                          <a:pt x="131794" y="153688"/>
                          <a:pt x="133477" y="141649"/>
                          <a:pt x="135002" y="128978"/>
                        </a:cubicBezTo>
                        <a:cubicBezTo>
                          <a:pt x="135002" y="128821"/>
                          <a:pt x="135002" y="128716"/>
                          <a:pt x="135002" y="128610"/>
                        </a:cubicBezTo>
                        <a:cubicBezTo>
                          <a:pt x="135317" y="125929"/>
                          <a:pt x="135633" y="123195"/>
                          <a:pt x="135895" y="120514"/>
                        </a:cubicBezTo>
                        <a:cubicBezTo>
                          <a:pt x="136106" y="118569"/>
                          <a:pt x="136316" y="116571"/>
                          <a:pt x="136526" y="114626"/>
                        </a:cubicBezTo>
                        <a:cubicBezTo>
                          <a:pt x="138892" y="92071"/>
                          <a:pt x="140364" y="71567"/>
                          <a:pt x="140364" y="71567"/>
                        </a:cubicBezTo>
                        <a:cubicBezTo>
                          <a:pt x="140364" y="14945"/>
                          <a:pt x="87106" y="-11763"/>
                          <a:pt x="40473" y="4903"/>
                        </a:cubicBezTo>
                        <a:cubicBezTo>
                          <a:pt x="-6161" y="21516"/>
                          <a:pt x="3776" y="91493"/>
                          <a:pt x="411" y="124825"/>
                        </a:cubicBezTo>
                        <a:cubicBezTo>
                          <a:pt x="-2953" y="158157"/>
                          <a:pt x="14449" y="187862"/>
                          <a:pt x="48517" y="198271"/>
                        </a:cubicBezTo>
                        <a:close/>
                      </a:path>
                    </a:pathLst>
                  </a:custGeom>
                  <a:solidFill>
                    <a:srgbClr val="E0958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8" name="Google Shape;2318;p63"/>
                  <p:cNvSpPr/>
                  <p:nvPr/>
                </p:nvSpPr>
                <p:spPr>
                  <a:xfrm>
                    <a:off x="6120766" y="947489"/>
                    <a:ext cx="38746" cy="17768"/>
                  </a:xfrm>
                  <a:custGeom>
                    <a:rect b="b" l="l" r="r" t="t"/>
                    <a:pathLst>
                      <a:path extrusionOk="0" h="17768" w="38746">
                        <a:moveTo>
                          <a:pt x="29227" y="17769"/>
                        </a:moveTo>
                        <a:cubicBezTo>
                          <a:pt x="11141" y="17769"/>
                          <a:pt x="469" y="3364"/>
                          <a:pt x="364" y="3153"/>
                        </a:cubicBezTo>
                        <a:cubicBezTo>
                          <a:pt x="-267" y="2260"/>
                          <a:pt x="-57" y="998"/>
                          <a:pt x="837" y="367"/>
                        </a:cubicBezTo>
                        <a:cubicBezTo>
                          <a:pt x="1731" y="-264"/>
                          <a:pt x="2992" y="-54"/>
                          <a:pt x="3623" y="787"/>
                        </a:cubicBezTo>
                        <a:cubicBezTo>
                          <a:pt x="4149" y="1471"/>
                          <a:pt x="16083" y="17506"/>
                          <a:pt x="36324" y="12932"/>
                        </a:cubicBezTo>
                        <a:cubicBezTo>
                          <a:pt x="37376" y="12669"/>
                          <a:pt x="38480" y="13353"/>
                          <a:pt x="38690" y="14404"/>
                        </a:cubicBezTo>
                        <a:cubicBezTo>
                          <a:pt x="38953" y="15456"/>
                          <a:pt x="38270" y="16560"/>
                          <a:pt x="37218" y="16770"/>
                        </a:cubicBezTo>
                        <a:cubicBezTo>
                          <a:pt x="34432" y="17401"/>
                          <a:pt x="31751" y="17664"/>
                          <a:pt x="29280" y="17664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9" name="Google Shape;2319;p63"/>
                  <p:cNvSpPr/>
                  <p:nvPr/>
                </p:nvSpPr>
                <p:spPr>
                  <a:xfrm>
                    <a:off x="6118422" y="900743"/>
                    <a:ext cx="8780" cy="13734"/>
                  </a:xfrm>
                  <a:custGeom>
                    <a:rect b="b" l="l" r="r" t="t"/>
                    <a:pathLst>
                      <a:path extrusionOk="0" h="13734" w="8780">
                        <a:moveTo>
                          <a:pt x="26" y="6578"/>
                        </a:moveTo>
                        <a:cubicBezTo>
                          <a:pt x="-237" y="10363"/>
                          <a:pt x="1499" y="13570"/>
                          <a:pt x="3917" y="13728"/>
                        </a:cubicBezTo>
                        <a:cubicBezTo>
                          <a:pt x="6335" y="13886"/>
                          <a:pt x="8491" y="10942"/>
                          <a:pt x="8754" y="7156"/>
                        </a:cubicBezTo>
                        <a:cubicBezTo>
                          <a:pt x="9016" y="3371"/>
                          <a:pt x="7282" y="164"/>
                          <a:pt x="4863" y="6"/>
                        </a:cubicBezTo>
                        <a:cubicBezTo>
                          <a:pt x="2445" y="-152"/>
                          <a:pt x="289" y="2792"/>
                          <a:pt x="26" y="6578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0" name="Google Shape;2320;p63"/>
                  <p:cNvSpPr/>
                  <p:nvPr/>
                </p:nvSpPr>
                <p:spPr>
                  <a:xfrm>
                    <a:off x="6160324" y="905738"/>
                    <a:ext cx="8780" cy="13734"/>
                  </a:xfrm>
                  <a:custGeom>
                    <a:rect b="b" l="l" r="r" t="t"/>
                    <a:pathLst>
                      <a:path extrusionOk="0" h="13734" w="8780">
                        <a:moveTo>
                          <a:pt x="26" y="6578"/>
                        </a:moveTo>
                        <a:cubicBezTo>
                          <a:pt x="-237" y="10363"/>
                          <a:pt x="1499" y="13570"/>
                          <a:pt x="3917" y="13728"/>
                        </a:cubicBezTo>
                        <a:cubicBezTo>
                          <a:pt x="6335" y="13886"/>
                          <a:pt x="8491" y="10942"/>
                          <a:pt x="8754" y="7156"/>
                        </a:cubicBezTo>
                        <a:cubicBezTo>
                          <a:pt x="9016" y="3371"/>
                          <a:pt x="7282" y="164"/>
                          <a:pt x="4863" y="6"/>
                        </a:cubicBezTo>
                        <a:cubicBezTo>
                          <a:pt x="2445" y="-152"/>
                          <a:pt x="290" y="2792"/>
                          <a:pt x="26" y="6578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1" name="Google Shape;2321;p63"/>
                  <p:cNvSpPr/>
                  <p:nvPr/>
                </p:nvSpPr>
                <p:spPr>
                  <a:xfrm>
                    <a:off x="6104292" y="868574"/>
                    <a:ext cx="35226" cy="20571"/>
                  </a:xfrm>
                  <a:custGeom>
                    <a:rect b="b" l="l" r="r" t="t"/>
                    <a:pathLst>
                      <a:path extrusionOk="0" h="20571" w="35226">
                        <a:moveTo>
                          <a:pt x="9898" y="20504"/>
                        </a:moveTo>
                        <a:cubicBezTo>
                          <a:pt x="-1826" y="21608"/>
                          <a:pt x="-3719" y="8990"/>
                          <a:pt x="7374" y="3785"/>
                        </a:cubicBezTo>
                        <a:cubicBezTo>
                          <a:pt x="12421" y="1419"/>
                          <a:pt x="17889" y="-473"/>
                          <a:pt x="23252" y="105"/>
                        </a:cubicBezTo>
                        <a:cubicBezTo>
                          <a:pt x="38393" y="1735"/>
                          <a:pt x="37605" y="12460"/>
                          <a:pt x="29561" y="15930"/>
                        </a:cubicBezTo>
                        <a:cubicBezTo>
                          <a:pt x="25723" y="17560"/>
                          <a:pt x="16680" y="19926"/>
                          <a:pt x="9898" y="20556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2" name="Google Shape;2322;p63"/>
                  <p:cNvSpPr/>
                  <p:nvPr/>
                </p:nvSpPr>
                <p:spPr>
                  <a:xfrm>
                    <a:off x="6156173" y="874725"/>
                    <a:ext cx="34589" cy="22010"/>
                  </a:xfrm>
                  <a:custGeom>
                    <a:rect b="b" l="l" r="r" t="t"/>
                    <a:pathLst>
                      <a:path extrusionOk="0" h="22010" w="34589">
                        <a:moveTo>
                          <a:pt x="23946" y="21713"/>
                        </a:moveTo>
                        <a:cubicBezTo>
                          <a:pt x="35512" y="24079"/>
                          <a:pt x="38720" y="11724"/>
                          <a:pt x="28205" y="5363"/>
                        </a:cubicBezTo>
                        <a:cubicBezTo>
                          <a:pt x="23420" y="2471"/>
                          <a:pt x="18215" y="0"/>
                          <a:pt x="12853" y="0"/>
                        </a:cubicBezTo>
                        <a:cubicBezTo>
                          <a:pt x="-2394" y="0"/>
                          <a:pt x="-2762" y="10725"/>
                          <a:pt x="4914" y="15036"/>
                        </a:cubicBezTo>
                        <a:cubicBezTo>
                          <a:pt x="8594" y="17087"/>
                          <a:pt x="17321" y="20399"/>
                          <a:pt x="23946" y="21766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3" name="Google Shape;2323;p63"/>
                  <p:cNvSpPr/>
                  <p:nvPr/>
                </p:nvSpPr>
                <p:spPr>
                  <a:xfrm>
                    <a:off x="6166552" y="929627"/>
                    <a:ext cx="24554" cy="15044"/>
                  </a:xfrm>
                  <a:custGeom>
                    <a:rect b="b" l="l" r="r" t="t"/>
                    <a:pathLst>
                      <a:path extrusionOk="0" h="15044" w="24554">
                        <a:moveTo>
                          <a:pt x="18351" y="15022"/>
                        </a:moveTo>
                        <a:cubicBezTo>
                          <a:pt x="19927" y="15075"/>
                          <a:pt x="21505" y="15022"/>
                          <a:pt x="23030" y="14970"/>
                        </a:cubicBezTo>
                        <a:cubicBezTo>
                          <a:pt x="23030" y="14812"/>
                          <a:pt x="23030" y="14707"/>
                          <a:pt x="23030" y="14602"/>
                        </a:cubicBezTo>
                        <a:cubicBezTo>
                          <a:pt x="23345" y="11921"/>
                          <a:pt x="23661" y="9187"/>
                          <a:pt x="23923" y="6505"/>
                        </a:cubicBezTo>
                        <a:cubicBezTo>
                          <a:pt x="24134" y="4560"/>
                          <a:pt x="24344" y="2562"/>
                          <a:pt x="24554" y="617"/>
                        </a:cubicBezTo>
                        <a:cubicBezTo>
                          <a:pt x="22767" y="302"/>
                          <a:pt x="20874" y="144"/>
                          <a:pt x="18876" y="39"/>
                        </a:cubicBezTo>
                        <a:cubicBezTo>
                          <a:pt x="8625" y="-382"/>
                          <a:pt x="159" y="2668"/>
                          <a:pt x="2" y="6821"/>
                        </a:cubicBezTo>
                        <a:cubicBezTo>
                          <a:pt x="-156" y="10974"/>
                          <a:pt x="8046" y="14654"/>
                          <a:pt x="18298" y="15022"/>
                        </a:cubicBezTo>
                        <a:close/>
                      </a:path>
                    </a:pathLst>
                  </a:custGeom>
                  <a:solidFill>
                    <a:srgbClr val="C569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4" name="Google Shape;2324;p63"/>
                  <p:cNvSpPr/>
                  <p:nvPr/>
                </p:nvSpPr>
                <p:spPr>
                  <a:xfrm>
                    <a:off x="6146894" y="891021"/>
                    <a:ext cx="16899" cy="53207"/>
                  </a:xfrm>
                  <a:custGeom>
                    <a:rect b="b" l="l" r="r" t="t"/>
                    <a:pathLst>
                      <a:path extrusionOk="0" h="53207" w="16899">
                        <a:moveTo>
                          <a:pt x="3414" y="53208"/>
                        </a:moveTo>
                        <a:cubicBezTo>
                          <a:pt x="3730" y="53208"/>
                          <a:pt x="4045" y="53155"/>
                          <a:pt x="4361" y="52998"/>
                        </a:cubicBezTo>
                        <a:cubicBezTo>
                          <a:pt x="14245" y="47740"/>
                          <a:pt x="16348" y="44638"/>
                          <a:pt x="16663" y="44060"/>
                        </a:cubicBezTo>
                        <a:cubicBezTo>
                          <a:pt x="16979" y="43534"/>
                          <a:pt x="16979" y="42851"/>
                          <a:pt x="16663" y="42325"/>
                        </a:cubicBezTo>
                        <a:lnTo>
                          <a:pt x="5728" y="20875"/>
                        </a:lnTo>
                        <a:cubicBezTo>
                          <a:pt x="5728" y="20875"/>
                          <a:pt x="5675" y="20770"/>
                          <a:pt x="5623" y="20664"/>
                        </a:cubicBezTo>
                        <a:cubicBezTo>
                          <a:pt x="3152" y="16984"/>
                          <a:pt x="3414" y="9992"/>
                          <a:pt x="3992" y="1948"/>
                        </a:cubicBezTo>
                        <a:cubicBezTo>
                          <a:pt x="4045" y="949"/>
                          <a:pt x="3310" y="55"/>
                          <a:pt x="2310" y="3"/>
                        </a:cubicBezTo>
                        <a:cubicBezTo>
                          <a:pt x="1312" y="-50"/>
                          <a:pt x="418" y="686"/>
                          <a:pt x="365" y="1685"/>
                        </a:cubicBezTo>
                        <a:cubicBezTo>
                          <a:pt x="-213" y="10360"/>
                          <a:pt x="-476" y="17983"/>
                          <a:pt x="2521" y="22610"/>
                        </a:cubicBezTo>
                        <a:lnTo>
                          <a:pt x="12878" y="42903"/>
                        </a:lnTo>
                        <a:cubicBezTo>
                          <a:pt x="11827" y="44007"/>
                          <a:pt x="8987" y="46373"/>
                          <a:pt x="2626" y="49791"/>
                        </a:cubicBezTo>
                        <a:cubicBezTo>
                          <a:pt x="1732" y="50264"/>
                          <a:pt x="1416" y="51368"/>
                          <a:pt x="1890" y="52262"/>
                        </a:cubicBezTo>
                        <a:cubicBezTo>
                          <a:pt x="2205" y="52840"/>
                          <a:pt x="2783" y="53208"/>
                          <a:pt x="3414" y="53208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5" name="Google Shape;2325;p63"/>
                  <p:cNvSpPr/>
                  <p:nvPr/>
                </p:nvSpPr>
                <p:spPr>
                  <a:xfrm>
                    <a:off x="6079384" y="918008"/>
                    <a:ext cx="37174" cy="15061"/>
                  </a:xfrm>
                  <a:custGeom>
                    <a:rect b="b" l="l" r="r" t="t"/>
                    <a:pathLst>
                      <a:path extrusionOk="0" h="15061" w="37174">
                        <a:moveTo>
                          <a:pt x="2" y="6821"/>
                        </a:moveTo>
                        <a:cubicBezTo>
                          <a:pt x="-155" y="10974"/>
                          <a:pt x="8046" y="14654"/>
                          <a:pt x="18298" y="15022"/>
                        </a:cubicBezTo>
                        <a:cubicBezTo>
                          <a:pt x="28550" y="15443"/>
                          <a:pt x="37015" y="12394"/>
                          <a:pt x="37173" y="8240"/>
                        </a:cubicBezTo>
                        <a:cubicBezTo>
                          <a:pt x="37330" y="4087"/>
                          <a:pt x="29129" y="407"/>
                          <a:pt x="18877" y="39"/>
                        </a:cubicBezTo>
                        <a:cubicBezTo>
                          <a:pt x="8625" y="-382"/>
                          <a:pt x="160" y="2668"/>
                          <a:pt x="2" y="6821"/>
                        </a:cubicBezTo>
                        <a:close/>
                      </a:path>
                    </a:pathLst>
                  </a:custGeom>
                  <a:solidFill>
                    <a:srgbClr val="C569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6" name="Google Shape;2326;p63"/>
                  <p:cNvSpPr/>
                  <p:nvPr/>
                </p:nvSpPr>
                <p:spPr>
                  <a:xfrm>
                    <a:off x="6056490" y="804488"/>
                    <a:ext cx="140306" cy="103464"/>
                  </a:xfrm>
                  <a:custGeom>
                    <a:rect b="b" l="l" r="r" t="t"/>
                    <a:pathLst>
                      <a:path extrusionOk="0" h="103464" w="140306">
                        <a:moveTo>
                          <a:pt x="657" y="77598"/>
                        </a:moveTo>
                        <a:cubicBezTo>
                          <a:pt x="867" y="78912"/>
                          <a:pt x="1025" y="79648"/>
                          <a:pt x="1025" y="79648"/>
                        </a:cubicBezTo>
                        <a:cubicBezTo>
                          <a:pt x="1025" y="79648"/>
                          <a:pt x="9857" y="84064"/>
                          <a:pt x="12276" y="102571"/>
                        </a:cubicBezTo>
                        <a:lnTo>
                          <a:pt x="24473" y="103464"/>
                        </a:lnTo>
                        <a:cubicBezTo>
                          <a:pt x="24473" y="103464"/>
                          <a:pt x="30782" y="88954"/>
                          <a:pt x="28837" y="63928"/>
                        </a:cubicBezTo>
                        <a:cubicBezTo>
                          <a:pt x="28679" y="61931"/>
                          <a:pt x="28837" y="59985"/>
                          <a:pt x="29205" y="58093"/>
                        </a:cubicBezTo>
                        <a:cubicBezTo>
                          <a:pt x="34041" y="35959"/>
                          <a:pt x="75155" y="20081"/>
                          <a:pt x="101652" y="28283"/>
                        </a:cubicBezTo>
                        <a:cubicBezTo>
                          <a:pt x="130358" y="37221"/>
                          <a:pt x="136614" y="64980"/>
                          <a:pt x="136614" y="64980"/>
                        </a:cubicBezTo>
                        <a:cubicBezTo>
                          <a:pt x="136614" y="64980"/>
                          <a:pt x="138717" y="75179"/>
                          <a:pt x="138086" y="86588"/>
                        </a:cubicBezTo>
                        <a:cubicBezTo>
                          <a:pt x="140662" y="75074"/>
                          <a:pt x="144185" y="53624"/>
                          <a:pt x="127939" y="29965"/>
                        </a:cubicBezTo>
                        <a:cubicBezTo>
                          <a:pt x="103650" y="-5522"/>
                          <a:pt x="46292" y="-10254"/>
                          <a:pt x="19741" y="19871"/>
                        </a:cubicBezTo>
                        <a:cubicBezTo>
                          <a:pt x="-2655" y="45264"/>
                          <a:pt x="-552" y="70395"/>
                          <a:pt x="709" y="77650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7" name="Google Shape;2327;p63"/>
                  <p:cNvSpPr/>
                  <p:nvPr/>
                </p:nvSpPr>
                <p:spPr>
                  <a:xfrm>
                    <a:off x="6057147" y="862580"/>
                    <a:ext cx="28552" cy="45371"/>
                  </a:xfrm>
                  <a:custGeom>
                    <a:rect b="b" l="l" r="r" t="t"/>
                    <a:pathLst>
                      <a:path extrusionOk="0" h="45371" w="28552">
                        <a:moveTo>
                          <a:pt x="0" y="19505"/>
                        </a:moveTo>
                        <a:cubicBezTo>
                          <a:pt x="211" y="20819"/>
                          <a:pt x="368" y="21556"/>
                          <a:pt x="368" y="21556"/>
                        </a:cubicBezTo>
                        <a:cubicBezTo>
                          <a:pt x="368" y="21556"/>
                          <a:pt x="9201" y="25972"/>
                          <a:pt x="11619" y="44478"/>
                        </a:cubicBezTo>
                        <a:lnTo>
                          <a:pt x="23816" y="45372"/>
                        </a:lnTo>
                        <a:cubicBezTo>
                          <a:pt x="23816" y="45372"/>
                          <a:pt x="30125" y="30861"/>
                          <a:pt x="28180" y="5836"/>
                        </a:cubicBezTo>
                        <a:cubicBezTo>
                          <a:pt x="28022" y="3838"/>
                          <a:pt x="28180" y="1893"/>
                          <a:pt x="28548" y="0"/>
                        </a:cubicBezTo>
                        <a:lnTo>
                          <a:pt x="0" y="19558"/>
                        </a:lnTo>
                        <a:close/>
                      </a:path>
                    </a:pathLst>
                  </a:custGeom>
                  <a:solidFill>
                    <a:srgbClr val="C569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8" name="Google Shape;2328;p63"/>
                  <p:cNvSpPr/>
                  <p:nvPr/>
                </p:nvSpPr>
                <p:spPr>
                  <a:xfrm>
                    <a:off x="6104359" y="825164"/>
                    <a:ext cx="87010" cy="38257"/>
                  </a:xfrm>
                  <a:custGeom>
                    <a:rect b="b" l="l" r="r" t="t"/>
                    <a:pathLst>
                      <a:path extrusionOk="0" h="38257" w="87010">
                        <a:moveTo>
                          <a:pt x="0" y="15704"/>
                        </a:moveTo>
                        <a:cubicBezTo>
                          <a:pt x="0" y="15704"/>
                          <a:pt x="21346" y="10026"/>
                          <a:pt x="30809" y="15073"/>
                        </a:cubicBezTo>
                        <a:cubicBezTo>
                          <a:pt x="40220" y="20120"/>
                          <a:pt x="53994" y="26849"/>
                          <a:pt x="65613" y="20330"/>
                        </a:cubicBezTo>
                        <a:cubicBezTo>
                          <a:pt x="77285" y="13811"/>
                          <a:pt x="87011" y="38258"/>
                          <a:pt x="87011" y="38258"/>
                        </a:cubicBezTo>
                        <a:cubicBezTo>
                          <a:pt x="87011" y="38258"/>
                          <a:pt x="78021" y="-4275"/>
                          <a:pt x="43217" y="352"/>
                        </a:cubicBezTo>
                        <a:cubicBezTo>
                          <a:pt x="8412" y="4978"/>
                          <a:pt x="8938" y="1824"/>
                          <a:pt x="0" y="15756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9" name="Google Shape;2329;p63"/>
                  <p:cNvSpPr/>
                  <p:nvPr/>
                </p:nvSpPr>
                <p:spPr>
                  <a:xfrm>
                    <a:off x="6124428" y="968083"/>
                    <a:ext cx="19260" cy="9521"/>
                  </a:xfrm>
                  <a:custGeom>
                    <a:rect b="b" l="l" r="r" t="t"/>
                    <a:pathLst>
                      <a:path extrusionOk="0" h="9521" w="19260">
                        <a:moveTo>
                          <a:pt x="15997" y="9425"/>
                        </a:moveTo>
                        <a:cubicBezTo>
                          <a:pt x="16943" y="9320"/>
                          <a:pt x="17522" y="9215"/>
                          <a:pt x="17627" y="9162"/>
                        </a:cubicBezTo>
                        <a:cubicBezTo>
                          <a:pt x="18783" y="8899"/>
                          <a:pt x="19467" y="7743"/>
                          <a:pt x="19204" y="6586"/>
                        </a:cubicBezTo>
                        <a:cubicBezTo>
                          <a:pt x="18941" y="5430"/>
                          <a:pt x="17785" y="4746"/>
                          <a:pt x="16628" y="5009"/>
                        </a:cubicBezTo>
                        <a:cubicBezTo>
                          <a:pt x="16312" y="5062"/>
                          <a:pt x="8794" y="6691"/>
                          <a:pt x="3747" y="750"/>
                        </a:cubicBezTo>
                        <a:cubicBezTo>
                          <a:pt x="3011" y="-143"/>
                          <a:pt x="1644" y="-249"/>
                          <a:pt x="751" y="488"/>
                        </a:cubicBezTo>
                        <a:cubicBezTo>
                          <a:pt x="-143" y="1224"/>
                          <a:pt x="-249" y="2591"/>
                          <a:pt x="488" y="3484"/>
                        </a:cubicBezTo>
                        <a:cubicBezTo>
                          <a:pt x="5692" y="9635"/>
                          <a:pt x="12842" y="9741"/>
                          <a:pt x="15997" y="9425"/>
                        </a:cubicBezTo>
                        <a:close/>
                      </a:path>
                    </a:pathLst>
                  </a:custGeom>
                  <a:solidFill>
                    <a:srgbClr val="C5696B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30" name="Google Shape;2330;p63"/>
                  <p:cNvSpPr/>
                  <p:nvPr/>
                </p:nvSpPr>
                <p:spPr>
                  <a:xfrm>
                    <a:off x="6026448" y="881103"/>
                    <a:ext cx="41581" cy="72135"/>
                  </a:xfrm>
                  <a:custGeom>
                    <a:rect b="b" l="l" r="r" t="t"/>
                    <a:pathLst>
                      <a:path extrusionOk="0" h="72135" w="41581">
                        <a:moveTo>
                          <a:pt x="41582" y="14389"/>
                        </a:moveTo>
                        <a:cubicBezTo>
                          <a:pt x="41582" y="14389"/>
                          <a:pt x="31960" y="-5537"/>
                          <a:pt x="11930" y="1508"/>
                        </a:cubicBezTo>
                        <a:cubicBezTo>
                          <a:pt x="-8101" y="8606"/>
                          <a:pt x="-4369" y="76584"/>
                          <a:pt x="34327" y="71905"/>
                        </a:cubicBezTo>
                        <a:lnTo>
                          <a:pt x="41582" y="14389"/>
                        </a:lnTo>
                        <a:close/>
                      </a:path>
                    </a:pathLst>
                  </a:custGeom>
                  <a:solidFill>
                    <a:srgbClr val="E0958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31" name="Google Shape;2331;p63"/>
                  <p:cNvSpPr/>
                  <p:nvPr/>
                </p:nvSpPr>
                <p:spPr>
                  <a:xfrm>
                    <a:off x="6039693" y="933083"/>
                    <a:ext cx="12302" cy="12302"/>
                  </a:xfrm>
                  <a:custGeom>
                    <a:rect b="b" l="l" r="r" t="t"/>
                    <a:pathLst>
                      <a:path extrusionOk="0" h="12302" w="12302">
                        <a:moveTo>
                          <a:pt x="12302" y="6151"/>
                        </a:moveTo>
                        <a:cubicBezTo>
                          <a:pt x="12302" y="9569"/>
                          <a:pt x="9568" y="12302"/>
                          <a:pt x="6151" y="12302"/>
                        </a:cubicBezTo>
                        <a:cubicBezTo>
                          <a:pt x="2734" y="12302"/>
                          <a:pt x="0" y="9569"/>
                          <a:pt x="0" y="6151"/>
                        </a:cubicBezTo>
                        <a:cubicBezTo>
                          <a:pt x="0" y="2734"/>
                          <a:pt x="2734" y="0"/>
                          <a:pt x="6151" y="0"/>
                        </a:cubicBezTo>
                        <a:cubicBezTo>
                          <a:pt x="9568" y="0"/>
                          <a:pt x="12302" y="2734"/>
                          <a:pt x="12302" y="615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332" name="Google Shape;2332;p63"/>
                  <p:cNvGrpSpPr/>
                  <p:nvPr/>
                </p:nvGrpSpPr>
                <p:grpSpPr>
                  <a:xfrm>
                    <a:off x="6034003" y="900896"/>
                    <a:ext cx="23588" cy="27717"/>
                    <a:chOff x="6034003" y="900896"/>
                    <a:chExt cx="23588" cy="27717"/>
                  </a:xfrm>
                </p:grpSpPr>
                <p:sp>
                  <p:nvSpPr>
                    <p:cNvPr id="2333" name="Google Shape;2333;p63"/>
                    <p:cNvSpPr/>
                    <p:nvPr/>
                  </p:nvSpPr>
                  <p:spPr>
                    <a:xfrm>
                      <a:off x="6034003" y="900896"/>
                      <a:ext cx="23588" cy="27717"/>
                    </a:xfrm>
                    <a:custGeom>
                      <a:rect b="b" l="l" r="r" t="t"/>
                      <a:pathLst>
                        <a:path extrusionOk="0" h="27717" w="23588">
                          <a:moveTo>
                            <a:pt x="21724" y="27665"/>
                          </a:moveTo>
                          <a:cubicBezTo>
                            <a:pt x="21724" y="27665"/>
                            <a:pt x="21987" y="27665"/>
                            <a:pt x="22092" y="27665"/>
                          </a:cubicBezTo>
                          <a:cubicBezTo>
                            <a:pt x="23091" y="27507"/>
                            <a:pt x="23722" y="26561"/>
                            <a:pt x="23564" y="25562"/>
                          </a:cubicBezTo>
                          <a:cubicBezTo>
                            <a:pt x="23407" y="24721"/>
                            <a:pt x="19674" y="4795"/>
                            <a:pt x="2324" y="64"/>
                          </a:cubicBezTo>
                          <a:cubicBezTo>
                            <a:pt x="1378" y="-199"/>
                            <a:pt x="327" y="379"/>
                            <a:pt x="63" y="1325"/>
                          </a:cubicBezTo>
                          <a:cubicBezTo>
                            <a:pt x="-199" y="2324"/>
                            <a:pt x="379" y="3323"/>
                            <a:pt x="1325" y="3586"/>
                          </a:cubicBezTo>
                          <a:cubicBezTo>
                            <a:pt x="16467" y="7687"/>
                            <a:pt x="19884" y="26035"/>
                            <a:pt x="19937" y="26193"/>
                          </a:cubicBezTo>
                          <a:cubicBezTo>
                            <a:pt x="20095" y="27034"/>
                            <a:pt x="20831" y="27665"/>
                            <a:pt x="21671" y="27718"/>
                          </a:cubicBezTo>
                          <a:close/>
                        </a:path>
                      </a:pathLst>
                    </a:custGeom>
                    <a:solidFill>
                      <a:srgbClr val="221B3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34" name="Google Shape;2334;p63"/>
                    <p:cNvSpPr/>
                    <p:nvPr/>
                  </p:nvSpPr>
                  <p:spPr>
                    <a:xfrm>
                      <a:off x="6038309" y="910106"/>
                      <a:ext cx="12215" cy="10622"/>
                    </a:xfrm>
                    <a:custGeom>
                      <a:rect b="b" l="l" r="r" t="t"/>
                      <a:pathLst>
                        <a:path extrusionOk="0" h="10622" w="12215">
                          <a:moveTo>
                            <a:pt x="1751" y="10622"/>
                          </a:moveTo>
                          <a:cubicBezTo>
                            <a:pt x="2224" y="10622"/>
                            <a:pt x="2698" y="10464"/>
                            <a:pt x="3065" y="10149"/>
                          </a:cubicBezTo>
                          <a:cubicBezTo>
                            <a:pt x="3065" y="10149"/>
                            <a:pt x="6956" y="6679"/>
                            <a:pt x="11477" y="3314"/>
                          </a:cubicBezTo>
                          <a:cubicBezTo>
                            <a:pt x="12266" y="2683"/>
                            <a:pt x="12476" y="1579"/>
                            <a:pt x="11846" y="738"/>
                          </a:cubicBezTo>
                          <a:cubicBezTo>
                            <a:pt x="11267" y="-50"/>
                            <a:pt x="10110" y="-261"/>
                            <a:pt x="9269" y="370"/>
                          </a:cubicBezTo>
                          <a:cubicBezTo>
                            <a:pt x="4643" y="3840"/>
                            <a:pt x="752" y="7310"/>
                            <a:pt x="595" y="7415"/>
                          </a:cubicBezTo>
                          <a:cubicBezTo>
                            <a:pt x="-142" y="8099"/>
                            <a:pt x="-194" y="9255"/>
                            <a:pt x="437" y="9991"/>
                          </a:cubicBezTo>
                          <a:cubicBezTo>
                            <a:pt x="805" y="10359"/>
                            <a:pt x="1225" y="10570"/>
                            <a:pt x="1751" y="10570"/>
                          </a:cubicBezTo>
                          <a:close/>
                        </a:path>
                      </a:pathLst>
                    </a:custGeom>
                    <a:solidFill>
                      <a:srgbClr val="221B3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grpSp>
            <p:nvGrpSpPr>
              <p:cNvPr id="2335" name="Google Shape;2335;p63"/>
              <p:cNvGrpSpPr/>
              <p:nvPr/>
            </p:nvGrpSpPr>
            <p:grpSpPr>
              <a:xfrm>
                <a:off x="5833180" y="1083525"/>
                <a:ext cx="221652" cy="495241"/>
                <a:chOff x="5833180" y="1083525"/>
                <a:chExt cx="221652" cy="495241"/>
              </a:xfrm>
            </p:grpSpPr>
            <p:sp>
              <p:nvSpPr>
                <p:cNvPr id="2336" name="Google Shape;2336;p63"/>
                <p:cNvSpPr/>
                <p:nvPr/>
              </p:nvSpPr>
              <p:spPr>
                <a:xfrm>
                  <a:off x="5833180" y="1083525"/>
                  <a:ext cx="221652" cy="495241"/>
                </a:xfrm>
                <a:custGeom>
                  <a:rect b="b" l="l" r="r" t="t"/>
                  <a:pathLst>
                    <a:path extrusionOk="0" h="495241" w="221652">
                      <a:moveTo>
                        <a:pt x="211139" y="91189"/>
                      </a:moveTo>
                      <a:lnTo>
                        <a:pt x="201308" y="118055"/>
                      </a:lnTo>
                      <a:lnTo>
                        <a:pt x="191371" y="145078"/>
                      </a:lnTo>
                      <a:lnTo>
                        <a:pt x="171498" y="199072"/>
                      </a:lnTo>
                      <a:cubicBezTo>
                        <a:pt x="164873" y="217052"/>
                        <a:pt x="158249" y="234980"/>
                        <a:pt x="151887" y="252908"/>
                      </a:cubicBezTo>
                      <a:cubicBezTo>
                        <a:pt x="148681" y="261846"/>
                        <a:pt x="145474" y="270783"/>
                        <a:pt x="142371" y="279668"/>
                      </a:cubicBezTo>
                      <a:cubicBezTo>
                        <a:pt x="139217" y="288553"/>
                        <a:pt x="136168" y="297438"/>
                        <a:pt x="133276" y="306166"/>
                      </a:cubicBezTo>
                      <a:cubicBezTo>
                        <a:pt x="130332" y="314946"/>
                        <a:pt x="127493" y="323621"/>
                        <a:pt x="124917" y="332032"/>
                      </a:cubicBezTo>
                      <a:cubicBezTo>
                        <a:pt x="123655" y="336238"/>
                        <a:pt x="122393" y="340339"/>
                        <a:pt x="121341" y="344230"/>
                      </a:cubicBezTo>
                      <a:cubicBezTo>
                        <a:pt x="120238" y="348068"/>
                        <a:pt x="119291" y="351800"/>
                        <a:pt x="118660" y="354534"/>
                      </a:cubicBezTo>
                      <a:lnTo>
                        <a:pt x="118240" y="356217"/>
                      </a:lnTo>
                      <a:lnTo>
                        <a:pt x="118082" y="356742"/>
                      </a:lnTo>
                      <a:cubicBezTo>
                        <a:pt x="118082" y="356742"/>
                        <a:pt x="117977" y="356953"/>
                        <a:pt x="117977" y="356900"/>
                      </a:cubicBezTo>
                      <a:cubicBezTo>
                        <a:pt x="117977" y="356900"/>
                        <a:pt x="117977" y="356742"/>
                        <a:pt x="117924" y="356585"/>
                      </a:cubicBezTo>
                      <a:lnTo>
                        <a:pt x="117924" y="355270"/>
                      </a:lnTo>
                      <a:cubicBezTo>
                        <a:pt x="117924" y="355270"/>
                        <a:pt x="117767" y="354061"/>
                        <a:pt x="117767" y="354061"/>
                      </a:cubicBezTo>
                      <a:lnTo>
                        <a:pt x="117767" y="353325"/>
                      </a:lnTo>
                      <a:cubicBezTo>
                        <a:pt x="117767" y="353325"/>
                        <a:pt x="117609" y="352274"/>
                        <a:pt x="117609" y="352274"/>
                      </a:cubicBezTo>
                      <a:cubicBezTo>
                        <a:pt x="117451" y="350907"/>
                        <a:pt x="117136" y="349329"/>
                        <a:pt x="116873" y="348120"/>
                      </a:cubicBezTo>
                      <a:cubicBezTo>
                        <a:pt x="115611" y="343178"/>
                        <a:pt x="114191" y="340917"/>
                        <a:pt x="113403" y="339656"/>
                      </a:cubicBezTo>
                      <a:cubicBezTo>
                        <a:pt x="112562" y="338446"/>
                        <a:pt x="112194" y="338341"/>
                        <a:pt x="112141" y="338604"/>
                      </a:cubicBezTo>
                      <a:cubicBezTo>
                        <a:pt x="112141" y="339183"/>
                        <a:pt x="113298" y="341233"/>
                        <a:pt x="115033" y="343441"/>
                      </a:cubicBezTo>
                      <a:cubicBezTo>
                        <a:pt x="116768" y="345702"/>
                        <a:pt x="119081" y="348330"/>
                        <a:pt x="121605" y="350959"/>
                      </a:cubicBezTo>
                      <a:cubicBezTo>
                        <a:pt x="126757" y="356322"/>
                        <a:pt x="132908" y="362000"/>
                        <a:pt x="139427" y="367678"/>
                      </a:cubicBezTo>
                      <a:cubicBezTo>
                        <a:pt x="145947" y="373356"/>
                        <a:pt x="152886" y="378981"/>
                        <a:pt x="159932" y="384712"/>
                      </a:cubicBezTo>
                      <a:cubicBezTo>
                        <a:pt x="163454" y="387551"/>
                        <a:pt x="167082" y="390390"/>
                        <a:pt x="170709" y="393176"/>
                      </a:cubicBezTo>
                      <a:cubicBezTo>
                        <a:pt x="174337" y="395963"/>
                        <a:pt x="177964" y="398854"/>
                        <a:pt x="181697" y="401641"/>
                      </a:cubicBezTo>
                      <a:lnTo>
                        <a:pt x="192791" y="410053"/>
                      </a:lnTo>
                      <a:lnTo>
                        <a:pt x="198310" y="414259"/>
                      </a:lnTo>
                      <a:lnTo>
                        <a:pt x="201044" y="416309"/>
                      </a:lnTo>
                      <a:lnTo>
                        <a:pt x="202411" y="417308"/>
                      </a:lnTo>
                      <a:cubicBezTo>
                        <a:pt x="202832" y="417624"/>
                        <a:pt x="203357" y="417992"/>
                        <a:pt x="203621" y="418254"/>
                      </a:cubicBezTo>
                      <a:lnTo>
                        <a:pt x="208458" y="422776"/>
                      </a:lnTo>
                      <a:cubicBezTo>
                        <a:pt x="225334" y="438653"/>
                        <a:pt x="226122" y="465203"/>
                        <a:pt x="210245" y="482080"/>
                      </a:cubicBezTo>
                      <a:cubicBezTo>
                        <a:pt x="198468" y="494592"/>
                        <a:pt x="180803" y="498220"/>
                        <a:pt x="165557" y="492805"/>
                      </a:cubicBezTo>
                      <a:lnTo>
                        <a:pt x="157934" y="490071"/>
                      </a:lnTo>
                      <a:cubicBezTo>
                        <a:pt x="155462" y="489177"/>
                        <a:pt x="153097" y="488283"/>
                        <a:pt x="150678" y="487337"/>
                      </a:cubicBezTo>
                      <a:cubicBezTo>
                        <a:pt x="145841" y="485497"/>
                        <a:pt x="141057" y="483604"/>
                        <a:pt x="136325" y="481607"/>
                      </a:cubicBezTo>
                      <a:cubicBezTo>
                        <a:pt x="131594" y="479609"/>
                        <a:pt x="126809" y="477611"/>
                        <a:pt x="122130" y="475455"/>
                      </a:cubicBezTo>
                      <a:cubicBezTo>
                        <a:pt x="117398" y="473300"/>
                        <a:pt x="112719" y="471144"/>
                        <a:pt x="107988" y="468884"/>
                      </a:cubicBezTo>
                      <a:cubicBezTo>
                        <a:pt x="98524" y="464362"/>
                        <a:pt x="89166" y="459473"/>
                        <a:pt x="79703" y="454163"/>
                      </a:cubicBezTo>
                      <a:cubicBezTo>
                        <a:pt x="70239" y="448800"/>
                        <a:pt x="60724" y="442964"/>
                        <a:pt x="50944" y="435919"/>
                      </a:cubicBezTo>
                      <a:cubicBezTo>
                        <a:pt x="46055" y="432397"/>
                        <a:pt x="41060" y="428559"/>
                        <a:pt x="35855" y="423985"/>
                      </a:cubicBezTo>
                      <a:cubicBezTo>
                        <a:pt x="30703" y="419411"/>
                        <a:pt x="25288" y="414311"/>
                        <a:pt x="19452" y="407056"/>
                      </a:cubicBezTo>
                      <a:cubicBezTo>
                        <a:pt x="16561" y="403376"/>
                        <a:pt x="13511" y="399222"/>
                        <a:pt x="10410" y="393702"/>
                      </a:cubicBezTo>
                      <a:cubicBezTo>
                        <a:pt x="7361" y="388182"/>
                        <a:pt x="4101" y="381400"/>
                        <a:pt x="1840" y="371674"/>
                      </a:cubicBezTo>
                      <a:cubicBezTo>
                        <a:pt x="1314" y="369308"/>
                        <a:pt x="789" y="366521"/>
                        <a:pt x="526" y="363945"/>
                      </a:cubicBezTo>
                      <a:lnTo>
                        <a:pt x="315" y="362000"/>
                      </a:lnTo>
                      <a:lnTo>
                        <a:pt x="211" y="360317"/>
                      </a:lnTo>
                      <a:lnTo>
                        <a:pt x="105" y="358688"/>
                      </a:lnTo>
                      <a:lnTo>
                        <a:pt x="105" y="357268"/>
                      </a:lnTo>
                      <a:cubicBezTo>
                        <a:pt x="0" y="355375"/>
                        <a:pt x="0" y="353851"/>
                        <a:pt x="0" y="352326"/>
                      </a:cubicBezTo>
                      <a:cubicBezTo>
                        <a:pt x="0" y="350959"/>
                        <a:pt x="53" y="349540"/>
                        <a:pt x="158" y="348383"/>
                      </a:cubicBezTo>
                      <a:cubicBezTo>
                        <a:pt x="211" y="347121"/>
                        <a:pt x="315" y="346070"/>
                        <a:pt x="368" y="344913"/>
                      </a:cubicBezTo>
                      <a:lnTo>
                        <a:pt x="631" y="341811"/>
                      </a:lnTo>
                      <a:lnTo>
                        <a:pt x="894" y="338972"/>
                      </a:lnTo>
                      <a:lnTo>
                        <a:pt x="1209" y="336291"/>
                      </a:lnTo>
                      <a:cubicBezTo>
                        <a:pt x="2050" y="329404"/>
                        <a:pt x="3049" y="323621"/>
                        <a:pt x="4048" y="317995"/>
                      </a:cubicBezTo>
                      <a:cubicBezTo>
                        <a:pt x="5047" y="312422"/>
                        <a:pt x="6151" y="307112"/>
                        <a:pt x="7255" y="301855"/>
                      </a:cubicBezTo>
                      <a:cubicBezTo>
                        <a:pt x="9516" y="291445"/>
                        <a:pt x="11829" y="281456"/>
                        <a:pt x="14300" y="271572"/>
                      </a:cubicBezTo>
                      <a:cubicBezTo>
                        <a:pt x="16771" y="261688"/>
                        <a:pt x="19295" y="251962"/>
                        <a:pt x="21871" y="242288"/>
                      </a:cubicBezTo>
                      <a:cubicBezTo>
                        <a:pt x="24500" y="232614"/>
                        <a:pt x="27129" y="223046"/>
                        <a:pt x="29862" y="213530"/>
                      </a:cubicBezTo>
                      <a:cubicBezTo>
                        <a:pt x="35330" y="194498"/>
                        <a:pt x="40956" y="175571"/>
                        <a:pt x="46739" y="156749"/>
                      </a:cubicBezTo>
                      <a:cubicBezTo>
                        <a:pt x="52627" y="137980"/>
                        <a:pt x="58463" y="119211"/>
                        <a:pt x="64667" y="100600"/>
                      </a:cubicBezTo>
                      <a:lnTo>
                        <a:pt x="69293" y="86615"/>
                      </a:lnTo>
                      <a:lnTo>
                        <a:pt x="74025" y="72683"/>
                      </a:lnTo>
                      <a:cubicBezTo>
                        <a:pt x="75602" y="68056"/>
                        <a:pt x="77179" y="63377"/>
                        <a:pt x="78862" y="58751"/>
                      </a:cubicBezTo>
                      <a:cubicBezTo>
                        <a:pt x="80491" y="54072"/>
                        <a:pt x="82121" y="49550"/>
                        <a:pt x="83856" y="44713"/>
                      </a:cubicBezTo>
                      <a:lnTo>
                        <a:pt x="83961" y="44503"/>
                      </a:lnTo>
                      <a:cubicBezTo>
                        <a:pt x="96790" y="9383"/>
                        <a:pt x="135642" y="-8702"/>
                        <a:pt x="170814" y="4126"/>
                      </a:cubicBezTo>
                      <a:cubicBezTo>
                        <a:pt x="205934" y="16954"/>
                        <a:pt x="224019" y="55807"/>
                        <a:pt x="211244" y="90926"/>
                      </a:cubicBezTo>
                      <a:close/>
                    </a:path>
                  </a:pathLst>
                </a:custGeom>
                <a:solidFill>
                  <a:srgbClr val="3C54A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7" name="Google Shape;2337;p63"/>
                <p:cNvSpPr/>
                <p:nvPr/>
              </p:nvSpPr>
              <p:spPr>
                <a:xfrm>
                  <a:off x="5970939" y="1183245"/>
                  <a:ext cx="76416" cy="193723"/>
                </a:xfrm>
                <a:custGeom>
                  <a:rect b="b" l="l" r="r" t="t"/>
                  <a:pathLst>
                    <a:path extrusionOk="0" h="193723" w="76416">
                      <a:moveTo>
                        <a:pt x="2878" y="193723"/>
                      </a:moveTo>
                      <a:cubicBezTo>
                        <a:pt x="2562" y="193723"/>
                        <a:pt x="2195" y="193671"/>
                        <a:pt x="1879" y="193513"/>
                      </a:cubicBezTo>
                      <a:cubicBezTo>
                        <a:pt x="355" y="192935"/>
                        <a:pt x="-381" y="191252"/>
                        <a:pt x="197" y="189780"/>
                      </a:cubicBezTo>
                      <a:lnTo>
                        <a:pt x="70804" y="1879"/>
                      </a:lnTo>
                      <a:cubicBezTo>
                        <a:pt x="71383" y="355"/>
                        <a:pt x="73065" y="-381"/>
                        <a:pt x="74537" y="197"/>
                      </a:cubicBezTo>
                      <a:cubicBezTo>
                        <a:pt x="76062" y="775"/>
                        <a:pt x="76797" y="2458"/>
                        <a:pt x="76219" y="3930"/>
                      </a:cubicBezTo>
                      <a:lnTo>
                        <a:pt x="5612" y="191831"/>
                      </a:lnTo>
                      <a:cubicBezTo>
                        <a:pt x="5191" y="192987"/>
                        <a:pt x="4087" y="193723"/>
                        <a:pt x="2878" y="193723"/>
                      </a:cubicBezTo>
                      <a:close/>
                    </a:path>
                  </a:pathLst>
                </a:custGeom>
                <a:solidFill>
                  <a:srgbClr val="222A6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8" name="Google Shape;2338;p63"/>
                <p:cNvSpPr/>
                <p:nvPr/>
              </p:nvSpPr>
              <p:spPr>
                <a:xfrm>
                  <a:off x="5898763" y="1386665"/>
                  <a:ext cx="54149" cy="46279"/>
                </a:xfrm>
                <a:custGeom>
                  <a:rect b="b" l="l" r="r" t="t"/>
                  <a:pathLst>
                    <a:path extrusionOk="0" h="46279" w="54149">
                      <a:moveTo>
                        <a:pt x="52078" y="46085"/>
                      </a:moveTo>
                      <a:cubicBezTo>
                        <a:pt x="50922" y="46506"/>
                        <a:pt x="49555" y="46243"/>
                        <a:pt x="48608" y="45296"/>
                      </a:cubicBezTo>
                      <a:cubicBezTo>
                        <a:pt x="48346" y="45034"/>
                        <a:pt x="21375" y="17222"/>
                        <a:pt x="1660" y="6076"/>
                      </a:cubicBezTo>
                      <a:cubicBezTo>
                        <a:pt x="82" y="5182"/>
                        <a:pt x="-443" y="3237"/>
                        <a:pt x="398" y="1660"/>
                      </a:cubicBezTo>
                      <a:cubicBezTo>
                        <a:pt x="1291" y="83"/>
                        <a:pt x="3237" y="-443"/>
                        <a:pt x="4814" y="398"/>
                      </a:cubicBezTo>
                      <a:cubicBezTo>
                        <a:pt x="25371" y="11964"/>
                        <a:pt x="52131" y="39566"/>
                        <a:pt x="53235" y="40775"/>
                      </a:cubicBezTo>
                      <a:cubicBezTo>
                        <a:pt x="54497" y="42089"/>
                        <a:pt x="54444" y="44140"/>
                        <a:pt x="53130" y="45349"/>
                      </a:cubicBezTo>
                      <a:cubicBezTo>
                        <a:pt x="52815" y="45665"/>
                        <a:pt x="52394" y="45927"/>
                        <a:pt x="51973" y="46085"/>
                      </a:cubicBezTo>
                      <a:close/>
                    </a:path>
                  </a:pathLst>
                </a:custGeom>
                <a:solidFill>
                  <a:srgbClr val="222A6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9" name="Google Shape;2339;p63"/>
                <p:cNvSpPr/>
                <p:nvPr/>
              </p:nvSpPr>
              <p:spPr>
                <a:xfrm>
                  <a:off x="5926868" y="1388746"/>
                  <a:ext cx="10892" cy="29545"/>
                </a:xfrm>
                <a:custGeom>
                  <a:rect b="b" l="l" r="r" t="t"/>
                  <a:pathLst>
                    <a:path extrusionOk="0" h="29545" w="10892">
                      <a:moveTo>
                        <a:pt x="8779" y="29336"/>
                      </a:moveTo>
                      <a:cubicBezTo>
                        <a:pt x="8779" y="29336"/>
                        <a:pt x="8464" y="29441"/>
                        <a:pt x="8254" y="29493"/>
                      </a:cubicBezTo>
                      <a:cubicBezTo>
                        <a:pt x="6466" y="29809"/>
                        <a:pt x="4784" y="28652"/>
                        <a:pt x="4468" y="26917"/>
                      </a:cubicBezTo>
                      <a:lnTo>
                        <a:pt x="52" y="3837"/>
                      </a:lnTo>
                      <a:cubicBezTo>
                        <a:pt x="-263" y="2050"/>
                        <a:pt x="893" y="367"/>
                        <a:pt x="2628" y="52"/>
                      </a:cubicBezTo>
                      <a:cubicBezTo>
                        <a:pt x="4416" y="-264"/>
                        <a:pt x="6098" y="893"/>
                        <a:pt x="6414" y="2628"/>
                      </a:cubicBezTo>
                      <a:lnTo>
                        <a:pt x="10830" y="25708"/>
                      </a:lnTo>
                      <a:cubicBezTo>
                        <a:pt x="11145" y="27285"/>
                        <a:pt x="10252" y="28810"/>
                        <a:pt x="8779" y="29388"/>
                      </a:cubicBezTo>
                      <a:close/>
                    </a:path>
                  </a:pathLst>
                </a:custGeom>
                <a:solidFill>
                  <a:srgbClr val="222A6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0" name="Google Shape;2340;p63"/>
                <p:cNvSpPr/>
                <p:nvPr/>
              </p:nvSpPr>
              <p:spPr>
                <a:xfrm>
                  <a:off x="6026766" y="1216992"/>
                  <a:ext cx="26798" cy="13917"/>
                </a:xfrm>
                <a:custGeom>
                  <a:rect b="b" l="l" r="r" t="t"/>
                  <a:pathLst>
                    <a:path extrusionOk="0" h="13917" w="26798">
                      <a:moveTo>
                        <a:pt x="24650" y="6301"/>
                      </a:moveTo>
                      <a:lnTo>
                        <a:pt x="4356" y="13714"/>
                      </a:lnTo>
                      <a:cubicBezTo>
                        <a:pt x="2674" y="14345"/>
                        <a:pt x="781" y="13452"/>
                        <a:pt x="203" y="11769"/>
                      </a:cubicBezTo>
                      <a:cubicBezTo>
                        <a:pt x="-428" y="10087"/>
                        <a:pt x="466" y="8194"/>
                        <a:pt x="2148" y="7616"/>
                      </a:cubicBezTo>
                      <a:lnTo>
                        <a:pt x="22442" y="203"/>
                      </a:lnTo>
                      <a:cubicBezTo>
                        <a:pt x="24124" y="-428"/>
                        <a:pt x="26017" y="466"/>
                        <a:pt x="26595" y="2148"/>
                      </a:cubicBezTo>
                      <a:cubicBezTo>
                        <a:pt x="27226" y="3830"/>
                        <a:pt x="26332" y="5723"/>
                        <a:pt x="24650" y="6301"/>
                      </a:cubicBezTo>
                      <a:close/>
                    </a:path>
                  </a:pathLst>
                </a:custGeom>
                <a:solidFill>
                  <a:srgbClr val="222A6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341" name="Google Shape;2341;p63"/>
            <p:cNvSpPr/>
            <p:nvPr/>
          </p:nvSpPr>
          <p:spPr>
            <a:xfrm>
              <a:off x="4496963" y="1022513"/>
              <a:ext cx="781557" cy="492767"/>
            </a:xfrm>
            <a:custGeom>
              <a:rect b="b" l="l" r="r" t="t"/>
              <a:pathLst>
                <a:path extrusionOk="0" h="657022" w="1042076">
                  <a:moveTo>
                    <a:pt x="0" y="0"/>
                  </a:moveTo>
                  <a:lnTo>
                    <a:pt x="1042077" y="0"/>
                  </a:lnTo>
                  <a:lnTo>
                    <a:pt x="1042077" y="657022"/>
                  </a:lnTo>
                  <a:lnTo>
                    <a:pt x="0" y="657022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42" name="Google Shape;2342;p63"/>
            <p:cNvGrpSpPr/>
            <p:nvPr/>
          </p:nvGrpSpPr>
          <p:grpSpPr>
            <a:xfrm>
              <a:off x="4482199" y="1100666"/>
              <a:ext cx="45244" cy="103768"/>
              <a:chOff x="5976266" y="1467554"/>
              <a:chExt cx="60326" cy="138358"/>
            </a:xfrm>
          </p:grpSpPr>
          <p:sp>
            <p:nvSpPr>
              <p:cNvPr id="2343" name="Google Shape;2343;p63"/>
              <p:cNvSpPr/>
              <p:nvPr/>
            </p:nvSpPr>
            <p:spPr>
              <a:xfrm>
                <a:off x="5976266" y="1467554"/>
                <a:ext cx="55331" cy="64411"/>
              </a:xfrm>
              <a:custGeom>
                <a:rect b="b" l="l" r="r" t="t"/>
                <a:pathLst>
                  <a:path extrusionOk="0" h="64411" w="55331">
                    <a:moveTo>
                      <a:pt x="20683" y="0"/>
                    </a:moveTo>
                    <a:cubicBezTo>
                      <a:pt x="20683" y="0"/>
                      <a:pt x="-2555" y="7255"/>
                      <a:pt x="232" y="23658"/>
                    </a:cubicBezTo>
                    <a:cubicBezTo>
                      <a:pt x="3019" y="40062"/>
                      <a:pt x="37823" y="58200"/>
                      <a:pt x="50440" y="63720"/>
                    </a:cubicBezTo>
                    <a:cubicBezTo>
                      <a:pt x="63058" y="69240"/>
                      <a:pt x="48653" y="40114"/>
                      <a:pt x="36666" y="32070"/>
                    </a:cubicBezTo>
                    <a:cubicBezTo>
                      <a:pt x="24679" y="24027"/>
                      <a:pt x="24363" y="16245"/>
                      <a:pt x="24363" y="16245"/>
                    </a:cubicBezTo>
                    <a:lnTo>
                      <a:pt x="20683" y="0"/>
                    </a:lnTo>
                    <a:close/>
                  </a:path>
                </a:pathLst>
              </a:custGeom>
              <a:solidFill>
                <a:srgbClr val="E0958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4" name="Google Shape;2344;p63"/>
              <p:cNvSpPr/>
              <p:nvPr/>
            </p:nvSpPr>
            <p:spPr>
              <a:xfrm>
                <a:off x="5981260" y="1522126"/>
                <a:ext cx="55332" cy="64411"/>
              </a:xfrm>
              <a:custGeom>
                <a:rect b="b" l="l" r="r" t="t"/>
                <a:pathLst>
                  <a:path extrusionOk="0" h="64411" w="55332">
                    <a:moveTo>
                      <a:pt x="20683" y="0"/>
                    </a:moveTo>
                    <a:cubicBezTo>
                      <a:pt x="20683" y="0"/>
                      <a:pt x="-2555" y="7255"/>
                      <a:pt x="232" y="23658"/>
                    </a:cubicBezTo>
                    <a:cubicBezTo>
                      <a:pt x="3019" y="40062"/>
                      <a:pt x="37823" y="58200"/>
                      <a:pt x="50441" y="63720"/>
                    </a:cubicBezTo>
                    <a:cubicBezTo>
                      <a:pt x="63059" y="69240"/>
                      <a:pt x="48653" y="40114"/>
                      <a:pt x="36666" y="32070"/>
                    </a:cubicBezTo>
                    <a:cubicBezTo>
                      <a:pt x="24679" y="24026"/>
                      <a:pt x="24364" y="16245"/>
                      <a:pt x="24364" y="16245"/>
                    </a:cubicBezTo>
                    <a:lnTo>
                      <a:pt x="20683" y="0"/>
                    </a:lnTo>
                    <a:close/>
                  </a:path>
                </a:pathLst>
              </a:custGeom>
              <a:solidFill>
                <a:srgbClr val="E0958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5" name="Google Shape;2345;p63"/>
              <p:cNvSpPr/>
              <p:nvPr/>
            </p:nvSpPr>
            <p:spPr>
              <a:xfrm>
                <a:off x="5981864" y="1548992"/>
                <a:ext cx="48900" cy="56920"/>
              </a:xfrm>
              <a:custGeom>
                <a:rect b="b" l="l" r="r" t="t"/>
                <a:pathLst>
                  <a:path extrusionOk="0" h="56920" w="48900">
                    <a:moveTo>
                      <a:pt x="18292" y="0"/>
                    </a:moveTo>
                    <a:cubicBezTo>
                      <a:pt x="18292" y="0"/>
                      <a:pt x="-2265" y="6414"/>
                      <a:pt x="206" y="20872"/>
                    </a:cubicBezTo>
                    <a:cubicBezTo>
                      <a:pt x="2678" y="35330"/>
                      <a:pt x="33381" y="51365"/>
                      <a:pt x="44579" y="56307"/>
                    </a:cubicBezTo>
                    <a:cubicBezTo>
                      <a:pt x="55725" y="61197"/>
                      <a:pt x="43002" y="35488"/>
                      <a:pt x="32434" y="28338"/>
                    </a:cubicBezTo>
                    <a:cubicBezTo>
                      <a:pt x="21867" y="21240"/>
                      <a:pt x="21604" y="14353"/>
                      <a:pt x="21604" y="14353"/>
                    </a:cubicBezTo>
                    <a:lnTo>
                      <a:pt x="18345" y="0"/>
                    </a:lnTo>
                    <a:close/>
                  </a:path>
                </a:pathLst>
              </a:custGeom>
              <a:solidFill>
                <a:srgbClr val="E0958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6" name="Google Shape;2346;p63"/>
              <p:cNvSpPr/>
              <p:nvPr/>
            </p:nvSpPr>
            <p:spPr>
              <a:xfrm>
                <a:off x="5980787" y="1494419"/>
                <a:ext cx="55331" cy="64411"/>
              </a:xfrm>
              <a:custGeom>
                <a:rect b="b" l="l" r="r" t="t"/>
                <a:pathLst>
                  <a:path extrusionOk="0" h="64411" w="55331">
                    <a:moveTo>
                      <a:pt x="20683" y="0"/>
                    </a:moveTo>
                    <a:cubicBezTo>
                      <a:pt x="20683" y="0"/>
                      <a:pt x="-2555" y="7255"/>
                      <a:pt x="232" y="23658"/>
                    </a:cubicBezTo>
                    <a:cubicBezTo>
                      <a:pt x="3019" y="40062"/>
                      <a:pt x="37823" y="58200"/>
                      <a:pt x="50441" y="63720"/>
                    </a:cubicBezTo>
                    <a:cubicBezTo>
                      <a:pt x="63058" y="69240"/>
                      <a:pt x="48653" y="40114"/>
                      <a:pt x="36666" y="32070"/>
                    </a:cubicBezTo>
                    <a:cubicBezTo>
                      <a:pt x="24679" y="24027"/>
                      <a:pt x="24363" y="16245"/>
                      <a:pt x="24363" y="16245"/>
                    </a:cubicBezTo>
                    <a:lnTo>
                      <a:pt x="20683" y="0"/>
                    </a:lnTo>
                    <a:close/>
                  </a:path>
                </a:pathLst>
              </a:custGeom>
              <a:solidFill>
                <a:srgbClr val="E0958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7" name="Google Shape;2347;p63"/>
            <p:cNvGrpSpPr/>
            <p:nvPr/>
          </p:nvGrpSpPr>
          <p:grpSpPr>
            <a:xfrm>
              <a:off x="5248512" y="1100666"/>
              <a:ext cx="45244" cy="103768"/>
              <a:chOff x="6998016" y="1467554"/>
              <a:chExt cx="60326" cy="138358"/>
            </a:xfrm>
          </p:grpSpPr>
          <p:sp>
            <p:nvSpPr>
              <p:cNvPr id="2348" name="Google Shape;2348;p63"/>
              <p:cNvSpPr/>
              <p:nvPr/>
            </p:nvSpPr>
            <p:spPr>
              <a:xfrm>
                <a:off x="7003011" y="1467554"/>
                <a:ext cx="55331" cy="64411"/>
              </a:xfrm>
              <a:custGeom>
                <a:rect b="b" l="l" r="r" t="t"/>
                <a:pathLst>
                  <a:path extrusionOk="0" h="64411" w="55331">
                    <a:moveTo>
                      <a:pt x="34648" y="0"/>
                    </a:moveTo>
                    <a:cubicBezTo>
                      <a:pt x="34648" y="0"/>
                      <a:pt x="57886" y="7255"/>
                      <a:pt x="55100" y="23658"/>
                    </a:cubicBezTo>
                    <a:cubicBezTo>
                      <a:pt x="52313" y="40062"/>
                      <a:pt x="17509" y="58200"/>
                      <a:pt x="4891" y="63720"/>
                    </a:cubicBezTo>
                    <a:cubicBezTo>
                      <a:pt x="-7726" y="69240"/>
                      <a:pt x="6679" y="40114"/>
                      <a:pt x="18665" y="32070"/>
                    </a:cubicBezTo>
                    <a:cubicBezTo>
                      <a:pt x="30652" y="24027"/>
                      <a:pt x="30968" y="16245"/>
                      <a:pt x="30968" y="16245"/>
                    </a:cubicBezTo>
                    <a:lnTo>
                      <a:pt x="34648" y="0"/>
                    </a:lnTo>
                    <a:close/>
                  </a:path>
                </a:pathLst>
              </a:custGeom>
              <a:solidFill>
                <a:srgbClr val="99483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9" name="Google Shape;2349;p63"/>
              <p:cNvSpPr/>
              <p:nvPr/>
            </p:nvSpPr>
            <p:spPr>
              <a:xfrm>
                <a:off x="6998016" y="1522126"/>
                <a:ext cx="55331" cy="64411"/>
              </a:xfrm>
              <a:custGeom>
                <a:rect b="b" l="l" r="r" t="t"/>
                <a:pathLst>
                  <a:path extrusionOk="0" h="64411" w="55331">
                    <a:moveTo>
                      <a:pt x="34649" y="0"/>
                    </a:moveTo>
                    <a:cubicBezTo>
                      <a:pt x="34649" y="0"/>
                      <a:pt x="57886" y="7255"/>
                      <a:pt x="55100" y="23658"/>
                    </a:cubicBezTo>
                    <a:cubicBezTo>
                      <a:pt x="52313" y="40062"/>
                      <a:pt x="17509" y="58200"/>
                      <a:pt x="4891" y="63720"/>
                    </a:cubicBezTo>
                    <a:cubicBezTo>
                      <a:pt x="-7727" y="69240"/>
                      <a:pt x="6679" y="40114"/>
                      <a:pt x="18666" y="32070"/>
                    </a:cubicBezTo>
                    <a:cubicBezTo>
                      <a:pt x="30653" y="24026"/>
                      <a:pt x="30968" y="16245"/>
                      <a:pt x="30968" y="16245"/>
                    </a:cubicBezTo>
                    <a:lnTo>
                      <a:pt x="34649" y="0"/>
                    </a:lnTo>
                    <a:close/>
                  </a:path>
                </a:pathLst>
              </a:custGeom>
              <a:solidFill>
                <a:srgbClr val="99483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0" name="Google Shape;2350;p63"/>
              <p:cNvSpPr/>
              <p:nvPr/>
            </p:nvSpPr>
            <p:spPr>
              <a:xfrm>
                <a:off x="7003844" y="1548992"/>
                <a:ext cx="48899" cy="56920"/>
              </a:xfrm>
              <a:custGeom>
                <a:rect b="b" l="l" r="r" t="t"/>
                <a:pathLst>
                  <a:path extrusionOk="0" h="56920" w="48899">
                    <a:moveTo>
                      <a:pt x="30608" y="0"/>
                    </a:moveTo>
                    <a:cubicBezTo>
                      <a:pt x="30608" y="0"/>
                      <a:pt x="51165" y="6414"/>
                      <a:pt x="48694" y="20872"/>
                    </a:cubicBezTo>
                    <a:cubicBezTo>
                      <a:pt x="46223" y="35330"/>
                      <a:pt x="15520" y="51365"/>
                      <a:pt x="4321" y="56307"/>
                    </a:cubicBezTo>
                    <a:cubicBezTo>
                      <a:pt x="-6825" y="61197"/>
                      <a:pt x="5899" y="35488"/>
                      <a:pt x="16466" y="28338"/>
                    </a:cubicBezTo>
                    <a:cubicBezTo>
                      <a:pt x="27033" y="21240"/>
                      <a:pt x="27296" y="14353"/>
                      <a:pt x="27296" y="14353"/>
                    </a:cubicBezTo>
                    <a:lnTo>
                      <a:pt x="30556" y="0"/>
                    </a:lnTo>
                    <a:close/>
                  </a:path>
                </a:pathLst>
              </a:custGeom>
              <a:solidFill>
                <a:srgbClr val="99483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1" name="Google Shape;2351;p63"/>
              <p:cNvSpPr/>
              <p:nvPr/>
            </p:nvSpPr>
            <p:spPr>
              <a:xfrm>
                <a:off x="6998490" y="1494419"/>
                <a:ext cx="55331" cy="64411"/>
              </a:xfrm>
              <a:custGeom>
                <a:rect b="b" l="l" r="r" t="t"/>
                <a:pathLst>
                  <a:path extrusionOk="0" h="64411" w="55331">
                    <a:moveTo>
                      <a:pt x="34648" y="0"/>
                    </a:moveTo>
                    <a:cubicBezTo>
                      <a:pt x="34648" y="0"/>
                      <a:pt x="57887" y="7255"/>
                      <a:pt x="55100" y="23658"/>
                    </a:cubicBezTo>
                    <a:cubicBezTo>
                      <a:pt x="52313" y="40062"/>
                      <a:pt x="17509" y="58200"/>
                      <a:pt x="4891" y="63720"/>
                    </a:cubicBezTo>
                    <a:cubicBezTo>
                      <a:pt x="-7727" y="69240"/>
                      <a:pt x="6679" y="40114"/>
                      <a:pt x="18666" y="32070"/>
                    </a:cubicBezTo>
                    <a:cubicBezTo>
                      <a:pt x="30653" y="24027"/>
                      <a:pt x="30968" y="16245"/>
                      <a:pt x="30968" y="16245"/>
                    </a:cubicBezTo>
                    <a:lnTo>
                      <a:pt x="34648" y="0"/>
                    </a:lnTo>
                    <a:close/>
                  </a:path>
                </a:pathLst>
              </a:custGeom>
              <a:solidFill>
                <a:srgbClr val="99483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2" name="Google Shape;2352;p63"/>
            <p:cNvGrpSpPr/>
            <p:nvPr/>
          </p:nvGrpSpPr>
          <p:grpSpPr>
            <a:xfrm>
              <a:off x="4789382" y="1002891"/>
              <a:ext cx="105613" cy="41414"/>
              <a:chOff x="6385842" y="1337188"/>
              <a:chExt cx="140817" cy="55219"/>
            </a:xfrm>
          </p:grpSpPr>
          <p:sp>
            <p:nvSpPr>
              <p:cNvPr id="2353" name="Google Shape;2353;p63"/>
              <p:cNvSpPr/>
              <p:nvPr/>
            </p:nvSpPr>
            <p:spPr>
              <a:xfrm>
                <a:off x="6385842" y="1339495"/>
                <a:ext cx="67378" cy="51125"/>
              </a:xfrm>
              <a:custGeom>
                <a:rect b="b" l="l" r="r" t="t"/>
                <a:pathLst>
                  <a:path extrusionOk="0" h="51125" w="67378">
                    <a:moveTo>
                      <a:pt x="0" y="22753"/>
                    </a:moveTo>
                    <a:cubicBezTo>
                      <a:pt x="0" y="22753"/>
                      <a:pt x="4890" y="-1116"/>
                      <a:pt x="21503" y="41"/>
                    </a:cubicBezTo>
                    <a:cubicBezTo>
                      <a:pt x="38064" y="1197"/>
                      <a:pt x="59619" y="34004"/>
                      <a:pt x="66401" y="45991"/>
                    </a:cubicBezTo>
                    <a:cubicBezTo>
                      <a:pt x="73184" y="58030"/>
                      <a:pt x="42743" y="46569"/>
                      <a:pt x="33542" y="35476"/>
                    </a:cubicBezTo>
                    <a:cubicBezTo>
                      <a:pt x="24342" y="24383"/>
                      <a:pt x="16561" y="24856"/>
                      <a:pt x="16561" y="24856"/>
                    </a:cubicBezTo>
                    <a:lnTo>
                      <a:pt x="53" y="22805"/>
                    </a:lnTo>
                    <a:close/>
                  </a:path>
                </a:pathLst>
              </a:custGeom>
              <a:solidFill>
                <a:srgbClr val="E0958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4" name="Google Shape;2354;p63"/>
              <p:cNvSpPr/>
              <p:nvPr/>
            </p:nvSpPr>
            <p:spPr>
              <a:xfrm>
                <a:off x="6440572" y="1338969"/>
                <a:ext cx="67377" cy="51125"/>
              </a:xfrm>
              <a:custGeom>
                <a:rect b="b" l="l" r="r" t="t"/>
                <a:pathLst>
                  <a:path extrusionOk="0" h="51125" w="67377">
                    <a:moveTo>
                      <a:pt x="0" y="22753"/>
                    </a:moveTo>
                    <a:cubicBezTo>
                      <a:pt x="0" y="22753"/>
                      <a:pt x="4889" y="-1116"/>
                      <a:pt x="21503" y="41"/>
                    </a:cubicBezTo>
                    <a:cubicBezTo>
                      <a:pt x="38064" y="1197"/>
                      <a:pt x="59619" y="34004"/>
                      <a:pt x="66401" y="45991"/>
                    </a:cubicBezTo>
                    <a:cubicBezTo>
                      <a:pt x="73183" y="58030"/>
                      <a:pt x="42743" y="46569"/>
                      <a:pt x="33542" y="35476"/>
                    </a:cubicBezTo>
                    <a:cubicBezTo>
                      <a:pt x="24342" y="24383"/>
                      <a:pt x="16560" y="24856"/>
                      <a:pt x="16560" y="24856"/>
                    </a:cubicBezTo>
                    <a:lnTo>
                      <a:pt x="53" y="22805"/>
                    </a:lnTo>
                    <a:close/>
                  </a:path>
                </a:pathLst>
              </a:custGeom>
              <a:solidFill>
                <a:srgbClr val="E0958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5" name="Google Shape;2355;p63"/>
              <p:cNvSpPr/>
              <p:nvPr/>
            </p:nvSpPr>
            <p:spPr>
              <a:xfrm>
                <a:off x="6467175" y="1337188"/>
                <a:ext cx="59484" cy="45153"/>
              </a:xfrm>
              <a:custGeom>
                <a:rect b="b" l="l" r="r" t="t"/>
                <a:pathLst>
                  <a:path extrusionOk="0" h="45153" w="59484">
                    <a:moveTo>
                      <a:pt x="0" y="20118"/>
                    </a:moveTo>
                    <a:cubicBezTo>
                      <a:pt x="0" y="20118"/>
                      <a:pt x="4364" y="-964"/>
                      <a:pt x="18979" y="34"/>
                    </a:cubicBezTo>
                    <a:cubicBezTo>
                      <a:pt x="33648" y="1033"/>
                      <a:pt x="52627" y="30002"/>
                      <a:pt x="58621" y="40622"/>
                    </a:cubicBezTo>
                    <a:cubicBezTo>
                      <a:pt x="64614" y="51242"/>
                      <a:pt x="37749" y="41148"/>
                      <a:pt x="29599" y="31316"/>
                    </a:cubicBezTo>
                    <a:cubicBezTo>
                      <a:pt x="21451" y="21485"/>
                      <a:pt x="14616" y="21905"/>
                      <a:pt x="14616" y="21905"/>
                    </a:cubicBezTo>
                    <a:lnTo>
                      <a:pt x="0" y="20065"/>
                    </a:lnTo>
                    <a:close/>
                  </a:path>
                </a:pathLst>
              </a:custGeom>
              <a:solidFill>
                <a:srgbClr val="E0958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6" name="Google Shape;2356;p63"/>
              <p:cNvSpPr/>
              <p:nvPr/>
            </p:nvSpPr>
            <p:spPr>
              <a:xfrm>
                <a:off x="6412971" y="1341282"/>
                <a:ext cx="67377" cy="51125"/>
              </a:xfrm>
              <a:custGeom>
                <a:rect b="b" l="l" r="r" t="t"/>
                <a:pathLst>
                  <a:path extrusionOk="0" h="51125" w="67377">
                    <a:moveTo>
                      <a:pt x="0" y="22753"/>
                    </a:moveTo>
                    <a:cubicBezTo>
                      <a:pt x="0" y="22753"/>
                      <a:pt x="4889" y="-1116"/>
                      <a:pt x="21503" y="41"/>
                    </a:cubicBezTo>
                    <a:cubicBezTo>
                      <a:pt x="38064" y="1197"/>
                      <a:pt x="59619" y="34004"/>
                      <a:pt x="66401" y="45991"/>
                    </a:cubicBezTo>
                    <a:cubicBezTo>
                      <a:pt x="73183" y="58030"/>
                      <a:pt x="42743" y="46569"/>
                      <a:pt x="33542" y="35476"/>
                    </a:cubicBezTo>
                    <a:cubicBezTo>
                      <a:pt x="24342" y="24383"/>
                      <a:pt x="16560" y="24856"/>
                      <a:pt x="16560" y="24856"/>
                    </a:cubicBezTo>
                    <a:lnTo>
                      <a:pt x="53" y="22805"/>
                    </a:lnTo>
                    <a:close/>
                  </a:path>
                </a:pathLst>
              </a:custGeom>
              <a:solidFill>
                <a:srgbClr val="E0958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7" name="Google Shape;2357;p63"/>
          <p:cNvSpPr txBox="1"/>
          <p:nvPr>
            <p:ph type="title"/>
          </p:nvPr>
        </p:nvSpPr>
        <p:spPr>
          <a:xfrm>
            <a:off x="4353975" y="1749250"/>
            <a:ext cx="3540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Future Work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Future Work</a:t>
            </a:r>
            <a:endParaRPr/>
          </a:p>
        </p:txBody>
      </p:sp>
      <p:sp>
        <p:nvSpPr>
          <p:cNvPr id="2363" name="Google Shape;2363;p64"/>
          <p:cNvSpPr txBox="1"/>
          <p:nvPr>
            <p:ph idx="1" type="body"/>
          </p:nvPr>
        </p:nvSpPr>
        <p:spPr>
          <a:xfrm>
            <a:off x="720000" y="1215750"/>
            <a:ext cx="77040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ntata One"/>
              <a:buChar char="●"/>
            </a:pPr>
            <a:r>
              <a:rPr lang="de" sz="1500">
                <a:latin typeface="Cantata One"/>
                <a:ea typeface="Cantata One"/>
                <a:cs typeface="Cantata One"/>
                <a:sym typeface="Cantata One"/>
              </a:rPr>
              <a:t>To get from raw polls to rankings data 538 does not just aggregate their data, they also perform some </a:t>
            </a:r>
            <a:r>
              <a:rPr lang="de" sz="1500">
                <a:latin typeface="Cantata One"/>
                <a:ea typeface="Cantata One"/>
                <a:cs typeface="Cantata One"/>
                <a:sym typeface="Cantata One"/>
              </a:rPr>
              <a:t>weighting</a:t>
            </a:r>
            <a:r>
              <a:rPr lang="de" sz="1500">
                <a:latin typeface="Cantata One"/>
                <a:ea typeface="Cantata One"/>
                <a:cs typeface="Cantata One"/>
                <a:sym typeface="Cantata One"/>
              </a:rPr>
              <a:t>, zero-basing and other adjustments.  </a:t>
            </a:r>
            <a:endParaRPr sz="1500"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ntata One"/>
              <a:ea typeface="Cantata One"/>
              <a:cs typeface="Cantata One"/>
              <a:sym typeface="Cantata One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Cantata One"/>
              <a:buChar char="○"/>
            </a:pPr>
            <a:r>
              <a:rPr lang="de" sz="1500">
                <a:latin typeface="Cantata One"/>
                <a:ea typeface="Cantata One"/>
                <a:cs typeface="Cantata One"/>
                <a:sym typeface="Cantata One"/>
              </a:rPr>
              <a:t>The scope of this work did not consider these adjustments.</a:t>
            </a:r>
            <a:endParaRPr sz="1500"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ntata One"/>
              <a:ea typeface="Cantata One"/>
              <a:cs typeface="Cantata One"/>
              <a:sym typeface="Cantata On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ntata One"/>
              <a:buChar char="●"/>
            </a:pPr>
            <a:r>
              <a:rPr lang="de" sz="1500">
                <a:latin typeface="Cantata One"/>
                <a:ea typeface="Cantata One"/>
                <a:cs typeface="Cantata One"/>
                <a:sym typeface="Cantata One"/>
              </a:rPr>
              <a:t>For future work on this subject, I would like to learn more about how these adjustments are made, and how I might add them to the interactive visualization dashboard</a:t>
            </a:r>
            <a:endParaRPr sz="1500"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ntata One"/>
              <a:ea typeface="Cantata One"/>
              <a:cs typeface="Cantata One"/>
              <a:sym typeface="Cantata On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ntata One"/>
              <a:buChar char="●"/>
            </a:pPr>
            <a:r>
              <a:rPr lang="de" sz="1500">
                <a:latin typeface="Cantata One"/>
                <a:ea typeface="Cantata One"/>
                <a:cs typeface="Cantata One"/>
                <a:sym typeface="Cantata One"/>
              </a:rPr>
              <a:t>I would also like to consider how this data may be used in predictive models.</a:t>
            </a:r>
            <a:endParaRPr sz="1500">
              <a:latin typeface="Cantata One"/>
              <a:ea typeface="Cantata One"/>
              <a:cs typeface="Cantata One"/>
              <a:sym typeface="Cantat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4" name="Google Shape;2364;p64"/>
          <p:cNvCxnSpPr/>
          <p:nvPr/>
        </p:nvCxnSpPr>
        <p:spPr>
          <a:xfrm flipH="1" rot="10800000">
            <a:off x="0" y="1081450"/>
            <a:ext cx="3593100" cy="17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Re</a:t>
            </a:r>
            <a:r>
              <a:rPr lang="de"/>
              <a:t>ferences</a:t>
            </a:r>
            <a:endParaRPr sz="3000"/>
          </a:p>
        </p:txBody>
      </p:sp>
      <p:sp>
        <p:nvSpPr>
          <p:cNvPr id="2370" name="Google Shape;2370;p65"/>
          <p:cNvSpPr txBox="1"/>
          <p:nvPr/>
        </p:nvSpPr>
        <p:spPr>
          <a:xfrm>
            <a:off x="713225" y="1163175"/>
            <a:ext cx="7803300" cy="31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Websites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Josefin Sans"/>
              <a:buChar char="●"/>
            </a:pPr>
            <a:r>
              <a:rPr lang="de" sz="1200" u="sng">
                <a:solidFill>
                  <a:schemeClr val="hlink"/>
                </a:solidFill>
                <a:latin typeface="Josefin Sans"/>
                <a:ea typeface="Josefin Sans"/>
                <a:cs typeface="Josefin Sans"/>
                <a:sym typeface="Josefin Sans"/>
                <a:hlinkClick r:id="rId3"/>
              </a:rPr>
              <a:t>How 538 calculates pollster ratings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</a:pPr>
            <a:r>
              <a:rPr lang="de" sz="1200" u="sng">
                <a:solidFill>
                  <a:schemeClr val="hlink"/>
                </a:solidFill>
                <a:latin typeface="Josefin Sans"/>
                <a:ea typeface="Josefin Sans"/>
                <a:cs typeface="Josefin Sans"/>
                <a:sym typeface="Josefin Sans"/>
                <a:hlinkClick r:id="rId4"/>
              </a:rPr>
              <a:t>538's ReadMe on Pollster Datasets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</a:pPr>
            <a:r>
              <a:rPr lang="de" sz="1200" u="sng">
                <a:solidFill>
                  <a:schemeClr val="hlink"/>
                </a:solidFill>
                <a:latin typeface="Josefin Sans"/>
                <a:ea typeface="Josefin Sans"/>
                <a:cs typeface="Josefin Sans"/>
                <a:sym typeface="Josefin Sans"/>
                <a:hlinkClick r:id="rId5"/>
              </a:rPr>
              <a:t>How to Create a TopN and Bottom N set in Tableau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</a:pPr>
            <a:r>
              <a:rPr lang="de" sz="1200" u="sng">
                <a:solidFill>
                  <a:schemeClr val="hlink"/>
                </a:solidFill>
                <a:latin typeface="Josefin Sans"/>
                <a:ea typeface="Josefin Sans"/>
                <a:cs typeface="Josefin Sans"/>
                <a:sym typeface="Josefin Sans"/>
                <a:hlinkClick r:id="rId6"/>
              </a:rPr>
              <a:t>Tableau parameter switching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Datasets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</a:pPr>
            <a:r>
              <a:rPr lang="de" sz="1200" u="sng">
                <a:solidFill>
                  <a:schemeClr val="hlink"/>
                </a:solidFill>
                <a:latin typeface="Josefin Sans"/>
                <a:ea typeface="Josefin Sans"/>
                <a:cs typeface="Josefin Sans"/>
                <a:sym typeface="Josefin Sans"/>
                <a:hlinkClick r:id="rId7"/>
              </a:rPr>
              <a:t>https://github.com/fivethirtyeight/data/blob/master/pollster-ratings/pollster-ratings-combined.csv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</a:pPr>
            <a:r>
              <a:rPr lang="de" sz="1200" u="sng">
                <a:solidFill>
                  <a:schemeClr val="hlink"/>
                </a:solidFill>
                <a:latin typeface="Josefin Sans"/>
                <a:ea typeface="Josefin Sans"/>
                <a:cs typeface="Josefin Sans"/>
                <a:sym typeface="Josefin Sans"/>
                <a:hlinkClick r:id="rId8"/>
              </a:rPr>
              <a:t>https://github.com/fivethirtyeight/data/blob/master/pollster-ratings/raw_polls.csv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Published Tableau Dashboard: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"/>
              <a:buChar char="●"/>
            </a:pPr>
            <a:r>
              <a:rPr lang="de" sz="1200" u="sng">
                <a:solidFill>
                  <a:schemeClr val="hlink"/>
                </a:solidFill>
                <a:latin typeface="Josefin Sans"/>
                <a:ea typeface="Josefin Sans"/>
                <a:cs typeface="Josefin Sans"/>
                <a:sym typeface="Josefin Sans"/>
                <a:hlinkClick r:id="rId9"/>
              </a:rPr>
              <a:t>https://public.tableau.com/views/Understanding538PollsterRankingData/DetailbyRace?:language=en-US&amp;publish=yes&amp;:sid=&amp;:redirect=auth&amp;:display_count=n&amp;:origin=viz_share_link</a:t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2371" name="Google Shape;2371;p65"/>
          <p:cNvCxnSpPr/>
          <p:nvPr/>
        </p:nvCxnSpPr>
        <p:spPr>
          <a:xfrm>
            <a:off x="0" y="1098550"/>
            <a:ext cx="3029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66"/>
          <p:cNvSpPr txBox="1"/>
          <p:nvPr>
            <p:ph type="title"/>
          </p:nvPr>
        </p:nvSpPr>
        <p:spPr>
          <a:xfrm>
            <a:off x="4251800" y="840475"/>
            <a:ext cx="4178700" cy="8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Thank You</a:t>
            </a:r>
            <a:r>
              <a:rPr lang="de">
                <a:solidFill>
                  <a:schemeClr val="lt2"/>
                </a:solidFill>
              </a:rPr>
              <a:t>!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77" name="Google Shape;2377;p66"/>
          <p:cNvSpPr txBox="1"/>
          <p:nvPr>
            <p:ph idx="1" type="subTitle"/>
          </p:nvPr>
        </p:nvSpPr>
        <p:spPr>
          <a:xfrm>
            <a:off x="4251800" y="1811825"/>
            <a:ext cx="41787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Questions</a:t>
            </a:r>
            <a:r>
              <a:rPr b="1" lang="de"/>
              <a:t>?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u="sng">
                <a:solidFill>
                  <a:schemeClr val="hlink"/>
                </a:solidFill>
                <a:hlinkClick r:id="rId3"/>
              </a:rPr>
              <a:t>egentile24@mmc.edu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/>
              <a:t>ellen.gentile@ascension.org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/>
              <a:t>+1  585 703 0968</a:t>
            </a:r>
            <a:endParaRPr sz="1400"/>
          </a:p>
        </p:txBody>
      </p:sp>
      <p:cxnSp>
        <p:nvCxnSpPr>
          <p:cNvPr id="2378" name="Google Shape;2378;p66"/>
          <p:cNvCxnSpPr/>
          <p:nvPr/>
        </p:nvCxnSpPr>
        <p:spPr>
          <a:xfrm>
            <a:off x="5198150" y="1779025"/>
            <a:ext cx="3945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79" name="Google Shape;2379;p66"/>
          <p:cNvGrpSpPr/>
          <p:nvPr/>
        </p:nvGrpSpPr>
        <p:grpSpPr>
          <a:xfrm>
            <a:off x="713231" y="317841"/>
            <a:ext cx="3016523" cy="4272028"/>
            <a:chOff x="713231" y="317841"/>
            <a:chExt cx="3016523" cy="4272028"/>
          </a:xfrm>
        </p:grpSpPr>
        <p:sp>
          <p:nvSpPr>
            <p:cNvPr id="2380" name="Google Shape;2380;p66"/>
            <p:cNvSpPr/>
            <p:nvPr/>
          </p:nvSpPr>
          <p:spPr>
            <a:xfrm>
              <a:off x="713231" y="553631"/>
              <a:ext cx="2896800" cy="3900275"/>
            </a:xfrm>
            <a:custGeom>
              <a:rect b="b" l="l" r="r" t="t"/>
              <a:pathLst>
                <a:path extrusionOk="0" h="156011" w="115872">
                  <a:moveTo>
                    <a:pt x="35392" y="154470"/>
                  </a:moveTo>
                  <a:cubicBezTo>
                    <a:pt x="23836" y="151781"/>
                    <a:pt x="13825" y="146460"/>
                    <a:pt x="7933" y="137307"/>
                  </a:cubicBezTo>
                  <a:cubicBezTo>
                    <a:pt x="2041" y="128154"/>
                    <a:pt x="381" y="110077"/>
                    <a:pt x="38" y="99551"/>
                  </a:cubicBezTo>
                  <a:cubicBezTo>
                    <a:pt x="-305" y="89025"/>
                    <a:pt x="1697" y="83190"/>
                    <a:pt x="5873" y="74151"/>
                  </a:cubicBezTo>
                  <a:cubicBezTo>
                    <a:pt x="10049" y="65112"/>
                    <a:pt x="20747" y="55844"/>
                    <a:pt x="25095" y="45318"/>
                  </a:cubicBezTo>
                  <a:cubicBezTo>
                    <a:pt x="29443" y="34792"/>
                    <a:pt x="25610" y="18545"/>
                    <a:pt x="31960" y="10994"/>
                  </a:cubicBezTo>
                  <a:cubicBezTo>
                    <a:pt x="38310" y="3443"/>
                    <a:pt x="51925" y="-219"/>
                    <a:pt x="63195" y="10"/>
                  </a:cubicBezTo>
                  <a:cubicBezTo>
                    <a:pt x="74465" y="239"/>
                    <a:pt x="90826" y="4816"/>
                    <a:pt x="99579" y="12367"/>
                  </a:cubicBezTo>
                  <a:cubicBezTo>
                    <a:pt x="108332" y="19918"/>
                    <a:pt x="114281" y="32160"/>
                    <a:pt x="115711" y="45318"/>
                  </a:cubicBezTo>
                  <a:cubicBezTo>
                    <a:pt x="117141" y="58476"/>
                    <a:pt x="108618" y="79986"/>
                    <a:pt x="108160" y="91313"/>
                  </a:cubicBezTo>
                  <a:cubicBezTo>
                    <a:pt x="107702" y="102640"/>
                    <a:pt x="113194" y="105328"/>
                    <a:pt x="112965" y="113280"/>
                  </a:cubicBezTo>
                  <a:cubicBezTo>
                    <a:pt x="112736" y="121232"/>
                    <a:pt x="112737" y="132331"/>
                    <a:pt x="106787" y="139024"/>
                  </a:cubicBezTo>
                  <a:cubicBezTo>
                    <a:pt x="100838" y="145717"/>
                    <a:pt x="89167" y="150866"/>
                    <a:pt x="77268" y="153440"/>
                  </a:cubicBezTo>
                  <a:cubicBezTo>
                    <a:pt x="65369" y="156014"/>
                    <a:pt x="46948" y="157159"/>
                    <a:pt x="35392" y="1544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381" name="Google Shape;2381;p66"/>
            <p:cNvSpPr/>
            <p:nvPr/>
          </p:nvSpPr>
          <p:spPr>
            <a:xfrm>
              <a:off x="1208455" y="4482169"/>
              <a:ext cx="2380200" cy="107700"/>
            </a:xfrm>
            <a:prstGeom prst="ellipse">
              <a:avLst/>
            </a:prstGeom>
            <a:solidFill>
              <a:srgbClr val="E7E7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2382" name="Google Shape;2382;p66"/>
            <p:cNvGrpSpPr/>
            <p:nvPr/>
          </p:nvGrpSpPr>
          <p:grpSpPr>
            <a:xfrm>
              <a:off x="1285861" y="832002"/>
              <a:ext cx="2225388" cy="3703998"/>
              <a:chOff x="3306099" y="4164956"/>
              <a:chExt cx="954201" cy="1588199"/>
            </a:xfrm>
          </p:grpSpPr>
          <p:grpSp>
            <p:nvGrpSpPr>
              <p:cNvPr id="2383" name="Google Shape;2383;p66"/>
              <p:cNvGrpSpPr/>
              <p:nvPr/>
            </p:nvGrpSpPr>
            <p:grpSpPr>
              <a:xfrm>
                <a:off x="3306099" y="4164956"/>
                <a:ext cx="954201" cy="1588198"/>
                <a:chOff x="3306099" y="4164956"/>
                <a:chExt cx="954201" cy="1588198"/>
              </a:xfrm>
            </p:grpSpPr>
            <p:sp>
              <p:nvSpPr>
                <p:cNvPr id="2384" name="Google Shape;2384;p66"/>
                <p:cNvSpPr/>
                <p:nvPr/>
              </p:nvSpPr>
              <p:spPr>
                <a:xfrm>
                  <a:off x="3306099" y="4203794"/>
                  <a:ext cx="92439" cy="82798"/>
                </a:xfrm>
                <a:custGeom>
                  <a:rect b="b" l="l" r="r" t="t"/>
                  <a:pathLst>
                    <a:path extrusionOk="0" h="82798" w="92439">
                      <a:moveTo>
                        <a:pt x="53509" y="35061"/>
                      </a:moveTo>
                      <a:cubicBezTo>
                        <a:pt x="55927" y="35797"/>
                        <a:pt x="67914" y="38163"/>
                        <a:pt x="68230" y="38216"/>
                      </a:cubicBezTo>
                      <a:cubicBezTo>
                        <a:pt x="68230" y="38216"/>
                        <a:pt x="53824" y="17501"/>
                        <a:pt x="61500" y="15030"/>
                      </a:cubicBezTo>
                      <a:cubicBezTo>
                        <a:pt x="64865" y="13926"/>
                        <a:pt x="88418" y="43736"/>
                        <a:pt x="91730" y="48888"/>
                      </a:cubicBezTo>
                      <a:cubicBezTo>
                        <a:pt x="93781" y="52095"/>
                        <a:pt x="90731" y="66501"/>
                        <a:pt x="90731" y="66501"/>
                      </a:cubicBezTo>
                      <a:lnTo>
                        <a:pt x="56663" y="82799"/>
                      </a:lnTo>
                      <a:cubicBezTo>
                        <a:pt x="56663" y="82799"/>
                        <a:pt x="22227" y="61191"/>
                        <a:pt x="19756" y="59035"/>
                      </a:cubicBezTo>
                      <a:cubicBezTo>
                        <a:pt x="16496" y="56143"/>
                        <a:pt x="-2115" y="32537"/>
                        <a:pt x="198" y="30434"/>
                      </a:cubicBezTo>
                      <a:cubicBezTo>
                        <a:pt x="2512" y="28279"/>
                        <a:pt x="18810" y="40582"/>
                        <a:pt x="18810" y="40582"/>
                      </a:cubicBezTo>
                      <a:cubicBezTo>
                        <a:pt x="18810" y="40582"/>
                        <a:pt x="-4323" y="18027"/>
                        <a:pt x="829" y="12612"/>
                      </a:cubicBezTo>
                      <a:cubicBezTo>
                        <a:pt x="2669" y="10667"/>
                        <a:pt x="23121" y="24389"/>
                        <a:pt x="23121" y="24389"/>
                      </a:cubicBezTo>
                      <a:cubicBezTo>
                        <a:pt x="23121" y="24389"/>
                        <a:pt x="566" y="5567"/>
                        <a:pt x="5246" y="835"/>
                      </a:cubicBezTo>
                      <a:cubicBezTo>
                        <a:pt x="7927" y="-1846"/>
                        <a:pt x="32164" y="22075"/>
                        <a:pt x="32164" y="22075"/>
                      </a:cubicBezTo>
                      <a:cubicBezTo>
                        <a:pt x="32164" y="22075"/>
                        <a:pt x="15392" y="2307"/>
                        <a:pt x="19020" y="99"/>
                      </a:cubicBezTo>
                      <a:cubicBezTo>
                        <a:pt x="22648" y="-2109"/>
                        <a:pt x="47463" y="33274"/>
                        <a:pt x="53456" y="35114"/>
                      </a:cubicBez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5" name="Google Shape;2385;p66"/>
                <p:cNvSpPr/>
                <p:nvPr/>
              </p:nvSpPr>
              <p:spPr>
                <a:xfrm>
                  <a:off x="3362762" y="4270294"/>
                  <a:ext cx="65560" cy="75496"/>
                </a:xfrm>
                <a:custGeom>
                  <a:rect b="b" l="l" r="r" t="t"/>
                  <a:pathLst>
                    <a:path extrusionOk="0" h="75496" w="65560">
                      <a:moveTo>
                        <a:pt x="0" y="16298"/>
                      </a:moveTo>
                      <a:lnTo>
                        <a:pt x="31913" y="75497"/>
                      </a:lnTo>
                      <a:lnTo>
                        <a:pt x="65560" y="62353"/>
                      </a:lnTo>
                      <a:lnTo>
                        <a:pt x="34068" y="0"/>
                      </a:lnTo>
                      <a:lnTo>
                        <a:pt x="0" y="16298"/>
                      </a:ln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6" name="Google Shape;2386;p66"/>
                <p:cNvSpPr/>
                <p:nvPr/>
              </p:nvSpPr>
              <p:spPr>
                <a:xfrm>
                  <a:off x="3362552" y="4284647"/>
                  <a:ext cx="14510" cy="5467"/>
                </a:xfrm>
                <a:custGeom>
                  <a:rect b="b" l="l" r="r" t="t"/>
                  <a:pathLst>
                    <a:path extrusionOk="0" h="5467" w="14510">
                      <a:moveTo>
                        <a:pt x="14090" y="5468"/>
                      </a:moveTo>
                      <a:lnTo>
                        <a:pt x="0" y="3890"/>
                      </a:lnTo>
                      <a:lnTo>
                        <a:pt x="420" y="0"/>
                      </a:lnTo>
                      <a:lnTo>
                        <a:pt x="14511" y="1525"/>
                      </a:lnTo>
                      <a:lnTo>
                        <a:pt x="14090" y="5468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7" name="Google Shape;2387;p66"/>
                <p:cNvSpPr/>
                <p:nvPr/>
              </p:nvSpPr>
              <p:spPr>
                <a:xfrm>
                  <a:off x="3357505" y="4272765"/>
                  <a:ext cx="59514" cy="46265"/>
                </a:xfrm>
                <a:custGeom>
                  <a:rect b="b" l="l" r="r" t="t"/>
                  <a:pathLst>
                    <a:path extrusionOk="0" h="46265" w="59514">
                      <a:moveTo>
                        <a:pt x="59514" y="21766"/>
                      </a:moveTo>
                      <a:lnTo>
                        <a:pt x="46528" y="0"/>
                      </a:lnTo>
                      <a:lnTo>
                        <a:pt x="0" y="26340"/>
                      </a:lnTo>
                      <a:lnTo>
                        <a:pt x="12460" y="46265"/>
                      </a:lnTo>
                      <a:lnTo>
                        <a:pt x="59514" y="21766"/>
                      </a:ln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8" name="Google Shape;2388;p66"/>
                <p:cNvSpPr/>
                <p:nvPr/>
              </p:nvSpPr>
              <p:spPr>
                <a:xfrm>
                  <a:off x="3827831" y="4164956"/>
                  <a:ext cx="141395" cy="114695"/>
                </a:xfrm>
                <a:custGeom>
                  <a:rect b="b" l="l" r="r" t="t"/>
                  <a:pathLst>
                    <a:path extrusionOk="0" h="114695" w="141395">
                      <a:moveTo>
                        <a:pt x="3474" y="114275"/>
                      </a:moveTo>
                      <a:cubicBezTo>
                        <a:pt x="3474" y="114275"/>
                        <a:pt x="-521" y="51186"/>
                        <a:pt x="57" y="39883"/>
                      </a:cubicBezTo>
                      <a:cubicBezTo>
                        <a:pt x="636" y="28579"/>
                        <a:pt x="15409" y="29315"/>
                        <a:pt x="15409" y="29315"/>
                      </a:cubicBezTo>
                      <a:cubicBezTo>
                        <a:pt x="15409" y="29315"/>
                        <a:pt x="4368" y="14279"/>
                        <a:pt x="20193" y="2975"/>
                      </a:cubicBezTo>
                      <a:cubicBezTo>
                        <a:pt x="36018" y="-8328"/>
                        <a:pt x="64145" y="16540"/>
                        <a:pt x="90748" y="12018"/>
                      </a:cubicBezTo>
                      <a:cubicBezTo>
                        <a:pt x="117351" y="7497"/>
                        <a:pt x="121925" y="32365"/>
                        <a:pt x="121925" y="32365"/>
                      </a:cubicBezTo>
                      <a:cubicBezTo>
                        <a:pt x="121925" y="32365"/>
                        <a:pt x="130021" y="30104"/>
                        <a:pt x="138012" y="35361"/>
                      </a:cubicBezTo>
                      <a:cubicBezTo>
                        <a:pt x="146004" y="40619"/>
                        <a:pt x="137329" y="114696"/>
                        <a:pt x="137329" y="114696"/>
                      </a:cubicBezTo>
                      <a:lnTo>
                        <a:pt x="3527" y="114275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389" name="Google Shape;2389;p66"/>
                <p:cNvGrpSpPr/>
                <p:nvPr/>
              </p:nvGrpSpPr>
              <p:grpSpPr>
                <a:xfrm>
                  <a:off x="4058111" y="5612098"/>
                  <a:ext cx="202189" cy="141056"/>
                  <a:chOff x="4058111" y="5612098"/>
                  <a:chExt cx="202189" cy="141056"/>
                </a:xfrm>
              </p:grpSpPr>
              <p:sp>
                <p:nvSpPr>
                  <p:cNvPr id="2390" name="Google Shape;2390;p66"/>
                  <p:cNvSpPr/>
                  <p:nvPr/>
                </p:nvSpPr>
                <p:spPr>
                  <a:xfrm>
                    <a:off x="4058111" y="5612098"/>
                    <a:ext cx="85906" cy="111025"/>
                  </a:xfrm>
                  <a:custGeom>
                    <a:rect b="b" l="l" r="r" t="t"/>
                    <a:pathLst>
                      <a:path extrusionOk="0" h="111025" w="85906">
                        <a:moveTo>
                          <a:pt x="61039" y="53"/>
                        </a:moveTo>
                        <a:cubicBezTo>
                          <a:pt x="61039" y="53"/>
                          <a:pt x="72658" y="70923"/>
                          <a:pt x="85906" y="85486"/>
                        </a:cubicBezTo>
                        <a:cubicBezTo>
                          <a:pt x="85906" y="85486"/>
                          <a:pt x="70239" y="117241"/>
                          <a:pt x="43374" y="109933"/>
                        </a:cubicBezTo>
                        <a:cubicBezTo>
                          <a:pt x="16508" y="102625"/>
                          <a:pt x="11934" y="88956"/>
                          <a:pt x="11934" y="88956"/>
                        </a:cubicBezTo>
                        <a:lnTo>
                          <a:pt x="0" y="17560"/>
                        </a:lnTo>
                        <a:lnTo>
                          <a:pt x="61039" y="0"/>
                        </a:lnTo>
                        <a:close/>
                      </a:path>
                    </a:pathLst>
                  </a:custGeom>
                  <a:solidFill>
                    <a:srgbClr val="E0958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1" name="Google Shape;2391;p66"/>
                  <p:cNvSpPr/>
                  <p:nvPr/>
                </p:nvSpPr>
                <p:spPr>
                  <a:xfrm>
                    <a:off x="4058111" y="5682186"/>
                    <a:ext cx="202189" cy="70968"/>
                  </a:xfrm>
                  <a:custGeom>
                    <a:rect b="b" l="l" r="r" t="t"/>
                    <a:pathLst>
                      <a:path extrusionOk="0" h="70968" w="202189">
                        <a:moveTo>
                          <a:pt x="162034" y="31275"/>
                        </a:moveTo>
                        <a:cubicBezTo>
                          <a:pt x="153465" y="32116"/>
                          <a:pt x="90691" y="11402"/>
                          <a:pt x="85591" y="2359"/>
                        </a:cubicBezTo>
                        <a:cubicBezTo>
                          <a:pt x="80491" y="-6684"/>
                          <a:pt x="47895" y="13084"/>
                          <a:pt x="46634" y="14504"/>
                        </a:cubicBezTo>
                        <a:cubicBezTo>
                          <a:pt x="45372" y="15923"/>
                          <a:pt x="51628" y="31012"/>
                          <a:pt x="57832" y="37794"/>
                        </a:cubicBezTo>
                        <a:cubicBezTo>
                          <a:pt x="57832" y="37794"/>
                          <a:pt x="23869" y="32432"/>
                          <a:pt x="11935" y="18920"/>
                        </a:cubicBezTo>
                        <a:cubicBezTo>
                          <a:pt x="11935" y="18920"/>
                          <a:pt x="-8990" y="46890"/>
                          <a:pt x="4574" y="70969"/>
                        </a:cubicBezTo>
                        <a:cubicBezTo>
                          <a:pt x="4574" y="70969"/>
                          <a:pt x="150678" y="70969"/>
                          <a:pt x="164295" y="70969"/>
                        </a:cubicBezTo>
                        <a:cubicBezTo>
                          <a:pt x="177912" y="70969"/>
                          <a:pt x="198836" y="53093"/>
                          <a:pt x="201675" y="48835"/>
                        </a:cubicBezTo>
                        <a:cubicBezTo>
                          <a:pt x="204515" y="44576"/>
                          <a:pt x="194893" y="28751"/>
                          <a:pt x="189794" y="24966"/>
                        </a:cubicBezTo>
                        <a:cubicBezTo>
                          <a:pt x="184694" y="21181"/>
                          <a:pt x="174495" y="30013"/>
                          <a:pt x="162034" y="31275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2" name="Google Shape;2392;p66"/>
                  <p:cNvSpPr/>
                  <p:nvPr/>
                </p:nvSpPr>
                <p:spPr>
                  <a:xfrm>
                    <a:off x="4064105" y="5707520"/>
                    <a:ext cx="70186" cy="22922"/>
                  </a:xfrm>
                  <a:custGeom>
                    <a:rect b="b" l="l" r="r" t="t"/>
                    <a:pathLst>
                      <a:path extrusionOk="0" h="22922" w="70186">
                        <a:moveTo>
                          <a:pt x="46055" y="22870"/>
                        </a:moveTo>
                        <a:cubicBezTo>
                          <a:pt x="45266" y="22870"/>
                          <a:pt x="44530" y="22870"/>
                          <a:pt x="43742" y="22817"/>
                        </a:cubicBezTo>
                        <a:cubicBezTo>
                          <a:pt x="30178" y="21976"/>
                          <a:pt x="1262" y="4153"/>
                          <a:pt x="0" y="3365"/>
                        </a:cubicBezTo>
                        <a:lnTo>
                          <a:pt x="2050" y="0"/>
                        </a:lnTo>
                        <a:cubicBezTo>
                          <a:pt x="2366" y="210"/>
                          <a:pt x="31387" y="18086"/>
                          <a:pt x="43952" y="18874"/>
                        </a:cubicBezTo>
                        <a:cubicBezTo>
                          <a:pt x="56517" y="19663"/>
                          <a:pt x="68031" y="12881"/>
                          <a:pt x="68189" y="12828"/>
                        </a:cubicBezTo>
                        <a:lnTo>
                          <a:pt x="70187" y="16245"/>
                        </a:lnTo>
                        <a:cubicBezTo>
                          <a:pt x="69714" y="16508"/>
                          <a:pt x="58778" y="22922"/>
                          <a:pt x="46055" y="22922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3" name="Google Shape;2393;p66"/>
                  <p:cNvSpPr/>
                  <p:nvPr/>
                </p:nvSpPr>
                <p:spPr>
                  <a:xfrm>
                    <a:off x="4115628" y="5710990"/>
                    <a:ext cx="138270" cy="22239"/>
                  </a:xfrm>
                  <a:custGeom>
                    <a:rect b="b" l="l" r="r" t="t"/>
                    <a:pathLst>
                      <a:path extrusionOk="0" h="22239" w="138270">
                        <a:moveTo>
                          <a:pt x="97841" y="22239"/>
                        </a:moveTo>
                        <a:cubicBezTo>
                          <a:pt x="73341" y="22239"/>
                          <a:pt x="13722" y="13091"/>
                          <a:pt x="0" y="10936"/>
                        </a:cubicBezTo>
                        <a:lnTo>
                          <a:pt x="631" y="7045"/>
                        </a:lnTo>
                        <a:cubicBezTo>
                          <a:pt x="38222" y="12933"/>
                          <a:pt x="99997" y="21030"/>
                          <a:pt x="105674" y="17665"/>
                        </a:cubicBezTo>
                        <a:cubicBezTo>
                          <a:pt x="114034" y="12618"/>
                          <a:pt x="136115" y="158"/>
                          <a:pt x="136325" y="0"/>
                        </a:cubicBezTo>
                        <a:lnTo>
                          <a:pt x="138271" y="3417"/>
                        </a:lnTo>
                        <a:cubicBezTo>
                          <a:pt x="138271" y="3417"/>
                          <a:pt x="116032" y="16035"/>
                          <a:pt x="107672" y="21030"/>
                        </a:cubicBezTo>
                        <a:cubicBezTo>
                          <a:pt x="106253" y="21871"/>
                          <a:pt x="102730" y="22239"/>
                          <a:pt x="97841" y="22239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4" name="Google Shape;2394;p66"/>
                  <p:cNvSpPr/>
                  <p:nvPr/>
                </p:nvSpPr>
                <p:spPr>
                  <a:xfrm>
                    <a:off x="4121696" y="5689960"/>
                    <a:ext cx="52867" cy="41424"/>
                  </a:xfrm>
                  <a:custGeom>
                    <a:rect b="b" l="l" r="r" t="t"/>
                    <a:pathLst>
                      <a:path extrusionOk="0" h="41424" w="52867">
                        <a:moveTo>
                          <a:pt x="52867" y="10515"/>
                        </a:moveTo>
                        <a:cubicBezTo>
                          <a:pt x="52867" y="10515"/>
                          <a:pt x="25108" y="40693"/>
                          <a:pt x="23425" y="41376"/>
                        </a:cubicBezTo>
                        <a:cubicBezTo>
                          <a:pt x="21743" y="42060"/>
                          <a:pt x="1187" y="35278"/>
                          <a:pt x="30" y="34752"/>
                        </a:cubicBezTo>
                        <a:cubicBezTo>
                          <a:pt x="-1074" y="34173"/>
                          <a:pt x="28946" y="0"/>
                          <a:pt x="28946" y="0"/>
                        </a:cubicBezTo>
                        <a:cubicBezTo>
                          <a:pt x="28946" y="0"/>
                          <a:pt x="49134" y="9148"/>
                          <a:pt x="52867" y="10568"/>
                        </a:cubicBezTo>
                        <a:close/>
                      </a:path>
                    </a:pathLst>
                  </a:custGeom>
                  <a:solidFill>
                    <a:srgbClr val="3C54A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95" name="Google Shape;2395;p66"/>
                <p:cNvGrpSpPr/>
                <p:nvPr/>
              </p:nvGrpSpPr>
              <p:grpSpPr>
                <a:xfrm>
                  <a:off x="3669598" y="5612098"/>
                  <a:ext cx="202189" cy="141056"/>
                  <a:chOff x="3669598" y="5612098"/>
                  <a:chExt cx="202189" cy="141056"/>
                </a:xfrm>
              </p:grpSpPr>
              <p:sp>
                <p:nvSpPr>
                  <p:cNvPr id="2396" name="Google Shape;2396;p66"/>
                  <p:cNvSpPr/>
                  <p:nvPr/>
                </p:nvSpPr>
                <p:spPr>
                  <a:xfrm>
                    <a:off x="3785933" y="5612098"/>
                    <a:ext cx="75339" cy="111025"/>
                  </a:xfrm>
                  <a:custGeom>
                    <a:rect b="b" l="l" r="r" t="t"/>
                    <a:pathLst>
                      <a:path extrusionOk="0" h="111025" w="75339">
                        <a:moveTo>
                          <a:pt x="14248" y="53"/>
                        </a:moveTo>
                        <a:cubicBezTo>
                          <a:pt x="14248" y="53"/>
                          <a:pt x="13196" y="70923"/>
                          <a:pt x="0" y="85486"/>
                        </a:cubicBezTo>
                        <a:cubicBezTo>
                          <a:pt x="0" y="85486"/>
                          <a:pt x="15667" y="117241"/>
                          <a:pt x="42533" y="109933"/>
                        </a:cubicBezTo>
                        <a:cubicBezTo>
                          <a:pt x="69398" y="102625"/>
                          <a:pt x="73972" y="88956"/>
                          <a:pt x="73972" y="88956"/>
                        </a:cubicBezTo>
                        <a:lnTo>
                          <a:pt x="75339" y="17560"/>
                        </a:lnTo>
                        <a:lnTo>
                          <a:pt x="14300" y="0"/>
                        </a:lnTo>
                        <a:close/>
                      </a:path>
                    </a:pathLst>
                  </a:custGeom>
                  <a:solidFill>
                    <a:srgbClr val="E0958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7" name="Google Shape;2397;p66"/>
                  <p:cNvSpPr/>
                  <p:nvPr/>
                </p:nvSpPr>
                <p:spPr>
                  <a:xfrm>
                    <a:off x="3669598" y="5682186"/>
                    <a:ext cx="202189" cy="70968"/>
                  </a:xfrm>
                  <a:custGeom>
                    <a:rect b="b" l="l" r="r" t="t"/>
                    <a:pathLst>
                      <a:path extrusionOk="0" h="70968" w="202189">
                        <a:moveTo>
                          <a:pt x="40155" y="31275"/>
                        </a:moveTo>
                        <a:cubicBezTo>
                          <a:pt x="48724" y="32116"/>
                          <a:pt x="111498" y="11402"/>
                          <a:pt x="116598" y="2359"/>
                        </a:cubicBezTo>
                        <a:cubicBezTo>
                          <a:pt x="121698" y="-6684"/>
                          <a:pt x="154294" y="13084"/>
                          <a:pt x="155556" y="14504"/>
                        </a:cubicBezTo>
                        <a:cubicBezTo>
                          <a:pt x="156817" y="15923"/>
                          <a:pt x="150561" y="31012"/>
                          <a:pt x="144357" y="37794"/>
                        </a:cubicBezTo>
                        <a:cubicBezTo>
                          <a:pt x="144357" y="37794"/>
                          <a:pt x="178320" y="32432"/>
                          <a:pt x="190255" y="18920"/>
                        </a:cubicBezTo>
                        <a:cubicBezTo>
                          <a:pt x="190255" y="18920"/>
                          <a:pt x="211179" y="46890"/>
                          <a:pt x="197615" y="70969"/>
                        </a:cubicBezTo>
                        <a:cubicBezTo>
                          <a:pt x="197615" y="70969"/>
                          <a:pt x="51511" y="70969"/>
                          <a:pt x="37894" y="70969"/>
                        </a:cubicBezTo>
                        <a:cubicBezTo>
                          <a:pt x="24277" y="70969"/>
                          <a:pt x="3353" y="53093"/>
                          <a:pt x="514" y="48835"/>
                        </a:cubicBezTo>
                        <a:cubicBezTo>
                          <a:pt x="-2325" y="44576"/>
                          <a:pt x="7296" y="28751"/>
                          <a:pt x="12396" y="24966"/>
                        </a:cubicBezTo>
                        <a:cubicBezTo>
                          <a:pt x="17495" y="21181"/>
                          <a:pt x="27695" y="30013"/>
                          <a:pt x="40155" y="31275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8" name="Google Shape;2398;p66"/>
                  <p:cNvSpPr/>
                  <p:nvPr/>
                </p:nvSpPr>
                <p:spPr>
                  <a:xfrm>
                    <a:off x="3795607" y="5707468"/>
                    <a:ext cx="70186" cy="22922"/>
                  </a:xfrm>
                  <a:custGeom>
                    <a:rect b="b" l="l" r="r" t="t"/>
                    <a:pathLst>
                      <a:path extrusionOk="0" h="22922" w="70186">
                        <a:moveTo>
                          <a:pt x="24131" y="22922"/>
                        </a:moveTo>
                        <a:cubicBezTo>
                          <a:pt x="11409" y="22922"/>
                          <a:pt x="473" y="16561"/>
                          <a:pt x="0" y="16245"/>
                        </a:cubicBezTo>
                        <a:lnTo>
                          <a:pt x="1998" y="12828"/>
                        </a:lnTo>
                        <a:cubicBezTo>
                          <a:pt x="1998" y="12828"/>
                          <a:pt x="13669" y="19610"/>
                          <a:pt x="26235" y="18874"/>
                        </a:cubicBezTo>
                        <a:cubicBezTo>
                          <a:pt x="38800" y="18086"/>
                          <a:pt x="67873" y="210"/>
                          <a:pt x="68136" y="0"/>
                        </a:cubicBezTo>
                        <a:lnTo>
                          <a:pt x="70187" y="3365"/>
                        </a:lnTo>
                        <a:cubicBezTo>
                          <a:pt x="68978" y="4101"/>
                          <a:pt x="40009" y="21923"/>
                          <a:pt x="26445" y="22817"/>
                        </a:cubicBezTo>
                        <a:cubicBezTo>
                          <a:pt x="25656" y="22817"/>
                          <a:pt x="24868" y="22870"/>
                          <a:pt x="24131" y="22870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9" name="Google Shape;2399;p66"/>
                  <p:cNvSpPr/>
                  <p:nvPr/>
                </p:nvSpPr>
                <p:spPr>
                  <a:xfrm>
                    <a:off x="3676001" y="5710990"/>
                    <a:ext cx="138270" cy="22239"/>
                  </a:xfrm>
                  <a:custGeom>
                    <a:rect b="b" l="l" r="r" t="t"/>
                    <a:pathLst>
                      <a:path extrusionOk="0" h="22239" w="138270">
                        <a:moveTo>
                          <a:pt x="40430" y="22239"/>
                        </a:moveTo>
                        <a:cubicBezTo>
                          <a:pt x="35540" y="22239"/>
                          <a:pt x="32018" y="21871"/>
                          <a:pt x="30598" y="21030"/>
                        </a:cubicBezTo>
                        <a:cubicBezTo>
                          <a:pt x="22291" y="16035"/>
                          <a:pt x="263" y="3575"/>
                          <a:pt x="0" y="3417"/>
                        </a:cubicBezTo>
                        <a:lnTo>
                          <a:pt x="1945" y="0"/>
                        </a:lnTo>
                        <a:cubicBezTo>
                          <a:pt x="1945" y="0"/>
                          <a:pt x="24237" y="12618"/>
                          <a:pt x="32596" y="17665"/>
                        </a:cubicBezTo>
                        <a:cubicBezTo>
                          <a:pt x="38274" y="21082"/>
                          <a:pt x="100049" y="12986"/>
                          <a:pt x="137640" y="7045"/>
                        </a:cubicBezTo>
                        <a:lnTo>
                          <a:pt x="138271" y="10936"/>
                        </a:lnTo>
                        <a:cubicBezTo>
                          <a:pt x="124549" y="13091"/>
                          <a:pt x="64929" y="22239"/>
                          <a:pt x="40430" y="22239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00" name="Google Shape;2400;p66"/>
                  <p:cNvSpPr/>
                  <p:nvPr/>
                </p:nvSpPr>
                <p:spPr>
                  <a:xfrm>
                    <a:off x="3755335" y="5689960"/>
                    <a:ext cx="52867" cy="41424"/>
                  </a:xfrm>
                  <a:custGeom>
                    <a:rect b="b" l="l" r="r" t="t"/>
                    <a:pathLst>
                      <a:path extrusionOk="0" h="41424" w="52867">
                        <a:moveTo>
                          <a:pt x="0" y="10515"/>
                        </a:moveTo>
                        <a:cubicBezTo>
                          <a:pt x="0" y="10515"/>
                          <a:pt x="27759" y="40693"/>
                          <a:pt x="29442" y="41376"/>
                        </a:cubicBezTo>
                        <a:cubicBezTo>
                          <a:pt x="31124" y="42060"/>
                          <a:pt x="51681" y="35278"/>
                          <a:pt x="52838" y="34752"/>
                        </a:cubicBezTo>
                        <a:cubicBezTo>
                          <a:pt x="53941" y="34173"/>
                          <a:pt x="23922" y="0"/>
                          <a:pt x="23922" y="0"/>
                        </a:cubicBezTo>
                        <a:cubicBezTo>
                          <a:pt x="23922" y="0"/>
                          <a:pt x="3733" y="9148"/>
                          <a:pt x="0" y="10568"/>
                        </a:cubicBezTo>
                        <a:close/>
                      </a:path>
                    </a:pathLst>
                  </a:custGeom>
                  <a:solidFill>
                    <a:srgbClr val="3C54A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401" name="Google Shape;2401;p66"/>
                <p:cNvSpPr/>
                <p:nvPr/>
              </p:nvSpPr>
              <p:spPr>
                <a:xfrm>
                  <a:off x="3743252" y="4802295"/>
                  <a:ext cx="387375" cy="865321"/>
                </a:xfrm>
                <a:custGeom>
                  <a:rect b="b" l="l" r="r" t="t"/>
                  <a:pathLst>
                    <a:path extrusionOk="0" h="865321" w="387375">
                      <a:moveTo>
                        <a:pt x="117390" y="856016"/>
                      </a:moveTo>
                      <a:cubicBezTo>
                        <a:pt x="133162" y="773527"/>
                        <a:pt x="145675" y="243787"/>
                        <a:pt x="145675" y="243787"/>
                      </a:cubicBezTo>
                      <a:lnTo>
                        <a:pt x="164760" y="243787"/>
                      </a:lnTo>
                      <a:lnTo>
                        <a:pt x="316331" y="865322"/>
                      </a:lnTo>
                      <a:cubicBezTo>
                        <a:pt x="316331" y="865322"/>
                        <a:pt x="361808" y="858224"/>
                        <a:pt x="386939" y="844187"/>
                      </a:cubicBezTo>
                      <a:cubicBezTo>
                        <a:pt x="395035" y="839665"/>
                        <a:pt x="287941" y="168238"/>
                        <a:pt x="279109" y="68978"/>
                      </a:cubicBezTo>
                      <a:lnTo>
                        <a:pt x="274640" y="4574"/>
                      </a:lnTo>
                      <a:lnTo>
                        <a:pt x="622" y="0"/>
                      </a:lnTo>
                      <a:lnTo>
                        <a:pt x="622" y="69976"/>
                      </a:lnTo>
                      <a:cubicBezTo>
                        <a:pt x="-5529" y="88430"/>
                        <a:pt x="35794" y="832200"/>
                        <a:pt x="42629" y="850706"/>
                      </a:cubicBezTo>
                      <a:cubicBezTo>
                        <a:pt x="42629" y="850706"/>
                        <a:pt x="95729" y="859171"/>
                        <a:pt x="117390" y="856016"/>
                      </a:cubicBezTo>
                      <a:close/>
                    </a:path>
                  </a:pathLst>
                </a:custGeom>
                <a:solidFill>
                  <a:srgbClr val="222A6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2" name="Google Shape;2402;p66"/>
                <p:cNvSpPr/>
                <p:nvPr/>
              </p:nvSpPr>
              <p:spPr>
                <a:xfrm>
                  <a:off x="3742612" y="4862072"/>
                  <a:ext cx="35344" cy="107935"/>
                </a:xfrm>
                <a:custGeom>
                  <a:rect b="b" l="l" r="r" t="t"/>
                  <a:pathLst>
                    <a:path extrusionOk="0" h="107935" w="35344">
                      <a:moveTo>
                        <a:pt x="736" y="107935"/>
                      </a:moveTo>
                      <a:lnTo>
                        <a:pt x="0" y="104045"/>
                      </a:lnTo>
                      <a:cubicBezTo>
                        <a:pt x="41218" y="96264"/>
                        <a:pt x="29915" y="1472"/>
                        <a:pt x="29810" y="473"/>
                      </a:cubicBezTo>
                      <a:lnTo>
                        <a:pt x="33700" y="0"/>
                      </a:lnTo>
                      <a:cubicBezTo>
                        <a:pt x="34226" y="4048"/>
                        <a:pt x="45530" y="99471"/>
                        <a:pt x="683" y="107882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3" name="Google Shape;2403;p66"/>
                <p:cNvSpPr/>
                <p:nvPr/>
              </p:nvSpPr>
              <p:spPr>
                <a:xfrm>
                  <a:off x="3855857" y="4840516"/>
                  <a:ext cx="49998" cy="207879"/>
                </a:xfrm>
                <a:custGeom>
                  <a:rect b="b" l="l" r="r" t="t"/>
                  <a:pathLst>
                    <a:path extrusionOk="0" h="207879" w="49998">
                      <a:moveTo>
                        <a:pt x="49998" y="207879"/>
                      </a:moveTo>
                      <a:lnTo>
                        <a:pt x="47580" y="207511"/>
                      </a:lnTo>
                      <a:cubicBezTo>
                        <a:pt x="16561" y="203042"/>
                        <a:pt x="1577" y="21030"/>
                        <a:pt x="0" y="315"/>
                      </a:cubicBezTo>
                      <a:lnTo>
                        <a:pt x="3943" y="0"/>
                      </a:lnTo>
                      <a:cubicBezTo>
                        <a:pt x="9937" y="77127"/>
                        <a:pt x="25762" y="191371"/>
                        <a:pt x="45740" y="202779"/>
                      </a:cubicBezTo>
                      <a:lnTo>
                        <a:pt x="33911" y="579"/>
                      </a:lnTo>
                      <a:lnTo>
                        <a:pt x="37854" y="368"/>
                      </a:lnTo>
                      <a:lnTo>
                        <a:pt x="49998" y="207879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4" name="Google Shape;2404;p66"/>
                <p:cNvSpPr/>
                <p:nvPr/>
              </p:nvSpPr>
              <p:spPr>
                <a:xfrm>
                  <a:off x="3743874" y="4840884"/>
                  <a:ext cx="278434" cy="31387"/>
                </a:xfrm>
                <a:custGeom>
                  <a:rect b="b" l="l" r="r" t="t"/>
                  <a:pathLst>
                    <a:path extrusionOk="0" h="31387" w="278434">
                      <a:moveTo>
                        <a:pt x="0" y="1052"/>
                      </a:moveTo>
                      <a:lnTo>
                        <a:pt x="0" y="31387"/>
                      </a:lnTo>
                      <a:lnTo>
                        <a:pt x="278434" y="30388"/>
                      </a:lnTo>
                      <a:lnTo>
                        <a:pt x="272861" y="0"/>
                      </a:lnTo>
                      <a:lnTo>
                        <a:pt x="0" y="1052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5" name="Google Shape;2405;p66"/>
                <p:cNvSpPr/>
                <p:nvPr/>
              </p:nvSpPr>
              <p:spPr>
                <a:xfrm>
                  <a:off x="3829623" y="4249957"/>
                  <a:ext cx="136115" cy="100719"/>
                </a:xfrm>
                <a:custGeom>
                  <a:rect b="b" l="l" r="r" t="t"/>
                  <a:pathLst>
                    <a:path extrusionOk="0" h="100719" w="136115">
                      <a:moveTo>
                        <a:pt x="0" y="5406"/>
                      </a:moveTo>
                      <a:cubicBezTo>
                        <a:pt x="-105" y="2620"/>
                        <a:pt x="136220" y="-3636"/>
                        <a:pt x="136115" y="2830"/>
                      </a:cubicBezTo>
                      <a:cubicBezTo>
                        <a:pt x="135800" y="27540"/>
                        <a:pt x="134748" y="65867"/>
                        <a:pt x="130017" y="63448"/>
                      </a:cubicBezTo>
                      <a:cubicBezTo>
                        <a:pt x="115138" y="110608"/>
                        <a:pt x="39904" y="114761"/>
                        <a:pt x="10200" y="65867"/>
                      </a:cubicBezTo>
                      <a:cubicBezTo>
                        <a:pt x="5047" y="57350"/>
                        <a:pt x="1420" y="38265"/>
                        <a:pt x="0" y="5406"/>
                      </a:cubicBezTo>
                      <a:close/>
                    </a:path>
                  </a:pathLst>
                </a:custGeom>
                <a:solidFill>
                  <a:srgbClr val="3C54A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6" name="Google Shape;2406;p66"/>
                <p:cNvSpPr/>
                <p:nvPr/>
              </p:nvSpPr>
              <p:spPr>
                <a:xfrm>
                  <a:off x="3860011" y="4352416"/>
                  <a:ext cx="68241" cy="84241"/>
                </a:xfrm>
                <a:custGeom>
                  <a:rect b="b" l="l" r="r" t="t"/>
                  <a:pathLst>
                    <a:path extrusionOk="0" h="84241" w="68241">
                      <a:moveTo>
                        <a:pt x="0" y="0"/>
                      </a:moveTo>
                      <a:lnTo>
                        <a:pt x="0" y="69871"/>
                      </a:lnTo>
                      <a:cubicBezTo>
                        <a:pt x="0" y="69871"/>
                        <a:pt x="28180" y="102205"/>
                        <a:pt x="68241" y="69871"/>
                      </a:cubicBezTo>
                      <a:lnTo>
                        <a:pt x="68241" y="2786"/>
                      </a:ln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7" name="Google Shape;2407;p66"/>
                <p:cNvSpPr/>
                <p:nvPr/>
              </p:nvSpPr>
              <p:spPr>
                <a:xfrm>
                  <a:off x="3860011" y="4352416"/>
                  <a:ext cx="68241" cy="51733"/>
                </a:xfrm>
                <a:custGeom>
                  <a:rect b="b" l="l" r="r" t="t"/>
                  <a:pathLst>
                    <a:path extrusionOk="0" h="51733" w="68241">
                      <a:moveTo>
                        <a:pt x="0" y="0"/>
                      </a:moveTo>
                      <a:lnTo>
                        <a:pt x="0" y="35593"/>
                      </a:lnTo>
                      <a:cubicBezTo>
                        <a:pt x="0" y="35593"/>
                        <a:pt x="17507" y="51733"/>
                        <a:pt x="34121" y="51733"/>
                      </a:cubicBezTo>
                      <a:cubicBezTo>
                        <a:pt x="50734" y="51733"/>
                        <a:pt x="68241" y="32123"/>
                        <a:pt x="68241" y="32123"/>
                      </a:cubicBezTo>
                      <a:lnTo>
                        <a:pt x="68241" y="273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8" name="Google Shape;2408;p66"/>
                <p:cNvSpPr/>
                <p:nvPr/>
              </p:nvSpPr>
              <p:spPr>
                <a:xfrm>
                  <a:off x="3843194" y="4226079"/>
                  <a:ext cx="106482" cy="152623"/>
                </a:xfrm>
                <a:custGeom>
                  <a:rect b="b" l="l" r="r" t="t"/>
                  <a:pathLst>
                    <a:path extrusionOk="0" h="152623" w="106482">
                      <a:moveTo>
                        <a:pt x="104090" y="20399"/>
                      </a:moveTo>
                      <a:cubicBezTo>
                        <a:pt x="97887" y="1735"/>
                        <a:pt x="78329" y="0"/>
                        <a:pt x="53146" y="0"/>
                      </a:cubicBezTo>
                      <a:cubicBezTo>
                        <a:pt x="27963" y="0"/>
                        <a:pt x="8405" y="1788"/>
                        <a:pt x="2201" y="20399"/>
                      </a:cubicBezTo>
                      <a:cubicBezTo>
                        <a:pt x="-4003" y="39063"/>
                        <a:pt x="4514" y="95423"/>
                        <a:pt x="8037" y="109618"/>
                      </a:cubicBezTo>
                      <a:cubicBezTo>
                        <a:pt x="11560" y="123813"/>
                        <a:pt x="33588" y="152624"/>
                        <a:pt x="53672" y="152624"/>
                      </a:cubicBezTo>
                      <a:cubicBezTo>
                        <a:pt x="73755" y="152624"/>
                        <a:pt x="95731" y="123813"/>
                        <a:pt x="99306" y="109618"/>
                      </a:cubicBezTo>
                      <a:cubicBezTo>
                        <a:pt x="102881" y="95423"/>
                        <a:pt x="110294" y="39063"/>
                        <a:pt x="104090" y="20399"/>
                      </a:cubicBez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9" name="Google Shape;2409;p66"/>
                <p:cNvSpPr/>
                <p:nvPr/>
              </p:nvSpPr>
              <p:spPr>
                <a:xfrm>
                  <a:off x="3892585" y="4371584"/>
                  <a:ext cx="8227" cy="2302"/>
                </a:xfrm>
                <a:custGeom>
                  <a:rect b="b" l="l" r="r" t="t"/>
                  <a:pathLst>
                    <a:path extrusionOk="0" h="2302" w="8227">
                      <a:moveTo>
                        <a:pt x="8224" y="968"/>
                      </a:moveTo>
                      <a:cubicBezTo>
                        <a:pt x="8434" y="-557"/>
                        <a:pt x="-504" y="-136"/>
                        <a:pt x="22" y="1231"/>
                      </a:cubicBezTo>
                      <a:cubicBezTo>
                        <a:pt x="548" y="2598"/>
                        <a:pt x="8013" y="2808"/>
                        <a:pt x="8224" y="968"/>
                      </a:cubicBezTo>
                      <a:close/>
                    </a:path>
                  </a:pathLst>
                </a:custGeom>
                <a:solidFill>
                  <a:srgbClr val="C5696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0" name="Google Shape;2410;p66"/>
                <p:cNvSpPr/>
                <p:nvPr/>
              </p:nvSpPr>
              <p:spPr>
                <a:xfrm>
                  <a:off x="3918525" y="4313495"/>
                  <a:ext cx="19404" cy="6947"/>
                </a:xfrm>
                <a:custGeom>
                  <a:rect b="b" l="l" r="r" t="t"/>
                  <a:pathLst>
                    <a:path extrusionOk="0" h="6947" w="19404">
                      <a:moveTo>
                        <a:pt x="19402" y="3170"/>
                      </a:moveTo>
                      <a:cubicBezTo>
                        <a:pt x="19664" y="-668"/>
                        <a:pt x="212" y="-1351"/>
                        <a:pt x="2" y="2960"/>
                      </a:cubicBezTo>
                      <a:cubicBezTo>
                        <a:pt x="-209" y="7271"/>
                        <a:pt x="19034" y="9111"/>
                        <a:pt x="19402" y="3170"/>
                      </a:cubicBezTo>
                      <a:close/>
                    </a:path>
                  </a:pathLst>
                </a:custGeom>
                <a:solidFill>
                  <a:srgbClr val="C5696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1" name="Google Shape;2411;p66"/>
                <p:cNvSpPr/>
                <p:nvPr/>
              </p:nvSpPr>
              <p:spPr>
                <a:xfrm>
                  <a:off x="3853596" y="4313977"/>
                  <a:ext cx="19401" cy="6913"/>
                </a:xfrm>
                <a:custGeom>
                  <a:rect b="b" l="l" r="r" t="t"/>
                  <a:pathLst>
                    <a:path extrusionOk="0" h="6913" w="19401">
                      <a:moveTo>
                        <a:pt x="1" y="2951"/>
                      </a:moveTo>
                      <a:cubicBezTo>
                        <a:pt x="-157" y="-887"/>
                        <a:pt x="19296" y="-1150"/>
                        <a:pt x="19401" y="3161"/>
                      </a:cubicBezTo>
                      <a:cubicBezTo>
                        <a:pt x="19506" y="7472"/>
                        <a:pt x="264" y="8892"/>
                        <a:pt x="1" y="2951"/>
                      </a:cubicBezTo>
                      <a:close/>
                    </a:path>
                  </a:pathLst>
                </a:custGeom>
                <a:solidFill>
                  <a:srgbClr val="C5696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2" name="Google Shape;2412;p66"/>
                <p:cNvSpPr/>
                <p:nvPr/>
              </p:nvSpPr>
              <p:spPr>
                <a:xfrm>
                  <a:off x="3884195" y="4339850"/>
                  <a:ext cx="26865" cy="25130"/>
                </a:xfrm>
                <a:custGeom>
                  <a:rect b="b" l="l" r="r" t="t"/>
                  <a:pathLst>
                    <a:path extrusionOk="0" h="25130" w="26865">
                      <a:moveTo>
                        <a:pt x="0" y="0"/>
                      </a:moveTo>
                      <a:lnTo>
                        <a:pt x="26865" y="0"/>
                      </a:lnTo>
                      <a:cubicBezTo>
                        <a:pt x="26865" y="0"/>
                        <a:pt x="23816" y="25131"/>
                        <a:pt x="12513" y="25131"/>
                      </a:cubicBezTo>
                      <a:cubicBezTo>
                        <a:pt x="0" y="2513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3" name="Google Shape;2413;p66"/>
                <p:cNvSpPr/>
                <p:nvPr/>
              </p:nvSpPr>
              <p:spPr>
                <a:xfrm>
                  <a:off x="3889946" y="4295635"/>
                  <a:ext cx="12439" cy="32648"/>
                </a:xfrm>
                <a:custGeom>
                  <a:rect b="b" l="l" r="r" t="t"/>
                  <a:pathLst>
                    <a:path extrusionOk="0" h="32648" w="12439">
                      <a:moveTo>
                        <a:pt x="5815" y="32648"/>
                      </a:moveTo>
                      <a:cubicBezTo>
                        <a:pt x="2924" y="32648"/>
                        <a:pt x="558" y="32070"/>
                        <a:pt x="85" y="30388"/>
                      </a:cubicBezTo>
                      <a:cubicBezTo>
                        <a:pt x="-651" y="27917"/>
                        <a:pt x="3607" y="8307"/>
                        <a:pt x="5447" y="0"/>
                      </a:cubicBezTo>
                      <a:lnTo>
                        <a:pt x="8023" y="578"/>
                      </a:lnTo>
                      <a:cubicBezTo>
                        <a:pt x="5132" y="13511"/>
                        <a:pt x="2293" y="27969"/>
                        <a:pt x="2608" y="29652"/>
                      </a:cubicBezTo>
                      <a:cubicBezTo>
                        <a:pt x="3239" y="30125"/>
                        <a:pt x="7761" y="30072"/>
                        <a:pt x="12019" y="29389"/>
                      </a:cubicBezTo>
                      <a:lnTo>
                        <a:pt x="12440" y="31965"/>
                      </a:lnTo>
                      <a:cubicBezTo>
                        <a:pt x="10284" y="32333"/>
                        <a:pt x="7918" y="32648"/>
                        <a:pt x="5815" y="32648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4" name="Google Shape;2414;p66"/>
                <p:cNvSpPr/>
                <p:nvPr/>
              </p:nvSpPr>
              <p:spPr>
                <a:xfrm>
                  <a:off x="3874784" y="4288222"/>
                  <a:ext cx="7307" cy="13459"/>
                </a:xfrm>
                <a:custGeom>
                  <a:rect b="b" l="l" r="r" t="t"/>
                  <a:pathLst>
                    <a:path extrusionOk="0" h="13459" w="7307">
                      <a:moveTo>
                        <a:pt x="7308" y="6730"/>
                      </a:moveTo>
                      <a:cubicBezTo>
                        <a:pt x="7308" y="10462"/>
                        <a:pt x="5678" y="13459"/>
                        <a:pt x="3680" y="13459"/>
                      </a:cubicBezTo>
                      <a:cubicBezTo>
                        <a:pt x="1682" y="13459"/>
                        <a:pt x="0" y="10462"/>
                        <a:pt x="0" y="6730"/>
                      </a:cubicBezTo>
                      <a:cubicBezTo>
                        <a:pt x="0" y="2997"/>
                        <a:pt x="1630" y="0"/>
                        <a:pt x="3628" y="0"/>
                      </a:cubicBezTo>
                      <a:cubicBezTo>
                        <a:pt x="5625" y="0"/>
                        <a:pt x="7308" y="2997"/>
                        <a:pt x="7308" y="6730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5" name="Google Shape;2415;p66"/>
                <p:cNvSpPr/>
                <p:nvPr/>
              </p:nvSpPr>
              <p:spPr>
                <a:xfrm>
                  <a:off x="3911060" y="4288222"/>
                  <a:ext cx="7307" cy="13459"/>
                </a:xfrm>
                <a:custGeom>
                  <a:rect b="b" l="l" r="r" t="t"/>
                  <a:pathLst>
                    <a:path extrusionOk="0" h="13459" w="7307">
                      <a:moveTo>
                        <a:pt x="0" y="6730"/>
                      </a:moveTo>
                      <a:cubicBezTo>
                        <a:pt x="0" y="10462"/>
                        <a:pt x="1630" y="13459"/>
                        <a:pt x="3628" y="13459"/>
                      </a:cubicBezTo>
                      <a:cubicBezTo>
                        <a:pt x="5625" y="13459"/>
                        <a:pt x="7308" y="10462"/>
                        <a:pt x="7308" y="6730"/>
                      </a:cubicBezTo>
                      <a:cubicBezTo>
                        <a:pt x="7308" y="2997"/>
                        <a:pt x="5678" y="0"/>
                        <a:pt x="3680" y="0"/>
                      </a:cubicBezTo>
                      <a:cubicBezTo>
                        <a:pt x="1682" y="0"/>
                        <a:pt x="0" y="2997"/>
                        <a:pt x="0" y="6730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6" name="Google Shape;2416;p66"/>
                <p:cNvSpPr/>
                <p:nvPr/>
              </p:nvSpPr>
              <p:spPr>
                <a:xfrm>
                  <a:off x="3821197" y="4279260"/>
                  <a:ext cx="29613" cy="37458"/>
                </a:xfrm>
                <a:custGeom>
                  <a:rect b="b" l="l" r="r" t="t"/>
                  <a:pathLst>
                    <a:path extrusionOk="0" h="37458" w="29613">
                      <a:moveTo>
                        <a:pt x="25197" y="2338"/>
                      </a:moveTo>
                      <a:cubicBezTo>
                        <a:pt x="25197" y="2338"/>
                        <a:pt x="1591" y="-7494"/>
                        <a:pt x="119" y="13168"/>
                      </a:cubicBezTo>
                      <a:cubicBezTo>
                        <a:pt x="-1353" y="33830"/>
                        <a:pt x="10949" y="42189"/>
                        <a:pt x="29613" y="34829"/>
                      </a:cubicBezTo>
                      <a:lnTo>
                        <a:pt x="25197" y="2390"/>
                      </a:ln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7" name="Google Shape;2417;p66"/>
                <p:cNvSpPr/>
                <p:nvPr/>
              </p:nvSpPr>
              <p:spPr>
                <a:xfrm>
                  <a:off x="3826731" y="4290622"/>
                  <a:ext cx="22396" cy="15844"/>
                </a:xfrm>
                <a:custGeom>
                  <a:rect b="b" l="l" r="r" t="t"/>
                  <a:pathLst>
                    <a:path extrusionOk="0" h="15844" w="22396">
                      <a:moveTo>
                        <a:pt x="20031" y="15791"/>
                      </a:moveTo>
                      <a:cubicBezTo>
                        <a:pt x="17770" y="10797"/>
                        <a:pt x="11198" y="3594"/>
                        <a:pt x="8096" y="2700"/>
                      </a:cubicBezTo>
                      <a:cubicBezTo>
                        <a:pt x="5941" y="2122"/>
                        <a:pt x="3049" y="5645"/>
                        <a:pt x="2208" y="6906"/>
                      </a:cubicBezTo>
                      <a:lnTo>
                        <a:pt x="0" y="5487"/>
                      </a:lnTo>
                      <a:cubicBezTo>
                        <a:pt x="421" y="4803"/>
                        <a:pt x="4469" y="-1085"/>
                        <a:pt x="8780" y="177"/>
                      </a:cubicBezTo>
                      <a:cubicBezTo>
                        <a:pt x="12933" y="1386"/>
                        <a:pt x="19978" y="9377"/>
                        <a:pt x="22397" y="14740"/>
                      </a:cubicBezTo>
                      <a:lnTo>
                        <a:pt x="19978" y="15844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8" name="Google Shape;2418;p66"/>
                <p:cNvSpPr/>
                <p:nvPr/>
              </p:nvSpPr>
              <p:spPr>
                <a:xfrm>
                  <a:off x="3940187" y="4279681"/>
                  <a:ext cx="29613" cy="37458"/>
                </a:xfrm>
                <a:custGeom>
                  <a:rect b="b" l="l" r="r" t="t"/>
                  <a:pathLst>
                    <a:path extrusionOk="0" h="37458" w="29613">
                      <a:moveTo>
                        <a:pt x="4416" y="2338"/>
                      </a:moveTo>
                      <a:cubicBezTo>
                        <a:pt x="4416" y="2338"/>
                        <a:pt x="28022" y="-7494"/>
                        <a:pt x="29494" y="13168"/>
                      </a:cubicBezTo>
                      <a:cubicBezTo>
                        <a:pt x="30966" y="33830"/>
                        <a:pt x="18664" y="42189"/>
                        <a:pt x="0" y="34829"/>
                      </a:cubicBezTo>
                      <a:lnTo>
                        <a:pt x="4416" y="2390"/>
                      </a:ln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9" name="Google Shape;2419;p66"/>
                <p:cNvSpPr/>
                <p:nvPr/>
              </p:nvSpPr>
              <p:spPr>
                <a:xfrm>
                  <a:off x="3944445" y="4290569"/>
                  <a:ext cx="22396" cy="15844"/>
                </a:xfrm>
                <a:custGeom>
                  <a:rect b="b" l="l" r="r" t="t"/>
                  <a:pathLst>
                    <a:path extrusionOk="0" h="15844" w="22396">
                      <a:moveTo>
                        <a:pt x="2418" y="15844"/>
                      </a:moveTo>
                      <a:lnTo>
                        <a:pt x="0" y="14740"/>
                      </a:lnTo>
                      <a:cubicBezTo>
                        <a:pt x="2418" y="9430"/>
                        <a:pt x="9463" y="1386"/>
                        <a:pt x="13617" y="177"/>
                      </a:cubicBezTo>
                      <a:cubicBezTo>
                        <a:pt x="17980" y="-1085"/>
                        <a:pt x="21976" y="4803"/>
                        <a:pt x="22397" y="5487"/>
                      </a:cubicBezTo>
                      <a:lnTo>
                        <a:pt x="20188" y="6906"/>
                      </a:lnTo>
                      <a:cubicBezTo>
                        <a:pt x="19347" y="5645"/>
                        <a:pt x="16508" y="2122"/>
                        <a:pt x="14300" y="2700"/>
                      </a:cubicBezTo>
                      <a:cubicBezTo>
                        <a:pt x="11198" y="3594"/>
                        <a:pt x="4574" y="10797"/>
                        <a:pt x="2366" y="15791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0" name="Google Shape;2420;p66"/>
                <p:cNvSpPr/>
                <p:nvPr/>
              </p:nvSpPr>
              <p:spPr>
                <a:xfrm>
                  <a:off x="3726916" y="4422234"/>
                  <a:ext cx="307812" cy="419648"/>
                </a:xfrm>
                <a:custGeom>
                  <a:rect b="b" l="l" r="r" t="t"/>
                  <a:pathLst>
                    <a:path extrusionOk="0" h="419648" w="307812">
                      <a:moveTo>
                        <a:pt x="303016" y="257352"/>
                      </a:moveTo>
                      <a:cubicBezTo>
                        <a:pt x="302490" y="334110"/>
                        <a:pt x="307958" y="401511"/>
                        <a:pt x="305592" y="404928"/>
                      </a:cubicBezTo>
                      <a:cubicBezTo>
                        <a:pt x="299966" y="413024"/>
                        <a:pt x="289820" y="418650"/>
                        <a:pt x="289820" y="418650"/>
                      </a:cubicBezTo>
                      <a:lnTo>
                        <a:pt x="22584" y="419649"/>
                      </a:lnTo>
                      <a:cubicBezTo>
                        <a:pt x="12490" y="419649"/>
                        <a:pt x="2343" y="414707"/>
                        <a:pt x="82" y="405927"/>
                      </a:cubicBezTo>
                      <a:cubicBezTo>
                        <a:pt x="-917" y="402141"/>
                        <a:pt x="7495" y="338264"/>
                        <a:pt x="8441" y="262977"/>
                      </a:cubicBezTo>
                      <a:cubicBezTo>
                        <a:pt x="9703" y="162508"/>
                        <a:pt x="7285" y="35961"/>
                        <a:pt x="7968" y="31492"/>
                      </a:cubicBezTo>
                      <a:cubicBezTo>
                        <a:pt x="9072" y="23606"/>
                        <a:pt x="126997" y="946"/>
                        <a:pt x="133095" y="0"/>
                      </a:cubicBezTo>
                      <a:cubicBezTo>
                        <a:pt x="133095" y="0"/>
                        <a:pt x="160224" y="32123"/>
                        <a:pt x="201337" y="0"/>
                      </a:cubicBezTo>
                      <a:cubicBezTo>
                        <a:pt x="201337" y="0"/>
                        <a:pt x="302174" y="29757"/>
                        <a:pt x="307169" y="31860"/>
                      </a:cubicBezTo>
                      <a:cubicBezTo>
                        <a:pt x="309745" y="32964"/>
                        <a:pt x="303804" y="153570"/>
                        <a:pt x="303068" y="257299"/>
                      </a:cubicBez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1" name="Google Shape;2421;p66"/>
                <p:cNvSpPr/>
                <p:nvPr/>
              </p:nvSpPr>
              <p:spPr>
                <a:xfrm>
                  <a:off x="3840243" y="4622700"/>
                  <a:ext cx="120080" cy="126231"/>
                </a:xfrm>
                <a:custGeom>
                  <a:rect b="b" l="l" r="r" t="t"/>
                  <a:pathLst>
                    <a:path extrusionOk="0" h="126231" w="120080">
                      <a:moveTo>
                        <a:pt x="2419" y="126179"/>
                      </a:moveTo>
                      <a:lnTo>
                        <a:pt x="0" y="123077"/>
                      </a:lnTo>
                      <a:cubicBezTo>
                        <a:pt x="45214" y="88325"/>
                        <a:pt x="84487" y="46949"/>
                        <a:pt x="116820" y="0"/>
                      </a:cubicBezTo>
                      <a:lnTo>
                        <a:pt x="120080" y="2261"/>
                      </a:lnTo>
                      <a:cubicBezTo>
                        <a:pt x="87536" y="49525"/>
                        <a:pt x="47895" y="91217"/>
                        <a:pt x="2419" y="126231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2" name="Google Shape;2422;p66"/>
                <p:cNvSpPr/>
                <p:nvPr/>
              </p:nvSpPr>
              <p:spPr>
                <a:xfrm>
                  <a:off x="3880620" y="4668387"/>
                  <a:ext cx="80964" cy="112404"/>
                </a:xfrm>
                <a:custGeom>
                  <a:rect b="b" l="l" r="r" t="t"/>
                  <a:pathLst>
                    <a:path extrusionOk="0" h="112404" w="80964">
                      <a:moveTo>
                        <a:pt x="2997" y="112351"/>
                      </a:moveTo>
                      <a:lnTo>
                        <a:pt x="0" y="109828"/>
                      </a:lnTo>
                      <a:cubicBezTo>
                        <a:pt x="631" y="109092"/>
                        <a:pt x="61302" y="36855"/>
                        <a:pt x="77337" y="0"/>
                      </a:cubicBezTo>
                      <a:lnTo>
                        <a:pt x="80965" y="1577"/>
                      </a:lnTo>
                      <a:cubicBezTo>
                        <a:pt x="64666" y="38958"/>
                        <a:pt x="5520" y="109407"/>
                        <a:pt x="2997" y="112404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3" name="Google Shape;2423;p66"/>
                <p:cNvSpPr/>
                <p:nvPr/>
              </p:nvSpPr>
              <p:spPr>
                <a:xfrm rot="-5348438">
                  <a:off x="3878079" y="4667038"/>
                  <a:ext cx="3943" cy="305648"/>
                </a:xfrm>
                <a:custGeom>
                  <a:rect b="b" l="l" r="r" t="t"/>
                  <a:pathLst>
                    <a:path extrusionOk="0" h="305614" w="3943">
                      <a:moveTo>
                        <a:pt x="0" y="0"/>
                      </a:moveTo>
                      <a:lnTo>
                        <a:pt x="3943" y="0"/>
                      </a:lnTo>
                      <a:lnTo>
                        <a:pt x="3943" y="305615"/>
                      </a:lnTo>
                      <a:lnTo>
                        <a:pt x="0" y="305615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4" name="Google Shape;2424;p66"/>
                <p:cNvSpPr/>
                <p:nvPr/>
              </p:nvSpPr>
              <p:spPr>
                <a:xfrm>
                  <a:off x="3709806" y="4422287"/>
                  <a:ext cx="150205" cy="489560"/>
                </a:xfrm>
                <a:custGeom>
                  <a:rect b="b" l="l" r="r" t="t"/>
                  <a:pathLst>
                    <a:path extrusionOk="0" h="489560" w="150205">
                      <a:moveTo>
                        <a:pt x="150205" y="0"/>
                      </a:moveTo>
                      <a:lnTo>
                        <a:pt x="111353" y="483579"/>
                      </a:lnTo>
                      <a:cubicBezTo>
                        <a:pt x="111353" y="483579"/>
                        <a:pt x="29337" y="497038"/>
                        <a:pt x="0" y="483579"/>
                      </a:cubicBezTo>
                      <a:cubicBezTo>
                        <a:pt x="0" y="483579"/>
                        <a:pt x="24079" y="38011"/>
                        <a:pt x="26865" y="23764"/>
                      </a:cubicBezTo>
                      <a:cubicBezTo>
                        <a:pt x="27654" y="19610"/>
                        <a:pt x="150205" y="0"/>
                        <a:pt x="150205" y="0"/>
                      </a:cubicBezTo>
                      <a:close/>
                    </a:path>
                  </a:pathLst>
                </a:custGeom>
                <a:solidFill>
                  <a:srgbClr val="3C54A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5" name="Google Shape;2425;p66"/>
                <p:cNvSpPr/>
                <p:nvPr/>
              </p:nvSpPr>
              <p:spPr>
                <a:xfrm>
                  <a:off x="4021061" y="4513871"/>
                  <a:ext cx="15232" cy="197153"/>
                </a:xfrm>
                <a:custGeom>
                  <a:rect b="b" l="l" r="r" t="t"/>
                  <a:pathLst>
                    <a:path extrusionOk="0" h="197153" w="15232">
                      <a:moveTo>
                        <a:pt x="11342" y="197154"/>
                      </a:moveTo>
                      <a:cubicBezTo>
                        <a:pt x="-1959" y="127598"/>
                        <a:pt x="91" y="1262"/>
                        <a:pt x="143" y="0"/>
                      </a:cubicBezTo>
                      <a:lnTo>
                        <a:pt x="4086" y="0"/>
                      </a:lnTo>
                      <a:cubicBezTo>
                        <a:pt x="4086" y="1314"/>
                        <a:pt x="2036" y="127230"/>
                        <a:pt x="15232" y="196418"/>
                      </a:cubicBezTo>
                      <a:lnTo>
                        <a:pt x="11342" y="197154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6" name="Google Shape;2426;p66"/>
                <p:cNvSpPr/>
                <p:nvPr/>
              </p:nvSpPr>
              <p:spPr>
                <a:xfrm>
                  <a:off x="3858953" y="4269707"/>
                  <a:ext cx="29947" cy="9566"/>
                </a:xfrm>
                <a:custGeom>
                  <a:rect b="b" l="l" r="r" t="t"/>
                  <a:pathLst>
                    <a:path extrusionOk="0" h="9566" w="29947">
                      <a:moveTo>
                        <a:pt x="7" y="4162"/>
                      </a:moveTo>
                      <a:cubicBezTo>
                        <a:pt x="-519" y="-622"/>
                        <a:pt x="30973" y="-2357"/>
                        <a:pt x="29921" y="4845"/>
                      </a:cubicBezTo>
                      <a:cubicBezTo>
                        <a:pt x="28870" y="11996"/>
                        <a:pt x="690" y="10418"/>
                        <a:pt x="7" y="4162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7" name="Google Shape;2427;p66"/>
                <p:cNvSpPr/>
                <p:nvPr/>
              </p:nvSpPr>
              <p:spPr>
                <a:xfrm>
                  <a:off x="3907986" y="4269707"/>
                  <a:ext cx="29947" cy="9587"/>
                </a:xfrm>
                <a:custGeom>
                  <a:rect b="b" l="l" r="r" t="t"/>
                  <a:pathLst>
                    <a:path extrusionOk="0" h="9587" w="29947">
                      <a:moveTo>
                        <a:pt x="29941" y="4162"/>
                      </a:moveTo>
                      <a:cubicBezTo>
                        <a:pt x="30466" y="-622"/>
                        <a:pt x="-1026" y="-2357"/>
                        <a:pt x="26" y="4845"/>
                      </a:cubicBezTo>
                      <a:cubicBezTo>
                        <a:pt x="1077" y="12048"/>
                        <a:pt x="29257" y="10418"/>
                        <a:pt x="29941" y="4162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8" name="Google Shape;2428;p66"/>
                <p:cNvSpPr/>
                <p:nvPr/>
              </p:nvSpPr>
              <p:spPr>
                <a:xfrm>
                  <a:off x="3865741" y="5044084"/>
                  <a:ext cx="83961" cy="3943"/>
                </a:xfrm>
                <a:custGeom>
                  <a:rect b="b" l="l" r="r" t="t"/>
                  <a:pathLst>
                    <a:path extrusionOk="0" h="3943" w="83961">
                      <a:moveTo>
                        <a:pt x="0" y="0"/>
                      </a:moveTo>
                      <a:lnTo>
                        <a:pt x="83961" y="0"/>
                      </a:lnTo>
                      <a:lnTo>
                        <a:pt x="83961" y="3943"/>
                      </a:lnTo>
                      <a:lnTo>
                        <a:pt x="0" y="3943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9" name="Google Shape;2429;p66"/>
                <p:cNvSpPr/>
                <p:nvPr/>
              </p:nvSpPr>
              <p:spPr>
                <a:xfrm rot="-1933092">
                  <a:off x="3863544" y="5051644"/>
                  <a:ext cx="27358" cy="3938"/>
                </a:xfrm>
                <a:custGeom>
                  <a:rect b="b" l="l" r="r" t="t"/>
                  <a:pathLst>
                    <a:path extrusionOk="0" h="3943" w="27391">
                      <a:moveTo>
                        <a:pt x="0" y="0"/>
                      </a:moveTo>
                      <a:lnTo>
                        <a:pt x="27391" y="0"/>
                      </a:lnTo>
                      <a:lnTo>
                        <a:pt x="27391" y="3943"/>
                      </a:lnTo>
                      <a:lnTo>
                        <a:pt x="0" y="3943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0" name="Google Shape;2430;p66"/>
                <p:cNvSpPr/>
                <p:nvPr/>
              </p:nvSpPr>
              <p:spPr>
                <a:xfrm rot="-2852014">
                  <a:off x="3919934" y="5039845"/>
                  <a:ext cx="3942" cy="37739"/>
                </a:xfrm>
                <a:custGeom>
                  <a:rect b="b" l="l" r="r" t="t"/>
                  <a:pathLst>
                    <a:path extrusionOk="0" h="37748" w="3943">
                      <a:moveTo>
                        <a:pt x="0" y="0"/>
                      </a:moveTo>
                      <a:lnTo>
                        <a:pt x="3943" y="0"/>
                      </a:lnTo>
                      <a:lnTo>
                        <a:pt x="3943" y="37748"/>
                      </a:lnTo>
                      <a:lnTo>
                        <a:pt x="0" y="37748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1" name="Google Shape;2431;p66"/>
                <p:cNvSpPr/>
                <p:nvPr/>
              </p:nvSpPr>
              <p:spPr>
                <a:xfrm>
                  <a:off x="3984817" y="4855868"/>
                  <a:ext cx="50477" cy="116294"/>
                </a:xfrm>
                <a:custGeom>
                  <a:rect b="b" l="l" r="r" t="t"/>
                  <a:pathLst>
                    <a:path extrusionOk="0" h="116294" w="50477">
                      <a:moveTo>
                        <a:pt x="43432" y="116295"/>
                      </a:moveTo>
                      <a:cubicBezTo>
                        <a:pt x="37281" y="116295"/>
                        <a:pt x="31708" y="114244"/>
                        <a:pt x="26714" y="110196"/>
                      </a:cubicBezTo>
                      <a:cubicBezTo>
                        <a:pt x="-1887" y="86853"/>
                        <a:pt x="-47" y="3522"/>
                        <a:pt x="58" y="0"/>
                      </a:cubicBezTo>
                      <a:lnTo>
                        <a:pt x="4001" y="105"/>
                      </a:lnTo>
                      <a:cubicBezTo>
                        <a:pt x="4001" y="946"/>
                        <a:pt x="2109" y="85013"/>
                        <a:pt x="29184" y="107147"/>
                      </a:cubicBezTo>
                      <a:cubicBezTo>
                        <a:pt x="35073" y="111931"/>
                        <a:pt x="41750" y="113403"/>
                        <a:pt x="49583" y="111615"/>
                      </a:cubicBezTo>
                      <a:lnTo>
                        <a:pt x="50477" y="115453"/>
                      </a:lnTo>
                      <a:cubicBezTo>
                        <a:pt x="48059" y="116031"/>
                        <a:pt x="45693" y="116295"/>
                        <a:pt x="43380" y="116295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2" name="Google Shape;2432;p66"/>
                <p:cNvSpPr/>
                <p:nvPr/>
              </p:nvSpPr>
              <p:spPr>
                <a:xfrm>
                  <a:off x="3866793" y="4436482"/>
                  <a:ext cx="51575" cy="323385"/>
                </a:xfrm>
                <a:custGeom>
                  <a:rect b="b" l="l" r="r" t="t"/>
                  <a:pathLst>
                    <a:path extrusionOk="0" h="323385" w="51575">
                      <a:moveTo>
                        <a:pt x="24447" y="0"/>
                      </a:moveTo>
                      <a:lnTo>
                        <a:pt x="7150" y="18874"/>
                      </a:lnTo>
                      <a:lnTo>
                        <a:pt x="15299" y="26708"/>
                      </a:lnTo>
                      <a:lnTo>
                        <a:pt x="0" y="285321"/>
                      </a:lnTo>
                      <a:lnTo>
                        <a:pt x="22134" y="323385"/>
                      </a:lnTo>
                      <a:lnTo>
                        <a:pt x="51575" y="287740"/>
                      </a:lnTo>
                      <a:lnTo>
                        <a:pt x="30914" y="28916"/>
                      </a:lnTo>
                      <a:lnTo>
                        <a:pt x="41218" y="17875"/>
                      </a:lnTo>
                      <a:lnTo>
                        <a:pt x="24447" y="0"/>
                      </a:lnTo>
                      <a:close/>
                    </a:path>
                  </a:pathLst>
                </a:custGeom>
                <a:solidFill>
                  <a:srgbClr val="801E0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3" name="Google Shape;2433;p66"/>
                <p:cNvSpPr/>
                <p:nvPr/>
              </p:nvSpPr>
              <p:spPr>
                <a:xfrm>
                  <a:off x="3788562" y="4429016"/>
                  <a:ext cx="46160" cy="329168"/>
                </a:xfrm>
                <a:custGeom>
                  <a:rect b="b" l="l" r="r" t="t"/>
                  <a:pathLst>
                    <a:path extrusionOk="0" h="329168" w="46160">
                      <a:moveTo>
                        <a:pt x="42901" y="329168"/>
                      </a:moveTo>
                      <a:cubicBezTo>
                        <a:pt x="15299" y="283639"/>
                        <a:pt x="8097" y="173916"/>
                        <a:pt x="7781" y="169237"/>
                      </a:cubicBezTo>
                      <a:lnTo>
                        <a:pt x="7781" y="168501"/>
                      </a:lnTo>
                      <a:cubicBezTo>
                        <a:pt x="7781" y="168501"/>
                        <a:pt x="24027" y="146630"/>
                        <a:pt x="24027" y="146630"/>
                      </a:cubicBezTo>
                      <a:lnTo>
                        <a:pt x="0" y="127493"/>
                      </a:lnTo>
                      <a:lnTo>
                        <a:pt x="263" y="126336"/>
                      </a:lnTo>
                      <a:lnTo>
                        <a:pt x="26235" y="0"/>
                      </a:lnTo>
                      <a:lnTo>
                        <a:pt x="30073" y="788"/>
                      </a:lnTo>
                      <a:lnTo>
                        <a:pt x="4311" y="125915"/>
                      </a:lnTo>
                      <a:lnTo>
                        <a:pt x="29389" y="145946"/>
                      </a:lnTo>
                      <a:lnTo>
                        <a:pt x="11672" y="169710"/>
                      </a:lnTo>
                      <a:cubicBezTo>
                        <a:pt x="12355" y="179436"/>
                        <a:pt x="20189" y="284322"/>
                        <a:pt x="46160" y="327118"/>
                      </a:cubicBezTo>
                      <a:lnTo>
                        <a:pt x="42796" y="329168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4" name="Google Shape;2434;p66"/>
                <p:cNvSpPr/>
                <p:nvPr/>
              </p:nvSpPr>
              <p:spPr>
                <a:xfrm>
                  <a:off x="3928252" y="4422287"/>
                  <a:ext cx="122971" cy="492026"/>
                </a:xfrm>
                <a:custGeom>
                  <a:rect b="b" l="l" r="r" t="t"/>
                  <a:pathLst>
                    <a:path extrusionOk="0" h="492026" w="122971">
                      <a:moveTo>
                        <a:pt x="0" y="0"/>
                      </a:moveTo>
                      <a:lnTo>
                        <a:pt x="11619" y="485998"/>
                      </a:lnTo>
                      <a:cubicBezTo>
                        <a:pt x="11619" y="485998"/>
                        <a:pt x="92847" y="499562"/>
                        <a:pt x="122972" y="485998"/>
                      </a:cubicBezTo>
                      <a:cubicBezTo>
                        <a:pt x="122972" y="485998"/>
                        <a:pt x="108408" y="46055"/>
                        <a:pt x="105832" y="31860"/>
                      </a:cubicBezTo>
                      <a:cubicBezTo>
                        <a:pt x="104465" y="24447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C54A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5" name="Google Shape;2435;p66"/>
                <p:cNvSpPr/>
                <p:nvPr/>
              </p:nvSpPr>
              <p:spPr>
                <a:xfrm>
                  <a:off x="3936822" y="4734999"/>
                  <a:ext cx="110826" cy="120921"/>
                </a:xfrm>
                <a:custGeom>
                  <a:rect b="b" l="l" r="r" t="t"/>
                  <a:pathLst>
                    <a:path extrusionOk="0" h="120921" w="110826">
                      <a:moveTo>
                        <a:pt x="108514" y="0"/>
                      </a:moveTo>
                      <a:lnTo>
                        <a:pt x="110827" y="67295"/>
                      </a:lnTo>
                      <a:lnTo>
                        <a:pt x="1788" y="120921"/>
                      </a:lnTo>
                      <a:lnTo>
                        <a:pt x="0" y="46423"/>
                      </a:lnTo>
                      <a:lnTo>
                        <a:pt x="108514" y="0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6" name="Google Shape;2436;p66"/>
                <p:cNvSpPr/>
                <p:nvPr/>
              </p:nvSpPr>
              <p:spPr>
                <a:xfrm>
                  <a:off x="3934614" y="4433275"/>
                  <a:ext cx="57463" cy="326644"/>
                </a:xfrm>
                <a:custGeom>
                  <a:rect b="b" l="l" r="r" t="t"/>
                  <a:pathLst>
                    <a:path extrusionOk="0" h="326644" w="57463">
                      <a:moveTo>
                        <a:pt x="3312" y="326645"/>
                      </a:moveTo>
                      <a:lnTo>
                        <a:pt x="0" y="324489"/>
                      </a:lnTo>
                      <a:cubicBezTo>
                        <a:pt x="28390" y="281483"/>
                        <a:pt x="42164" y="176124"/>
                        <a:pt x="43374" y="166240"/>
                      </a:cubicBezTo>
                      <a:lnTo>
                        <a:pt x="27023" y="142424"/>
                      </a:lnTo>
                      <a:lnTo>
                        <a:pt x="53205" y="122340"/>
                      </a:lnTo>
                      <a:lnTo>
                        <a:pt x="33385" y="631"/>
                      </a:lnTo>
                      <a:lnTo>
                        <a:pt x="37275" y="0"/>
                      </a:lnTo>
                      <a:lnTo>
                        <a:pt x="57464" y="124023"/>
                      </a:lnTo>
                      <a:lnTo>
                        <a:pt x="32386" y="143265"/>
                      </a:lnTo>
                      <a:lnTo>
                        <a:pt x="47475" y="165241"/>
                      </a:lnTo>
                      <a:lnTo>
                        <a:pt x="47370" y="165977"/>
                      </a:lnTo>
                      <a:cubicBezTo>
                        <a:pt x="46791" y="170656"/>
                        <a:pt x="33437" y="280958"/>
                        <a:pt x="3260" y="326645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7" name="Google Shape;2437;p66"/>
                <p:cNvSpPr/>
                <p:nvPr/>
              </p:nvSpPr>
              <p:spPr>
                <a:xfrm>
                  <a:off x="3838050" y="4804967"/>
                  <a:ext cx="39467" cy="31407"/>
                </a:xfrm>
                <a:custGeom>
                  <a:rect b="b" l="l" r="r" t="t"/>
                  <a:pathLst>
                    <a:path extrusionOk="0" h="31407" w="39467">
                      <a:moveTo>
                        <a:pt x="39415" y="5056"/>
                      </a:moveTo>
                      <a:cubicBezTo>
                        <a:pt x="39415" y="5056"/>
                        <a:pt x="25430" y="535"/>
                        <a:pt x="22329" y="9"/>
                      </a:cubicBezTo>
                      <a:cubicBezTo>
                        <a:pt x="19174" y="-517"/>
                        <a:pt x="510" y="23299"/>
                        <a:pt x="37" y="27137"/>
                      </a:cubicBezTo>
                      <a:cubicBezTo>
                        <a:pt x="-436" y="30975"/>
                        <a:pt x="3507" y="35444"/>
                        <a:pt x="17965" y="24666"/>
                      </a:cubicBezTo>
                      <a:cubicBezTo>
                        <a:pt x="32423" y="13888"/>
                        <a:pt x="39468" y="5056"/>
                        <a:pt x="39468" y="5056"/>
                      </a:cubicBezTo>
                      <a:close/>
                    </a:path>
                  </a:pathLst>
                </a:custGeom>
                <a:solidFill>
                  <a:srgbClr val="C5696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8" name="Google Shape;2438;p66"/>
                <p:cNvSpPr/>
                <p:nvPr/>
              </p:nvSpPr>
              <p:spPr>
                <a:xfrm>
                  <a:off x="3845001" y="4804601"/>
                  <a:ext cx="79413" cy="36465"/>
                </a:xfrm>
                <a:custGeom>
                  <a:rect b="b" l="l" r="r" t="t"/>
                  <a:pathLst>
                    <a:path extrusionOk="0" h="36465" w="79413">
                      <a:moveTo>
                        <a:pt x="64009" y="6053"/>
                      </a:moveTo>
                      <a:cubicBezTo>
                        <a:pt x="64009" y="6053"/>
                        <a:pt x="32727" y="480"/>
                        <a:pt x="28521" y="7"/>
                      </a:cubicBezTo>
                      <a:cubicBezTo>
                        <a:pt x="24315" y="-467"/>
                        <a:pt x="-920" y="24243"/>
                        <a:pt x="26" y="29448"/>
                      </a:cubicBezTo>
                      <a:cubicBezTo>
                        <a:pt x="973" y="34653"/>
                        <a:pt x="21529" y="31762"/>
                        <a:pt x="28311" y="17987"/>
                      </a:cubicBezTo>
                      <a:cubicBezTo>
                        <a:pt x="28311" y="17987"/>
                        <a:pt x="45556" y="51319"/>
                        <a:pt x="79413" y="28449"/>
                      </a:cubicBezTo>
                      <a:lnTo>
                        <a:pt x="64009" y="6053"/>
                      </a:lnTo>
                      <a:close/>
                    </a:path>
                  </a:pathLst>
                </a:custGeom>
                <a:solidFill>
                  <a:srgbClr val="E09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9" name="Google Shape;2439;p66"/>
                <p:cNvSpPr/>
                <p:nvPr/>
              </p:nvSpPr>
              <p:spPr>
                <a:xfrm>
                  <a:off x="3853597" y="4206258"/>
                  <a:ext cx="103795" cy="44202"/>
                </a:xfrm>
                <a:custGeom>
                  <a:rect b="b" l="l" r="r" t="t"/>
                  <a:pathLst>
                    <a:path extrusionOk="0" h="44202" w="103795">
                      <a:moveTo>
                        <a:pt x="0" y="9885"/>
                      </a:moveTo>
                      <a:cubicBezTo>
                        <a:pt x="0" y="9885"/>
                        <a:pt x="1314" y="30232"/>
                        <a:pt x="13985" y="37013"/>
                      </a:cubicBezTo>
                      <a:cubicBezTo>
                        <a:pt x="26655" y="43795"/>
                        <a:pt x="73499" y="45110"/>
                        <a:pt x="79492" y="43691"/>
                      </a:cubicBezTo>
                      <a:cubicBezTo>
                        <a:pt x="85539" y="42271"/>
                        <a:pt x="79492" y="31756"/>
                        <a:pt x="79492" y="31756"/>
                      </a:cubicBezTo>
                      <a:cubicBezTo>
                        <a:pt x="79492" y="31756"/>
                        <a:pt x="93109" y="45320"/>
                        <a:pt x="102100" y="38538"/>
                      </a:cubicBezTo>
                      <a:cubicBezTo>
                        <a:pt x="111090" y="31756"/>
                        <a:pt x="85381" y="-21712"/>
                        <a:pt x="0" y="9938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0" name="Google Shape;2440;p66"/>
                <p:cNvSpPr/>
                <p:nvPr/>
              </p:nvSpPr>
              <p:spPr>
                <a:xfrm>
                  <a:off x="3360134" y="4285436"/>
                  <a:ext cx="403119" cy="296251"/>
                </a:xfrm>
                <a:custGeom>
                  <a:rect b="b" l="l" r="r" t="t"/>
                  <a:pathLst>
                    <a:path extrusionOk="0" h="296251" w="403119">
                      <a:moveTo>
                        <a:pt x="384897" y="157197"/>
                      </a:moveTo>
                      <a:cubicBezTo>
                        <a:pt x="337160" y="165399"/>
                        <a:pt x="170762" y="206722"/>
                        <a:pt x="170762" y="206722"/>
                      </a:cubicBezTo>
                      <a:lnTo>
                        <a:pt x="58042" y="0"/>
                      </a:lnTo>
                      <a:lnTo>
                        <a:pt x="0" y="30966"/>
                      </a:lnTo>
                      <a:cubicBezTo>
                        <a:pt x="0" y="30966"/>
                        <a:pt x="104728" y="282377"/>
                        <a:pt x="113771" y="292944"/>
                      </a:cubicBezTo>
                      <a:cubicBezTo>
                        <a:pt x="122814" y="303512"/>
                        <a:pt x="392152" y="285374"/>
                        <a:pt x="392152" y="285374"/>
                      </a:cubicBezTo>
                      <a:cubicBezTo>
                        <a:pt x="392152" y="285374"/>
                        <a:pt x="421121" y="150941"/>
                        <a:pt x="384897" y="157145"/>
                      </a:cubicBezTo>
                      <a:close/>
                    </a:path>
                  </a:pathLst>
                </a:custGeom>
                <a:solidFill>
                  <a:srgbClr val="3C54A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1" name="Google Shape;2441;p66"/>
                <p:cNvSpPr/>
                <p:nvPr/>
              </p:nvSpPr>
              <p:spPr>
                <a:xfrm>
                  <a:off x="3896498" y="4783683"/>
                  <a:ext cx="45056" cy="53993"/>
                </a:xfrm>
                <a:custGeom>
                  <a:rect b="b" l="l" r="r" t="t"/>
                  <a:pathLst>
                    <a:path extrusionOk="0" h="53993" w="45056">
                      <a:moveTo>
                        <a:pt x="21555" y="0"/>
                      </a:moveTo>
                      <a:lnTo>
                        <a:pt x="0" y="13301"/>
                      </a:lnTo>
                      <a:lnTo>
                        <a:pt x="25288" y="53994"/>
                      </a:lnTo>
                      <a:lnTo>
                        <a:pt x="45056" y="41166"/>
                      </a:lnTo>
                      <a:lnTo>
                        <a:pt x="21555" y="0"/>
                      </a:ln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2" name="Google Shape;2442;p66"/>
                <p:cNvSpPr/>
                <p:nvPr/>
              </p:nvSpPr>
              <p:spPr>
                <a:xfrm>
                  <a:off x="3909010" y="4453697"/>
                  <a:ext cx="211401" cy="379353"/>
                </a:xfrm>
                <a:custGeom>
                  <a:rect b="b" l="l" r="r" t="t"/>
                  <a:pathLst>
                    <a:path extrusionOk="0" h="379353" w="211401">
                      <a:moveTo>
                        <a:pt x="125074" y="450"/>
                      </a:moveTo>
                      <a:cubicBezTo>
                        <a:pt x="149522" y="6443"/>
                        <a:pt x="216554" y="230673"/>
                        <a:pt x="211086" y="241188"/>
                      </a:cubicBezTo>
                      <a:cubicBezTo>
                        <a:pt x="200361" y="261850"/>
                        <a:pt x="25604" y="379353"/>
                        <a:pt x="25604" y="379353"/>
                      </a:cubicBezTo>
                      <a:lnTo>
                        <a:pt x="0" y="332404"/>
                      </a:lnTo>
                      <a:lnTo>
                        <a:pt x="133381" y="231619"/>
                      </a:lnTo>
                      <a:cubicBezTo>
                        <a:pt x="133381" y="231619"/>
                        <a:pt x="77757" y="-11117"/>
                        <a:pt x="125074" y="397"/>
                      </a:cubicBezTo>
                      <a:close/>
                    </a:path>
                  </a:pathLst>
                </a:custGeom>
                <a:solidFill>
                  <a:srgbClr val="3C54A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3" name="Google Shape;2443;p66"/>
                <p:cNvSpPr/>
                <p:nvPr/>
              </p:nvSpPr>
              <p:spPr>
                <a:xfrm>
                  <a:off x="3907801" y="4655402"/>
                  <a:ext cx="167607" cy="132277"/>
                </a:xfrm>
                <a:custGeom>
                  <a:rect b="b" l="l" r="r" t="t"/>
                  <a:pathLst>
                    <a:path extrusionOk="0" h="132277" w="167607">
                      <a:moveTo>
                        <a:pt x="2419" y="132277"/>
                      </a:moveTo>
                      <a:lnTo>
                        <a:pt x="0" y="129175"/>
                      </a:lnTo>
                      <a:lnTo>
                        <a:pt x="165136" y="0"/>
                      </a:lnTo>
                      <a:lnTo>
                        <a:pt x="167607" y="3102"/>
                      </a:lnTo>
                      <a:lnTo>
                        <a:pt x="2419" y="132277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4" name="Google Shape;2444;p66"/>
                <p:cNvSpPr/>
                <p:nvPr/>
              </p:nvSpPr>
              <p:spPr>
                <a:xfrm>
                  <a:off x="4016150" y="4485376"/>
                  <a:ext cx="35600" cy="191002"/>
                </a:xfrm>
                <a:custGeom>
                  <a:rect b="b" l="l" r="r" t="t"/>
                  <a:pathLst>
                    <a:path extrusionOk="0" h="191002" w="35600">
                      <a:moveTo>
                        <a:pt x="31762" y="191003"/>
                      </a:moveTo>
                      <a:cubicBezTo>
                        <a:pt x="31604" y="190214"/>
                        <a:pt x="14150" y="110932"/>
                        <a:pt x="4371" y="64719"/>
                      </a:cubicBezTo>
                      <a:cubicBezTo>
                        <a:pt x="-5618" y="17718"/>
                        <a:pt x="4581" y="683"/>
                        <a:pt x="5002" y="0"/>
                      </a:cubicBezTo>
                      <a:lnTo>
                        <a:pt x="8367" y="2050"/>
                      </a:lnTo>
                      <a:cubicBezTo>
                        <a:pt x="8367" y="2050"/>
                        <a:pt x="-1360" y="18769"/>
                        <a:pt x="8209" y="63878"/>
                      </a:cubicBezTo>
                      <a:cubicBezTo>
                        <a:pt x="18040" y="110091"/>
                        <a:pt x="35442" y="189373"/>
                        <a:pt x="35600" y="190161"/>
                      </a:cubicBezTo>
                      <a:lnTo>
                        <a:pt x="31762" y="191003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5" name="Google Shape;2445;p66"/>
                <p:cNvSpPr/>
                <p:nvPr/>
              </p:nvSpPr>
              <p:spPr>
                <a:xfrm>
                  <a:off x="3726893" y="4572176"/>
                  <a:ext cx="29756" cy="32596"/>
                </a:xfrm>
                <a:custGeom>
                  <a:rect b="b" l="l" r="r" t="t"/>
                  <a:pathLst>
                    <a:path extrusionOk="0" h="32596" w="29756">
                      <a:moveTo>
                        <a:pt x="1525" y="210"/>
                      </a:moveTo>
                      <a:lnTo>
                        <a:pt x="29757" y="0"/>
                      </a:lnTo>
                      <a:cubicBezTo>
                        <a:pt x="29757" y="0"/>
                        <a:pt x="28443" y="25972"/>
                        <a:pt x="0" y="32596"/>
                      </a:cubicBezTo>
                      <a:lnTo>
                        <a:pt x="1525" y="263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6" name="Google Shape;2446;p66"/>
                <p:cNvSpPr/>
                <p:nvPr/>
              </p:nvSpPr>
              <p:spPr>
                <a:xfrm rot="-3863707">
                  <a:off x="3513820" y="4500930"/>
                  <a:ext cx="23835" cy="3946"/>
                </a:xfrm>
                <a:custGeom>
                  <a:rect b="b" l="l" r="r" t="t"/>
                  <a:pathLst>
                    <a:path extrusionOk="0" h="3943" w="23816">
                      <a:moveTo>
                        <a:pt x="0" y="0"/>
                      </a:moveTo>
                      <a:lnTo>
                        <a:pt x="23816" y="0"/>
                      </a:lnTo>
                      <a:lnTo>
                        <a:pt x="23816" y="3943"/>
                      </a:lnTo>
                      <a:lnTo>
                        <a:pt x="0" y="3943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7" name="Google Shape;2447;p66"/>
                <p:cNvSpPr/>
                <p:nvPr/>
              </p:nvSpPr>
              <p:spPr>
                <a:xfrm>
                  <a:off x="3888927" y="4465398"/>
                  <a:ext cx="29441" cy="294416"/>
                </a:xfrm>
                <a:custGeom>
                  <a:rect b="b" l="l" r="r" t="t"/>
                  <a:pathLst>
                    <a:path extrusionOk="0" h="294416" w="29441">
                      <a:moveTo>
                        <a:pt x="8780" y="0"/>
                      </a:moveTo>
                      <a:cubicBezTo>
                        <a:pt x="8780" y="0"/>
                        <a:pt x="3680" y="48000"/>
                        <a:pt x="3680" y="84329"/>
                      </a:cubicBezTo>
                      <a:cubicBezTo>
                        <a:pt x="3680" y="94844"/>
                        <a:pt x="0" y="294417"/>
                        <a:pt x="0" y="294417"/>
                      </a:cubicBezTo>
                      <a:lnTo>
                        <a:pt x="29442" y="258771"/>
                      </a:lnTo>
                      <a:lnTo>
                        <a:pt x="8780" y="0"/>
                      </a:lnTo>
                      <a:close/>
                    </a:path>
                  </a:pathLst>
                </a:custGeom>
                <a:solidFill>
                  <a:srgbClr val="801E0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8" name="Google Shape;2448;p66"/>
                <p:cNvSpPr/>
                <p:nvPr/>
              </p:nvSpPr>
              <p:spPr>
                <a:xfrm>
                  <a:off x="3833106" y="4387956"/>
                  <a:ext cx="57976" cy="75181"/>
                </a:xfrm>
                <a:custGeom>
                  <a:rect b="b" l="l" r="r" t="t"/>
                  <a:pathLst>
                    <a:path extrusionOk="0" h="75181" w="57976">
                      <a:moveTo>
                        <a:pt x="26905" y="52"/>
                      </a:moveTo>
                      <a:cubicBezTo>
                        <a:pt x="26905" y="52"/>
                        <a:pt x="18283" y="3207"/>
                        <a:pt x="13656" y="5152"/>
                      </a:cubicBezTo>
                      <a:cubicBezTo>
                        <a:pt x="9030" y="7097"/>
                        <a:pt x="1880" y="26287"/>
                        <a:pt x="92" y="28705"/>
                      </a:cubicBezTo>
                      <a:cubicBezTo>
                        <a:pt x="-1695" y="31124"/>
                        <a:pt x="23015" y="63299"/>
                        <a:pt x="33740" y="75181"/>
                      </a:cubicBezTo>
                      <a:lnTo>
                        <a:pt x="57976" y="48473"/>
                      </a:lnTo>
                      <a:lnTo>
                        <a:pt x="26905" y="34278"/>
                      </a:lnTo>
                      <a:lnTo>
                        <a:pt x="26905" y="0"/>
                      </a:ln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9" name="Google Shape;2449;p66"/>
                <p:cNvSpPr/>
                <p:nvPr/>
              </p:nvSpPr>
              <p:spPr>
                <a:xfrm>
                  <a:off x="3891293" y="4384538"/>
                  <a:ext cx="61501" cy="80912"/>
                </a:xfrm>
                <a:custGeom>
                  <a:rect b="b" l="l" r="r" t="t"/>
                  <a:pathLst>
                    <a:path extrusionOk="0" h="80912" w="61501">
                      <a:moveTo>
                        <a:pt x="36960" y="0"/>
                      </a:moveTo>
                      <a:cubicBezTo>
                        <a:pt x="36960" y="0"/>
                        <a:pt x="45056" y="5731"/>
                        <a:pt x="48894" y="8307"/>
                      </a:cubicBezTo>
                      <a:cubicBezTo>
                        <a:pt x="53047" y="11093"/>
                        <a:pt x="59619" y="29757"/>
                        <a:pt x="61407" y="32175"/>
                      </a:cubicBezTo>
                      <a:cubicBezTo>
                        <a:pt x="63194" y="34594"/>
                        <a:pt x="39115" y="69608"/>
                        <a:pt x="27128" y="80912"/>
                      </a:cubicBezTo>
                      <a:lnTo>
                        <a:pt x="0" y="51944"/>
                      </a:lnTo>
                      <a:lnTo>
                        <a:pt x="37012" y="37748"/>
                      </a:lnTo>
                      <a:lnTo>
                        <a:pt x="37012" y="0"/>
                      </a:lnTo>
                      <a:close/>
                    </a:path>
                  </a:pathLst>
                </a:custGeom>
                <a:solidFill>
                  <a:srgbClr val="E7E7E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0" name="Google Shape;2450;p66"/>
                <p:cNvSpPr/>
                <p:nvPr/>
              </p:nvSpPr>
              <p:spPr>
                <a:xfrm>
                  <a:off x="3331218" y="4237015"/>
                  <a:ext cx="17717" cy="19399"/>
                </a:xfrm>
                <a:custGeom>
                  <a:rect b="b" l="l" r="r" t="t"/>
                  <a:pathLst>
                    <a:path extrusionOk="0" h="19399" w="17717">
                      <a:moveTo>
                        <a:pt x="3312" y="19400"/>
                      </a:moveTo>
                      <a:lnTo>
                        <a:pt x="0" y="17244"/>
                      </a:lnTo>
                      <a:cubicBezTo>
                        <a:pt x="368" y="16719"/>
                        <a:pt x="8622" y="3996"/>
                        <a:pt x="15772" y="0"/>
                      </a:cubicBezTo>
                      <a:lnTo>
                        <a:pt x="17718" y="3417"/>
                      </a:lnTo>
                      <a:cubicBezTo>
                        <a:pt x="11409" y="6940"/>
                        <a:pt x="3417" y="19190"/>
                        <a:pt x="3365" y="19347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1" name="Google Shape;2451;p66"/>
                <p:cNvSpPr/>
                <p:nvPr/>
              </p:nvSpPr>
              <p:spPr>
                <a:xfrm>
                  <a:off x="4052118" y="5610678"/>
                  <a:ext cx="76863" cy="30756"/>
                </a:xfrm>
                <a:custGeom>
                  <a:rect b="b" l="l" r="r" t="t"/>
                  <a:pathLst>
                    <a:path extrusionOk="0" h="30756" w="76863">
                      <a:moveTo>
                        <a:pt x="1052" y="30704"/>
                      </a:moveTo>
                      <a:lnTo>
                        <a:pt x="0" y="26918"/>
                      </a:lnTo>
                      <a:cubicBezTo>
                        <a:pt x="631" y="26761"/>
                        <a:pt x="62406" y="9937"/>
                        <a:pt x="74340" y="0"/>
                      </a:cubicBezTo>
                      <a:lnTo>
                        <a:pt x="76864" y="3049"/>
                      </a:lnTo>
                      <a:cubicBezTo>
                        <a:pt x="64246" y="13564"/>
                        <a:pt x="3628" y="30073"/>
                        <a:pt x="1052" y="30756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2" name="Google Shape;2452;p66"/>
                <p:cNvSpPr/>
                <p:nvPr/>
              </p:nvSpPr>
              <p:spPr>
                <a:xfrm>
                  <a:off x="3782569" y="5623822"/>
                  <a:ext cx="82804" cy="6939"/>
                </a:xfrm>
                <a:custGeom>
                  <a:rect b="b" l="l" r="r" t="t"/>
                  <a:pathLst>
                    <a:path extrusionOk="0" h="6939" w="82804">
                      <a:moveTo>
                        <a:pt x="56517" y="6940"/>
                      </a:moveTo>
                      <a:cubicBezTo>
                        <a:pt x="32281" y="6940"/>
                        <a:pt x="1893" y="4154"/>
                        <a:pt x="0" y="3943"/>
                      </a:cubicBezTo>
                      <a:lnTo>
                        <a:pt x="368" y="0"/>
                      </a:lnTo>
                      <a:cubicBezTo>
                        <a:pt x="999" y="53"/>
                        <a:pt x="66454" y="6099"/>
                        <a:pt x="81490" y="789"/>
                      </a:cubicBezTo>
                      <a:lnTo>
                        <a:pt x="82805" y="4522"/>
                      </a:lnTo>
                      <a:cubicBezTo>
                        <a:pt x="77758" y="6309"/>
                        <a:pt x="67768" y="6940"/>
                        <a:pt x="56465" y="6940"/>
                      </a:cubicBez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3" name="Google Shape;2453;p66"/>
                <p:cNvSpPr/>
                <p:nvPr/>
              </p:nvSpPr>
              <p:spPr>
                <a:xfrm>
                  <a:off x="3846499" y="4841305"/>
                  <a:ext cx="68872" cy="37538"/>
                </a:xfrm>
                <a:custGeom>
                  <a:rect b="b" l="l" r="r" t="t"/>
                  <a:pathLst>
                    <a:path extrusionOk="0" h="37538" w="68872">
                      <a:moveTo>
                        <a:pt x="2629" y="631"/>
                      </a:moveTo>
                      <a:lnTo>
                        <a:pt x="0" y="37538"/>
                      </a:lnTo>
                      <a:lnTo>
                        <a:pt x="68872" y="37538"/>
                      </a:lnTo>
                      <a:lnTo>
                        <a:pt x="68872" y="0"/>
                      </a:lnTo>
                      <a:lnTo>
                        <a:pt x="2629" y="631"/>
                      </a:lnTo>
                      <a:close/>
                    </a:path>
                  </a:pathLst>
                </a:custGeom>
                <a:solidFill>
                  <a:srgbClr val="D7494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4" name="Google Shape;2454;p66"/>
                <p:cNvSpPr/>
                <p:nvPr/>
              </p:nvSpPr>
              <p:spPr>
                <a:xfrm rot="-1701538">
                  <a:off x="3365801" y="4321897"/>
                  <a:ext cx="66507" cy="3943"/>
                </a:xfrm>
                <a:custGeom>
                  <a:rect b="b" l="l" r="r" t="t"/>
                  <a:pathLst>
                    <a:path extrusionOk="0" h="3943" w="66506">
                      <a:moveTo>
                        <a:pt x="0" y="0"/>
                      </a:moveTo>
                      <a:lnTo>
                        <a:pt x="66507" y="0"/>
                      </a:lnTo>
                      <a:lnTo>
                        <a:pt x="66507" y="3943"/>
                      </a:lnTo>
                      <a:lnTo>
                        <a:pt x="0" y="3943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5" name="Google Shape;2455;p66"/>
                <p:cNvSpPr/>
                <p:nvPr/>
              </p:nvSpPr>
              <p:spPr>
                <a:xfrm rot="-2002332">
                  <a:off x="3937435" y="4769690"/>
                  <a:ext cx="3942" cy="54512"/>
                </a:xfrm>
                <a:custGeom>
                  <a:rect b="b" l="l" r="r" t="t"/>
                  <a:pathLst>
                    <a:path extrusionOk="0" h="54519" w="3943">
                      <a:moveTo>
                        <a:pt x="0" y="0"/>
                      </a:moveTo>
                      <a:lnTo>
                        <a:pt x="3943" y="0"/>
                      </a:lnTo>
                      <a:lnTo>
                        <a:pt x="3943" y="54520"/>
                      </a:lnTo>
                      <a:lnTo>
                        <a:pt x="0" y="54520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56" name="Google Shape;2456;p66"/>
              <p:cNvGrpSpPr/>
              <p:nvPr/>
            </p:nvGrpSpPr>
            <p:grpSpPr>
              <a:xfrm>
                <a:off x="3312974" y="4667618"/>
                <a:ext cx="723476" cy="1085537"/>
                <a:chOff x="3312974" y="4667618"/>
                <a:chExt cx="723476" cy="1085537"/>
              </a:xfrm>
            </p:grpSpPr>
            <p:grpSp>
              <p:nvGrpSpPr>
                <p:cNvPr id="2457" name="Google Shape;2457;p66"/>
                <p:cNvGrpSpPr/>
                <p:nvPr/>
              </p:nvGrpSpPr>
              <p:grpSpPr>
                <a:xfrm>
                  <a:off x="3312974" y="4824533"/>
                  <a:ext cx="723476" cy="928622"/>
                  <a:chOff x="3312974" y="4824533"/>
                  <a:chExt cx="723476" cy="928622"/>
                </a:xfrm>
              </p:grpSpPr>
              <p:sp>
                <p:nvSpPr>
                  <p:cNvPr id="2458" name="Google Shape;2458;p66"/>
                  <p:cNvSpPr/>
                  <p:nvPr/>
                </p:nvSpPr>
                <p:spPr>
                  <a:xfrm>
                    <a:off x="3312974" y="4824533"/>
                    <a:ext cx="484735" cy="56675"/>
                  </a:xfrm>
                  <a:custGeom>
                    <a:rect b="b" l="l" r="r" t="t"/>
                    <a:pathLst>
                      <a:path extrusionOk="0" h="56675" w="484735">
                        <a:moveTo>
                          <a:pt x="0" y="0"/>
                        </a:moveTo>
                        <a:lnTo>
                          <a:pt x="484736" y="0"/>
                        </a:lnTo>
                        <a:lnTo>
                          <a:pt x="484736" y="56675"/>
                        </a:lnTo>
                        <a:lnTo>
                          <a:pt x="0" y="56675"/>
                        </a:lnTo>
                        <a:close/>
                      </a:path>
                    </a:pathLst>
                  </a:custGeom>
                  <a:solidFill>
                    <a:srgbClr val="D7494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9" name="Google Shape;2459;p66"/>
                  <p:cNvSpPr/>
                  <p:nvPr/>
                </p:nvSpPr>
                <p:spPr>
                  <a:xfrm>
                    <a:off x="3797710" y="4824533"/>
                    <a:ext cx="238740" cy="99891"/>
                  </a:xfrm>
                  <a:custGeom>
                    <a:rect b="b" l="l" r="r" t="t"/>
                    <a:pathLst>
                      <a:path extrusionOk="0" h="99891" w="238740">
                        <a:moveTo>
                          <a:pt x="238740" y="99891"/>
                        </a:moveTo>
                        <a:lnTo>
                          <a:pt x="0" y="56675"/>
                        </a:lnTo>
                        <a:lnTo>
                          <a:pt x="0" y="0"/>
                        </a:lnTo>
                        <a:lnTo>
                          <a:pt x="238740" y="43216"/>
                        </a:lnTo>
                        <a:lnTo>
                          <a:pt x="238740" y="99891"/>
                        </a:lnTo>
                        <a:close/>
                      </a:path>
                    </a:pathLst>
                  </a:custGeom>
                  <a:solidFill>
                    <a:srgbClr val="801E07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0" name="Google Shape;2460;p66"/>
                  <p:cNvSpPr/>
                  <p:nvPr/>
                </p:nvSpPr>
                <p:spPr>
                  <a:xfrm>
                    <a:off x="3368335" y="4881209"/>
                    <a:ext cx="429375" cy="871946"/>
                  </a:xfrm>
                  <a:custGeom>
                    <a:rect b="b" l="l" r="r" t="t"/>
                    <a:pathLst>
                      <a:path extrusionOk="0" h="871946" w="429375">
                        <a:moveTo>
                          <a:pt x="0" y="0"/>
                        </a:moveTo>
                        <a:lnTo>
                          <a:pt x="429375" y="0"/>
                        </a:lnTo>
                        <a:lnTo>
                          <a:pt x="429375" y="871946"/>
                        </a:lnTo>
                        <a:lnTo>
                          <a:pt x="0" y="871946"/>
                        </a:lnTo>
                        <a:close/>
                      </a:path>
                    </a:pathLst>
                  </a:custGeom>
                  <a:solidFill>
                    <a:srgbClr val="3C54A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1" name="Google Shape;2461;p66"/>
                  <p:cNvSpPr/>
                  <p:nvPr/>
                </p:nvSpPr>
                <p:spPr>
                  <a:xfrm>
                    <a:off x="3797710" y="4881209"/>
                    <a:ext cx="183379" cy="871946"/>
                  </a:xfrm>
                  <a:custGeom>
                    <a:rect b="b" l="l" r="r" t="t"/>
                    <a:pathLst>
                      <a:path extrusionOk="0" h="871946" w="183379">
                        <a:moveTo>
                          <a:pt x="0" y="0"/>
                        </a:moveTo>
                        <a:lnTo>
                          <a:pt x="183379" y="33175"/>
                        </a:lnTo>
                        <a:lnTo>
                          <a:pt x="183379" y="871946"/>
                        </a:lnTo>
                        <a:lnTo>
                          <a:pt x="0" y="87194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462" name="Google Shape;2462;p66"/>
                <p:cNvSpPr/>
                <p:nvPr/>
              </p:nvSpPr>
              <p:spPr>
                <a:xfrm>
                  <a:off x="3453611" y="4790045"/>
                  <a:ext cx="337001" cy="34488"/>
                </a:xfrm>
                <a:custGeom>
                  <a:rect b="b" l="l" r="r" t="t"/>
                  <a:pathLst>
                    <a:path extrusionOk="0" h="34488" w="337001">
                      <a:moveTo>
                        <a:pt x="0" y="34489"/>
                      </a:moveTo>
                      <a:lnTo>
                        <a:pt x="0" y="0"/>
                      </a:lnTo>
                      <a:lnTo>
                        <a:pt x="231906" y="0"/>
                      </a:lnTo>
                      <a:lnTo>
                        <a:pt x="337002" y="18979"/>
                      </a:lnTo>
                      <a:lnTo>
                        <a:pt x="337002" y="34489"/>
                      </a:lnTo>
                      <a:lnTo>
                        <a:pt x="0" y="34489"/>
                      </a:lnTo>
                      <a:close/>
                    </a:path>
                  </a:pathLst>
                </a:custGeom>
                <a:solidFill>
                  <a:srgbClr val="221B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463" name="Google Shape;2463;p66"/>
                <p:cNvGrpSpPr/>
                <p:nvPr/>
              </p:nvGrpSpPr>
              <p:grpSpPr>
                <a:xfrm>
                  <a:off x="3488836" y="4667618"/>
                  <a:ext cx="114131" cy="122268"/>
                  <a:chOff x="3488836" y="4667618"/>
                  <a:chExt cx="114131" cy="122268"/>
                </a:xfrm>
              </p:grpSpPr>
              <p:sp>
                <p:nvSpPr>
                  <p:cNvPr id="2464" name="Google Shape;2464;p66"/>
                  <p:cNvSpPr/>
                  <p:nvPr/>
                </p:nvSpPr>
                <p:spPr>
                  <a:xfrm>
                    <a:off x="3554081" y="4667618"/>
                    <a:ext cx="48886" cy="47358"/>
                  </a:xfrm>
                  <a:custGeom>
                    <a:rect b="b" l="l" r="r" t="t"/>
                    <a:pathLst>
                      <a:path extrusionOk="0" h="47358" w="48886">
                        <a:moveTo>
                          <a:pt x="45792" y="11652"/>
                        </a:moveTo>
                        <a:cubicBezTo>
                          <a:pt x="38484" y="-966"/>
                          <a:pt x="22449" y="-1544"/>
                          <a:pt x="16981" y="1610"/>
                        </a:cubicBezTo>
                        <a:cubicBezTo>
                          <a:pt x="1945" y="10338"/>
                          <a:pt x="0" y="20747"/>
                          <a:pt x="0" y="20747"/>
                        </a:cubicBezTo>
                        <a:lnTo>
                          <a:pt x="7571" y="33786"/>
                        </a:lnTo>
                        <a:lnTo>
                          <a:pt x="15141" y="46824"/>
                        </a:lnTo>
                        <a:cubicBezTo>
                          <a:pt x="15141" y="46824"/>
                          <a:pt x="26077" y="49821"/>
                          <a:pt x="40219" y="41619"/>
                        </a:cubicBezTo>
                        <a:cubicBezTo>
                          <a:pt x="45687" y="38465"/>
                          <a:pt x="53153" y="24270"/>
                          <a:pt x="45845" y="11652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5" name="Google Shape;2465;p66"/>
                  <p:cNvSpPr/>
                  <p:nvPr/>
                </p:nvSpPr>
                <p:spPr>
                  <a:xfrm>
                    <a:off x="3488836" y="4701194"/>
                    <a:ext cx="68609" cy="88692"/>
                  </a:xfrm>
                  <a:custGeom>
                    <a:rect b="b" l="l" r="r" t="t"/>
                    <a:pathLst>
                      <a:path extrusionOk="0" h="88692" w="68609">
                        <a:moveTo>
                          <a:pt x="10515" y="88693"/>
                        </a:moveTo>
                        <a:lnTo>
                          <a:pt x="0" y="88693"/>
                        </a:lnTo>
                        <a:cubicBezTo>
                          <a:pt x="0" y="88693"/>
                          <a:pt x="263" y="47002"/>
                          <a:pt x="263" y="47002"/>
                        </a:cubicBezTo>
                        <a:cubicBezTo>
                          <a:pt x="263" y="41797"/>
                          <a:pt x="2997" y="37013"/>
                          <a:pt x="7413" y="34279"/>
                        </a:cubicBezTo>
                        <a:lnTo>
                          <a:pt x="63089" y="0"/>
                        </a:lnTo>
                        <a:lnTo>
                          <a:pt x="68610" y="8938"/>
                        </a:lnTo>
                        <a:lnTo>
                          <a:pt x="12933" y="43216"/>
                        </a:lnTo>
                        <a:cubicBezTo>
                          <a:pt x="11566" y="44057"/>
                          <a:pt x="10778" y="45477"/>
                          <a:pt x="10778" y="47054"/>
                        </a:cubicBezTo>
                        <a:lnTo>
                          <a:pt x="10515" y="88641"/>
                        </a:ln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6" name="Google Shape;2466;p66"/>
                  <p:cNvSpPr/>
                  <p:nvPr/>
                </p:nvSpPr>
                <p:spPr>
                  <a:xfrm>
                    <a:off x="3513140" y="4697198"/>
                    <a:ext cx="44726" cy="37611"/>
                  </a:xfrm>
                  <a:custGeom>
                    <a:rect b="b" l="l" r="r" t="t"/>
                    <a:pathLst>
                      <a:path extrusionOk="0" h="37611" w="44726">
                        <a:moveTo>
                          <a:pt x="30636" y="0"/>
                        </a:moveTo>
                        <a:cubicBezTo>
                          <a:pt x="30636" y="0"/>
                          <a:pt x="-6271" y="21398"/>
                          <a:pt x="932" y="33806"/>
                        </a:cubicBezTo>
                        <a:cubicBezTo>
                          <a:pt x="8029" y="46055"/>
                          <a:pt x="44726" y="24815"/>
                          <a:pt x="44726" y="24815"/>
                        </a:cubicBezTo>
                        <a:lnTo>
                          <a:pt x="30636" y="0"/>
                        </a:ln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7" name="Google Shape;2467;p66"/>
                  <p:cNvSpPr/>
                  <p:nvPr/>
                </p:nvSpPr>
                <p:spPr>
                  <a:xfrm>
                    <a:off x="3530264" y="4669439"/>
                    <a:ext cx="36697" cy="40850"/>
                  </a:xfrm>
                  <a:custGeom>
                    <a:rect b="b" l="l" r="r" t="t"/>
                    <a:pathLst>
                      <a:path extrusionOk="0" h="40850" w="36697">
                        <a:moveTo>
                          <a:pt x="19926" y="0"/>
                        </a:moveTo>
                        <a:lnTo>
                          <a:pt x="36697" y="28863"/>
                        </a:lnTo>
                        <a:lnTo>
                          <a:pt x="16088" y="40850"/>
                        </a:lnTo>
                        <a:lnTo>
                          <a:pt x="0" y="13091"/>
                        </a:lnTo>
                        <a:lnTo>
                          <a:pt x="19926" y="0"/>
                        </a:lnTo>
                        <a:close/>
                      </a:path>
                    </a:pathLst>
                  </a:custGeom>
                  <a:solidFill>
                    <a:srgbClr val="D7494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8" name="Google Shape;2468;p66"/>
                  <p:cNvSpPr/>
                  <p:nvPr/>
                </p:nvSpPr>
                <p:spPr>
                  <a:xfrm>
                    <a:off x="3546352" y="4698302"/>
                    <a:ext cx="37328" cy="39746"/>
                  </a:xfrm>
                  <a:custGeom>
                    <a:rect b="b" l="l" r="r" t="t"/>
                    <a:pathLst>
                      <a:path extrusionOk="0" h="39746" w="37328">
                        <a:moveTo>
                          <a:pt x="37328" y="28916"/>
                        </a:moveTo>
                        <a:lnTo>
                          <a:pt x="20609" y="0"/>
                        </a:lnTo>
                        <a:lnTo>
                          <a:pt x="0" y="11987"/>
                        </a:lnTo>
                        <a:lnTo>
                          <a:pt x="16035" y="39746"/>
                        </a:lnTo>
                        <a:lnTo>
                          <a:pt x="37328" y="28916"/>
                        </a:lnTo>
                        <a:close/>
                      </a:path>
                    </a:pathLst>
                  </a:custGeom>
                  <a:solidFill>
                    <a:srgbClr val="801E07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69" name="Google Shape;2469;p66"/>
                <p:cNvGrpSpPr/>
                <p:nvPr/>
              </p:nvGrpSpPr>
              <p:grpSpPr>
                <a:xfrm>
                  <a:off x="3664276" y="4667618"/>
                  <a:ext cx="114131" cy="122268"/>
                  <a:chOff x="3664276" y="4667618"/>
                  <a:chExt cx="114131" cy="122268"/>
                </a:xfrm>
              </p:grpSpPr>
              <p:sp>
                <p:nvSpPr>
                  <p:cNvPr id="2470" name="Google Shape;2470;p66"/>
                  <p:cNvSpPr/>
                  <p:nvPr/>
                </p:nvSpPr>
                <p:spPr>
                  <a:xfrm>
                    <a:off x="3729521" y="4667618"/>
                    <a:ext cx="48886" cy="47358"/>
                  </a:xfrm>
                  <a:custGeom>
                    <a:rect b="b" l="l" r="r" t="t"/>
                    <a:pathLst>
                      <a:path extrusionOk="0" h="47358" w="48886">
                        <a:moveTo>
                          <a:pt x="45792" y="11652"/>
                        </a:moveTo>
                        <a:cubicBezTo>
                          <a:pt x="38484" y="-966"/>
                          <a:pt x="22449" y="-1544"/>
                          <a:pt x="16981" y="1610"/>
                        </a:cubicBezTo>
                        <a:cubicBezTo>
                          <a:pt x="1945" y="10338"/>
                          <a:pt x="0" y="20747"/>
                          <a:pt x="0" y="20747"/>
                        </a:cubicBezTo>
                        <a:lnTo>
                          <a:pt x="7571" y="33786"/>
                        </a:lnTo>
                        <a:lnTo>
                          <a:pt x="15141" y="46824"/>
                        </a:lnTo>
                        <a:cubicBezTo>
                          <a:pt x="15141" y="46824"/>
                          <a:pt x="26077" y="49821"/>
                          <a:pt x="40220" y="41619"/>
                        </a:cubicBezTo>
                        <a:cubicBezTo>
                          <a:pt x="45687" y="38465"/>
                          <a:pt x="53153" y="24270"/>
                          <a:pt x="45845" y="11652"/>
                        </a:cubicBez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1" name="Google Shape;2471;p66"/>
                  <p:cNvSpPr/>
                  <p:nvPr/>
                </p:nvSpPr>
                <p:spPr>
                  <a:xfrm>
                    <a:off x="3664276" y="4701194"/>
                    <a:ext cx="68609" cy="88692"/>
                  </a:xfrm>
                  <a:custGeom>
                    <a:rect b="b" l="l" r="r" t="t"/>
                    <a:pathLst>
                      <a:path extrusionOk="0" h="88692" w="68609">
                        <a:moveTo>
                          <a:pt x="10515" y="88693"/>
                        </a:moveTo>
                        <a:lnTo>
                          <a:pt x="0" y="88693"/>
                        </a:lnTo>
                        <a:cubicBezTo>
                          <a:pt x="0" y="88693"/>
                          <a:pt x="263" y="47002"/>
                          <a:pt x="263" y="47002"/>
                        </a:cubicBezTo>
                        <a:cubicBezTo>
                          <a:pt x="263" y="41797"/>
                          <a:pt x="2997" y="37013"/>
                          <a:pt x="7413" y="34279"/>
                        </a:cubicBezTo>
                        <a:lnTo>
                          <a:pt x="63089" y="0"/>
                        </a:lnTo>
                        <a:lnTo>
                          <a:pt x="68610" y="8938"/>
                        </a:lnTo>
                        <a:lnTo>
                          <a:pt x="12933" y="43216"/>
                        </a:lnTo>
                        <a:cubicBezTo>
                          <a:pt x="11566" y="44057"/>
                          <a:pt x="10778" y="45477"/>
                          <a:pt x="10778" y="47054"/>
                        </a:cubicBezTo>
                        <a:lnTo>
                          <a:pt x="10515" y="88641"/>
                        </a:ln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2" name="Google Shape;2472;p66"/>
                  <p:cNvSpPr/>
                  <p:nvPr/>
                </p:nvSpPr>
                <p:spPr>
                  <a:xfrm>
                    <a:off x="3688580" y="4697198"/>
                    <a:ext cx="44726" cy="37611"/>
                  </a:xfrm>
                  <a:custGeom>
                    <a:rect b="b" l="l" r="r" t="t"/>
                    <a:pathLst>
                      <a:path extrusionOk="0" h="37611" w="44726">
                        <a:moveTo>
                          <a:pt x="30636" y="0"/>
                        </a:moveTo>
                        <a:cubicBezTo>
                          <a:pt x="30636" y="0"/>
                          <a:pt x="-6271" y="21398"/>
                          <a:pt x="932" y="33806"/>
                        </a:cubicBezTo>
                        <a:cubicBezTo>
                          <a:pt x="8029" y="46055"/>
                          <a:pt x="44726" y="24815"/>
                          <a:pt x="44726" y="24815"/>
                        </a:cubicBezTo>
                        <a:lnTo>
                          <a:pt x="30636" y="0"/>
                        </a:lnTo>
                        <a:close/>
                      </a:path>
                    </a:pathLst>
                  </a:custGeom>
                  <a:solidFill>
                    <a:srgbClr val="221B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3" name="Google Shape;2473;p66"/>
                  <p:cNvSpPr/>
                  <p:nvPr/>
                </p:nvSpPr>
                <p:spPr>
                  <a:xfrm>
                    <a:off x="3705705" y="4669439"/>
                    <a:ext cx="36697" cy="40850"/>
                  </a:xfrm>
                  <a:custGeom>
                    <a:rect b="b" l="l" r="r" t="t"/>
                    <a:pathLst>
                      <a:path extrusionOk="0" h="40850" w="36697">
                        <a:moveTo>
                          <a:pt x="19979" y="0"/>
                        </a:moveTo>
                        <a:lnTo>
                          <a:pt x="36697" y="28863"/>
                        </a:lnTo>
                        <a:lnTo>
                          <a:pt x="16088" y="40850"/>
                        </a:lnTo>
                        <a:lnTo>
                          <a:pt x="0" y="13091"/>
                        </a:lnTo>
                        <a:lnTo>
                          <a:pt x="19979" y="0"/>
                        </a:lnTo>
                        <a:close/>
                      </a:path>
                    </a:pathLst>
                  </a:custGeom>
                  <a:solidFill>
                    <a:srgbClr val="D7494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4" name="Google Shape;2474;p66"/>
                  <p:cNvSpPr/>
                  <p:nvPr/>
                </p:nvSpPr>
                <p:spPr>
                  <a:xfrm>
                    <a:off x="3721793" y="4698302"/>
                    <a:ext cx="37380" cy="39746"/>
                  </a:xfrm>
                  <a:custGeom>
                    <a:rect b="b" l="l" r="r" t="t"/>
                    <a:pathLst>
                      <a:path extrusionOk="0" h="39746" w="37380">
                        <a:moveTo>
                          <a:pt x="37381" y="28916"/>
                        </a:moveTo>
                        <a:lnTo>
                          <a:pt x="20609" y="0"/>
                        </a:lnTo>
                        <a:lnTo>
                          <a:pt x="0" y="11987"/>
                        </a:lnTo>
                        <a:lnTo>
                          <a:pt x="16088" y="39746"/>
                        </a:lnTo>
                        <a:lnTo>
                          <a:pt x="37381" y="28916"/>
                        </a:lnTo>
                        <a:close/>
                      </a:path>
                    </a:pathLst>
                  </a:custGeom>
                  <a:solidFill>
                    <a:srgbClr val="801E07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2475" name="Google Shape;2475;p66"/>
            <p:cNvSpPr/>
            <p:nvPr/>
          </p:nvSpPr>
          <p:spPr>
            <a:xfrm>
              <a:off x="896033" y="1172345"/>
              <a:ext cx="431600" cy="996150"/>
            </a:xfrm>
            <a:custGeom>
              <a:rect b="b" l="l" r="r" t="t"/>
              <a:pathLst>
                <a:path extrusionOk="0" h="39846" w="17264">
                  <a:moveTo>
                    <a:pt x="1485" y="39351"/>
                  </a:moveTo>
                  <a:cubicBezTo>
                    <a:pt x="3226" y="37868"/>
                    <a:pt x="8899" y="30713"/>
                    <a:pt x="11349" y="26200"/>
                  </a:cubicBezTo>
                  <a:cubicBezTo>
                    <a:pt x="13799" y="21687"/>
                    <a:pt x="15217" y="16562"/>
                    <a:pt x="16184" y="12275"/>
                  </a:cubicBezTo>
                  <a:cubicBezTo>
                    <a:pt x="17151" y="7988"/>
                    <a:pt x="17377" y="1832"/>
                    <a:pt x="17151" y="478"/>
                  </a:cubicBezTo>
                  <a:cubicBezTo>
                    <a:pt x="16925" y="-876"/>
                    <a:pt x="16119" y="961"/>
                    <a:pt x="14830" y="4152"/>
                  </a:cubicBezTo>
                  <a:cubicBezTo>
                    <a:pt x="13541" y="7343"/>
                    <a:pt x="11736" y="14468"/>
                    <a:pt x="9415" y="19625"/>
                  </a:cubicBezTo>
                  <a:cubicBezTo>
                    <a:pt x="7094" y="24783"/>
                    <a:pt x="2227" y="31809"/>
                    <a:pt x="905" y="35097"/>
                  </a:cubicBezTo>
                  <a:cubicBezTo>
                    <a:pt x="-417" y="38385"/>
                    <a:pt x="-256" y="40834"/>
                    <a:pt x="1485" y="393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476" name="Google Shape;2476;p66"/>
            <p:cNvSpPr/>
            <p:nvPr/>
          </p:nvSpPr>
          <p:spPr>
            <a:xfrm>
              <a:off x="3451740" y="2664525"/>
              <a:ext cx="195500" cy="495125"/>
            </a:xfrm>
            <a:custGeom>
              <a:rect b="b" l="l" r="r" t="t"/>
              <a:pathLst>
                <a:path extrusionOk="0" h="19805" w="7820">
                  <a:moveTo>
                    <a:pt x="1521" y="6"/>
                  </a:moveTo>
                  <a:cubicBezTo>
                    <a:pt x="1159" y="-193"/>
                    <a:pt x="273" y="4366"/>
                    <a:pt x="110" y="6736"/>
                  </a:cubicBezTo>
                  <a:cubicBezTo>
                    <a:pt x="-53" y="9106"/>
                    <a:pt x="-124" y="12072"/>
                    <a:pt x="545" y="14225"/>
                  </a:cubicBezTo>
                  <a:cubicBezTo>
                    <a:pt x="1215" y="16378"/>
                    <a:pt x="2915" y="19056"/>
                    <a:pt x="4127" y="19653"/>
                  </a:cubicBezTo>
                  <a:cubicBezTo>
                    <a:pt x="5339" y="20250"/>
                    <a:pt x="7727" y="18966"/>
                    <a:pt x="7817" y="17808"/>
                  </a:cubicBezTo>
                  <a:cubicBezTo>
                    <a:pt x="7907" y="16650"/>
                    <a:pt x="5592" y="14352"/>
                    <a:pt x="4669" y="12706"/>
                  </a:cubicBezTo>
                  <a:cubicBezTo>
                    <a:pt x="3746" y="11060"/>
                    <a:pt x="2806" y="10047"/>
                    <a:pt x="2281" y="7930"/>
                  </a:cubicBezTo>
                  <a:cubicBezTo>
                    <a:pt x="1756" y="5813"/>
                    <a:pt x="1883" y="205"/>
                    <a:pt x="152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477" name="Google Shape;2477;p66"/>
            <p:cNvSpPr/>
            <p:nvPr/>
          </p:nvSpPr>
          <p:spPr>
            <a:xfrm rot="-1989603">
              <a:off x="3054084" y="1077860"/>
              <a:ext cx="565634" cy="570747"/>
            </a:xfrm>
            <a:custGeom>
              <a:rect b="b" l="l" r="r" t="t"/>
              <a:pathLst>
                <a:path extrusionOk="0" h="761432" w="754611">
                  <a:moveTo>
                    <a:pt x="539162" y="64421"/>
                  </a:moveTo>
                  <a:cubicBezTo>
                    <a:pt x="699087" y="158052"/>
                    <a:pt x="832913" y="453803"/>
                    <a:pt x="701087" y="512096"/>
                  </a:cubicBezTo>
                  <a:cubicBezTo>
                    <a:pt x="496300" y="602583"/>
                    <a:pt x="321992" y="830993"/>
                    <a:pt x="153400" y="740696"/>
                  </a:cubicBezTo>
                  <a:cubicBezTo>
                    <a:pt x="20050" y="669258"/>
                    <a:pt x="-40529" y="505142"/>
                    <a:pt x="29194" y="294640"/>
                  </a:cubicBezTo>
                  <a:cubicBezTo>
                    <a:pt x="68627" y="175673"/>
                    <a:pt x="165115" y="169196"/>
                    <a:pt x="6429" y="85757"/>
                  </a:cubicBezTo>
                  <a:cubicBezTo>
                    <a:pt x="-21098" y="71279"/>
                    <a:pt x="135588" y="-72930"/>
                    <a:pt x="257889" y="47847"/>
                  </a:cubicBezTo>
                  <a:cubicBezTo>
                    <a:pt x="338852" y="127857"/>
                    <a:pt x="327707" y="-59500"/>
                    <a:pt x="539162" y="64325"/>
                  </a:cubicBezTo>
                  <a:close/>
                </a:path>
              </a:pathLst>
            </a:custGeom>
            <a:solidFill>
              <a:srgbClr val="4C436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8" name="Google Shape;2478;p66"/>
            <p:cNvSpPr/>
            <p:nvPr/>
          </p:nvSpPr>
          <p:spPr>
            <a:xfrm flipH="1">
              <a:off x="1717447" y="317841"/>
              <a:ext cx="650674" cy="761142"/>
            </a:xfrm>
            <a:custGeom>
              <a:rect b="b" l="l" r="r" t="t"/>
              <a:pathLst>
                <a:path extrusionOk="0" h="1014856" w="867566">
                  <a:moveTo>
                    <a:pt x="867523" y="442951"/>
                  </a:moveTo>
                  <a:cubicBezTo>
                    <a:pt x="872285" y="757276"/>
                    <a:pt x="483665" y="938441"/>
                    <a:pt x="410323" y="919201"/>
                  </a:cubicBezTo>
                  <a:cubicBezTo>
                    <a:pt x="240492" y="874719"/>
                    <a:pt x="157339" y="1037882"/>
                    <a:pt x="5320" y="1012070"/>
                  </a:cubicBezTo>
                  <a:cubicBezTo>
                    <a:pt x="-491" y="1011117"/>
                    <a:pt x="-2015" y="1003497"/>
                    <a:pt x="3129" y="1000544"/>
                  </a:cubicBezTo>
                  <a:cubicBezTo>
                    <a:pt x="13511" y="994639"/>
                    <a:pt x="27227" y="986543"/>
                    <a:pt x="34085" y="981113"/>
                  </a:cubicBezTo>
                  <a:cubicBezTo>
                    <a:pt x="172102" y="872719"/>
                    <a:pt x="273353" y="671646"/>
                    <a:pt x="119810" y="604876"/>
                  </a:cubicBezTo>
                  <a:cubicBezTo>
                    <a:pt x="10273" y="557251"/>
                    <a:pt x="10273" y="367037"/>
                    <a:pt x="10273" y="323888"/>
                  </a:cubicBezTo>
                  <a:cubicBezTo>
                    <a:pt x="10273" y="144628"/>
                    <a:pt x="51516" y="3182"/>
                    <a:pt x="419848" y="38"/>
                  </a:cubicBezTo>
                  <a:cubicBezTo>
                    <a:pt x="672355" y="-2152"/>
                    <a:pt x="862189" y="88811"/>
                    <a:pt x="867523" y="442951"/>
                  </a:cubicBezTo>
                  <a:close/>
                </a:path>
              </a:pathLst>
            </a:custGeom>
            <a:solidFill>
              <a:srgbClr val="4C436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"/>
          <p:cNvSpPr txBox="1"/>
          <p:nvPr>
            <p:ph type="title"/>
          </p:nvPr>
        </p:nvSpPr>
        <p:spPr>
          <a:xfrm>
            <a:off x="5056675" y="2571750"/>
            <a:ext cx="3540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Dataset</a:t>
            </a:r>
            <a:endParaRPr/>
          </a:p>
        </p:txBody>
      </p:sp>
      <p:sp>
        <p:nvSpPr>
          <p:cNvPr id="334" name="Google Shape;334;p27"/>
          <p:cNvSpPr txBox="1"/>
          <p:nvPr>
            <p:ph idx="2" type="title"/>
          </p:nvPr>
        </p:nvSpPr>
        <p:spPr>
          <a:xfrm>
            <a:off x="5056675" y="1729950"/>
            <a:ext cx="143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02.</a:t>
            </a:r>
            <a:endParaRPr/>
          </a:p>
        </p:txBody>
      </p:sp>
      <p:cxnSp>
        <p:nvCxnSpPr>
          <p:cNvPr id="335" name="Google Shape;335;p27"/>
          <p:cNvCxnSpPr/>
          <p:nvPr/>
        </p:nvCxnSpPr>
        <p:spPr>
          <a:xfrm>
            <a:off x="5149800" y="3441475"/>
            <a:ext cx="3994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36" name="Google Shape;336;p27"/>
          <p:cNvGrpSpPr/>
          <p:nvPr/>
        </p:nvGrpSpPr>
        <p:grpSpPr>
          <a:xfrm>
            <a:off x="516733" y="549292"/>
            <a:ext cx="4177073" cy="4044902"/>
            <a:chOff x="713655" y="2513492"/>
            <a:chExt cx="2602375" cy="2092010"/>
          </a:xfrm>
        </p:grpSpPr>
        <p:sp>
          <p:nvSpPr>
            <p:cNvPr id="337" name="Google Shape;337;p27"/>
            <p:cNvSpPr/>
            <p:nvPr/>
          </p:nvSpPr>
          <p:spPr>
            <a:xfrm>
              <a:off x="1474091" y="2513492"/>
              <a:ext cx="483929" cy="777895"/>
            </a:xfrm>
            <a:custGeom>
              <a:rect b="b" l="l" r="r" t="t"/>
              <a:pathLst>
                <a:path extrusionOk="0" h="1809057" w="1125416">
                  <a:moveTo>
                    <a:pt x="1086935" y="1031675"/>
                  </a:moveTo>
                  <a:cubicBezTo>
                    <a:pt x="1014164" y="941759"/>
                    <a:pt x="924343" y="868988"/>
                    <a:pt x="843667" y="786978"/>
                  </a:cubicBezTo>
                  <a:cubicBezTo>
                    <a:pt x="792803" y="735257"/>
                    <a:pt x="737653" y="689347"/>
                    <a:pt x="709078" y="617242"/>
                  </a:cubicBezTo>
                  <a:cubicBezTo>
                    <a:pt x="648976" y="465414"/>
                    <a:pt x="581158" y="316538"/>
                    <a:pt x="517150" y="166234"/>
                  </a:cubicBezTo>
                  <a:cubicBezTo>
                    <a:pt x="496290" y="117180"/>
                    <a:pt x="473906" y="68698"/>
                    <a:pt x="453999" y="19263"/>
                  </a:cubicBezTo>
                  <a:cubicBezTo>
                    <a:pt x="448760" y="6214"/>
                    <a:pt x="435330" y="-1692"/>
                    <a:pt x="421424" y="308"/>
                  </a:cubicBezTo>
                  <a:cubicBezTo>
                    <a:pt x="288264" y="19453"/>
                    <a:pt x="155009" y="38408"/>
                    <a:pt x="21754" y="57172"/>
                  </a:cubicBezTo>
                  <a:cubicBezTo>
                    <a:pt x="4228" y="59649"/>
                    <a:pt x="-5487" y="78985"/>
                    <a:pt x="3276" y="94320"/>
                  </a:cubicBezTo>
                  <a:cubicBezTo>
                    <a:pt x="3562" y="94796"/>
                    <a:pt x="3847" y="95272"/>
                    <a:pt x="4038" y="95749"/>
                  </a:cubicBezTo>
                  <a:cubicBezTo>
                    <a:pt x="130244" y="313585"/>
                    <a:pt x="244258" y="538471"/>
                    <a:pt x="364845" y="759546"/>
                  </a:cubicBezTo>
                  <a:cubicBezTo>
                    <a:pt x="405231" y="833650"/>
                    <a:pt x="447236" y="905850"/>
                    <a:pt x="444760" y="994623"/>
                  </a:cubicBezTo>
                  <a:cubicBezTo>
                    <a:pt x="444188" y="1016530"/>
                    <a:pt x="450760" y="1039105"/>
                    <a:pt x="457714" y="1061107"/>
                  </a:cubicBezTo>
                  <a:cubicBezTo>
                    <a:pt x="482764" y="1140451"/>
                    <a:pt x="529056" y="1207030"/>
                    <a:pt x="578681" y="1272181"/>
                  </a:cubicBezTo>
                  <a:cubicBezTo>
                    <a:pt x="603256" y="1304376"/>
                    <a:pt x="628592" y="1336570"/>
                    <a:pt x="639451" y="1376861"/>
                  </a:cubicBezTo>
                  <a:cubicBezTo>
                    <a:pt x="653167" y="1419914"/>
                    <a:pt x="680599" y="1456681"/>
                    <a:pt x="695553" y="1499067"/>
                  </a:cubicBezTo>
                  <a:cubicBezTo>
                    <a:pt x="735463" y="1581172"/>
                    <a:pt x="772039" y="1664897"/>
                    <a:pt x="809853" y="1748050"/>
                  </a:cubicBezTo>
                  <a:cubicBezTo>
                    <a:pt x="821283" y="1773292"/>
                    <a:pt x="840428" y="1791294"/>
                    <a:pt x="865098" y="1802629"/>
                  </a:cubicBezTo>
                  <a:cubicBezTo>
                    <a:pt x="895007" y="1816440"/>
                    <a:pt x="922153" y="1806534"/>
                    <a:pt x="945203" y="1786817"/>
                  </a:cubicBezTo>
                  <a:cubicBezTo>
                    <a:pt x="961967" y="1772530"/>
                    <a:pt x="964634" y="1692805"/>
                    <a:pt x="959015" y="1676613"/>
                  </a:cubicBezTo>
                  <a:cubicBezTo>
                    <a:pt x="932249" y="1599556"/>
                    <a:pt x="906436" y="1522022"/>
                    <a:pt x="877481" y="1445727"/>
                  </a:cubicBezTo>
                  <a:cubicBezTo>
                    <a:pt x="873575" y="1435440"/>
                    <a:pt x="871766" y="1427629"/>
                    <a:pt x="873099" y="1421819"/>
                  </a:cubicBezTo>
                  <a:cubicBezTo>
                    <a:pt x="873099" y="1421248"/>
                    <a:pt x="873099" y="1420581"/>
                    <a:pt x="873099" y="1420009"/>
                  </a:cubicBezTo>
                  <a:cubicBezTo>
                    <a:pt x="874623" y="1409437"/>
                    <a:pt x="882719" y="1402960"/>
                    <a:pt x="892435" y="1401531"/>
                  </a:cubicBezTo>
                  <a:cubicBezTo>
                    <a:pt x="932630" y="1385434"/>
                    <a:pt x="974350" y="1380957"/>
                    <a:pt x="1016641" y="1373146"/>
                  </a:cubicBezTo>
                  <a:cubicBezTo>
                    <a:pt x="1049311" y="1367146"/>
                    <a:pt x="1081506" y="1359049"/>
                    <a:pt x="1113701" y="1351144"/>
                  </a:cubicBezTo>
                  <a:cubicBezTo>
                    <a:pt x="1113796" y="1347238"/>
                    <a:pt x="1114272" y="1343143"/>
                    <a:pt x="1114558" y="1339142"/>
                  </a:cubicBezTo>
                  <a:cubicBezTo>
                    <a:pt x="1118368" y="1275610"/>
                    <a:pt x="1121606" y="1212079"/>
                    <a:pt x="1125131" y="1148547"/>
                  </a:cubicBezTo>
                  <a:cubicBezTo>
                    <a:pt x="1127512" y="1104637"/>
                    <a:pt x="1115034" y="1066441"/>
                    <a:pt x="1086935" y="1031770"/>
                  </a:cubicBezTo>
                  <a:close/>
                </a:path>
              </a:pathLst>
            </a:custGeom>
            <a:solidFill>
              <a:srgbClr val="E0958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7"/>
            <p:cNvSpPr/>
            <p:nvPr/>
          </p:nvSpPr>
          <p:spPr>
            <a:xfrm>
              <a:off x="2549510" y="4112343"/>
              <a:ext cx="5160" cy="3105"/>
            </a:xfrm>
            <a:custGeom>
              <a:rect b="b" l="l" r="r" t="t"/>
              <a:pathLst>
                <a:path extrusionOk="0" h="7220" w="12001">
                  <a:moveTo>
                    <a:pt x="12002" y="1687"/>
                  </a:moveTo>
                  <a:cubicBezTo>
                    <a:pt x="9430" y="6449"/>
                    <a:pt x="5715" y="8450"/>
                    <a:pt x="381" y="6449"/>
                  </a:cubicBezTo>
                  <a:cubicBezTo>
                    <a:pt x="381" y="6449"/>
                    <a:pt x="0" y="5402"/>
                    <a:pt x="0" y="5402"/>
                  </a:cubicBezTo>
                  <a:cubicBezTo>
                    <a:pt x="2667" y="735"/>
                    <a:pt x="6382" y="-1266"/>
                    <a:pt x="11621" y="830"/>
                  </a:cubicBezTo>
                  <a:cubicBezTo>
                    <a:pt x="11621" y="830"/>
                    <a:pt x="12002" y="1687"/>
                    <a:pt x="12002" y="1687"/>
                  </a:cubicBezTo>
                  <a:close/>
                </a:path>
              </a:pathLst>
            </a:custGeom>
            <a:solidFill>
              <a:srgbClr val="4C7C3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1703840" y="3774938"/>
              <a:ext cx="176772" cy="23878"/>
            </a:xfrm>
            <a:custGeom>
              <a:rect b="b" l="l" r="r" t="t"/>
              <a:pathLst>
                <a:path extrusionOk="0" h="55530" w="411098">
                  <a:moveTo>
                    <a:pt x="383381" y="0"/>
                  </a:moveTo>
                  <a:cubicBezTo>
                    <a:pt x="398689" y="0"/>
                    <a:pt x="411099" y="12410"/>
                    <a:pt x="411099" y="27718"/>
                  </a:cubicBezTo>
                  <a:lnTo>
                    <a:pt x="411099" y="27813"/>
                  </a:lnTo>
                  <a:cubicBezTo>
                    <a:pt x="411099" y="43121"/>
                    <a:pt x="398689" y="55531"/>
                    <a:pt x="383381" y="55531"/>
                  </a:cubicBezTo>
                  <a:lnTo>
                    <a:pt x="27718" y="55531"/>
                  </a:lnTo>
                  <a:cubicBezTo>
                    <a:pt x="12410" y="55531"/>
                    <a:pt x="0" y="43121"/>
                    <a:pt x="0" y="27813"/>
                  </a:cubicBezTo>
                  <a:lnTo>
                    <a:pt x="0" y="27718"/>
                  </a:lnTo>
                  <a:cubicBezTo>
                    <a:pt x="0" y="12410"/>
                    <a:pt x="12410" y="0"/>
                    <a:pt x="27718" y="0"/>
                  </a:cubicBezTo>
                  <a:close/>
                </a:path>
              </a:pathLst>
            </a:custGeom>
            <a:solidFill>
              <a:srgbClr val="221B3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7"/>
            <p:cNvSpPr/>
            <p:nvPr/>
          </p:nvSpPr>
          <p:spPr>
            <a:xfrm rot="3913492">
              <a:off x="1525098" y="3575278"/>
              <a:ext cx="420096" cy="230832"/>
            </a:xfrm>
            <a:custGeom>
              <a:rect b="b" l="l" r="r" t="t"/>
              <a:pathLst>
                <a:path extrusionOk="0" h="537400" w="978027">
                  <a:moveTo>
                    <a:pt x="0" y="0"/>
                  </a:moveTo>
                  <a:lnTo>
                    <a:pt x="978027" y="0"/>
                  </a:lnTo>
                  <a:lnTo>
                    <a:pt x="978027" y="537401"/>
                  </a:lnTo>
                  <a:lnTo>
                    <a:pt x="0" y="537401"/>
                  </a:lnTo>
                  <a:close/>
                </a:path>
              </a:pathLst>
            </a:custGeom>
            <a:solidFill>
              <a:srgbClr val="3C54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3913492">
              <a:off x="1585262" y="3616775"/>
              <a:ext cx="299444" cy="147656"/>
            </a:xfrm>
            <a:custGeom>
              <a:rect b="b" l="l" r="r" t="t"/>
              <a:pathLst>
                <a:path extrusionOk="0" h="343757" w="697135">
                  <a:moveTo>
                    <a:pt x="0" y="0"/>
                  </a:moveTo>
                  <a:lnTo>
                    <a:pt x="697135" y="0"/>
                  </a:lnTo>
                  <a:lnTo>
                    <a:pt x="697135" y="343757"/>
                  </a:lnTo>
                  <a:lnTo>
                    <a:pt x="0" y="343757"/>
                  </a:lnTo>
                  <a:close/>
                </a:path>
              </a:pathLst>
            </a:custGeom>
            <a:solidFill>
              <a:srgbClr val="221B3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1312654" y="3334377"/>
              <a:ext cx="420967" cy="311122"/>
            </a:xfrm>
            <a:custGeom>
              <a:rect b="b" l="l" r="r" t="t"/>
              <a:pathLst>
                <a:path extrusionOk="0" h="723540" w="978993">
                  <a:moveTo>
                    <a:pt x="611108" y="606227"/>
                  </a:moveTo>
                  <a:cubicBezTo>
                    <a:pt x="693118" y="642517"/>
                    <a:pt x="774938" y="679379"/>
                    <a:pt x="857234" y="715002"/>
                  </a:cubicBezTo>
                  <a:cubicBezTo>
                    <a:pt x="904383" y="735386"/>
                    <a:pt x="952579" y="718050"/>
                    <a:pt x="971344" y="676045"/>
                  </a:cubicBezTo>
                  <a:cubicBezTo>
                    <a:pt x="991060" y="631658"/>
                    <a:pt x="971820" y="585653"/>
                    <a:pt x="923338" y="562983"/>
                  </a:cubicBezTo>
                  <a:cubicBezTo>
                    <a:pt x="831898" y="520216"/>
                    <a:pt x="781606" y="512024"/>
                    <a:pt x="685403" y="452398"/>
                  </a:cubicBezTo>
                  <a:cubicBezTo>
                    <a:pt x="675973" y="446492"/>
                    <a:pt x="668353" y="441444"/>
                    <a:pt x="663591" y="438206"/>
                  </a:cubicBezTo>
                  <a:cubicBezTo>
                    <a:pt x="738172" y="404201"/>
                    <a:pt x="812752" y="370197"/>
                    <a:pt x="887333" y="336193"/>
                  </a:cubicBezTo>
                  <a:cubicBezTo>
                    <a:pt x="835136" y="271994"/>
                    <a:pt x="780367" y="209606"/>
                    <a:pt x="731409" y="143026"/>
                  </a:cubicBezTo>
                  <a:cubicBezTo>
                    <a:pt x="677593" y="69874"/>
                    <a:pt x="600440" y="61968"/>
                    <a:pt x="520430" y="54253"/>
                  </a:cubicBezTo>
                  <a:cubicBezTo>
                    <a:pt x="418513" y="44537"/>
                    <a:pt x="316786" y="32345"/>
                    <a:pt x="215154" y="20344"/>
                  </a:cubicBezTo>
                  <a:cubicBezTo>
                    <a:pt x="195818" y="18058"/>
                    <a:pt x="176387" y="13676"/>
                    <a:pt x="159147" y="3199"/>
                  </a:cubicBezTo>
                  <a:cubicBezTo>
                    <a:pt x="136573" y="-6136"/>
                    <a:pt x="125333" y="6152"/>
                    <a:pt x="115999" y="24630"/>
                  </a:cubicBezTo>
                  <a:cubicBezTo>
                    <a:pt x="88471" y="79589"/>
                    <a:pt x="76375" y="140073"/>
                    <a:pt x="52753" y="196556"/>
                  </a:cubicBezTo>
                  <a:cubicBezTo>
                    <a:pt x="37227" y="233704"/>
                    <a:pt x="25702" y="272566"/>
                    <a:pt x="12271" y="310666"/>
                  </a:cubicBezTo>
                  <a:cubicBezTo>
                    <a:pt x="5509" y="329906"/>
                    <a:pt x="-4112" y="349052"/>
                    <a:pt x="1889" y="370769"/>
                  </a:cubicBezTo>
                  <a:cubicBezTo>
                    <a:pt x="66659" y="385151"/>
                    <a:pt x="112855" y="430300"/>
                    <a:pt x="165529" y="466019"/>
                  </a:cubicBezTo>
                  <a:cubicBezTo>
                    <a:pt x="233442" y="512024"/>
                    <a:pt x="311833" y="535932"/>
                    <a:pt x="393557" y="546886"/>
                  </a:cubicBezTo>
                  <a:cubicBezTo>
                    <a:pt x="432229" y="552125"/>
                    <a:pt x="470805" y="557078"/>
                    <a:pt x="508429" y="568222"/>
                  </a:cubicBezTo>
                  <a:cubicBezTo>
                    <a:pt x="518049" y="571079"/>
                    <a:pt x="521383" y="574318"/>
                    <a:pt x="519192" y="583557"/>
                  </a:cubicBezTo>
                  <a:cubicBezTo>
                    <a:pt x="550053" y="590511"/>
                    <a:pt x="577771" y="609846"/>
                    <a:pt x="611203" y="606227"/>
                  </a:cubicBezTo>
                  <a:close/>
                </a:path>
              </a:pathLst>
            </a:custGeom>
            <a:solidFill>
              <a:srgbClr val="99483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713655" y="3112236"/>
              <a:ext cx="635755" cy="390177"/>
            </a:xfrm>
            <a:custGeom>
              <a:rect b="b" l="l" r="r" t="t"/>
              <a:pathLst>
                <a:path extrusionOk="0" h="907389" w="1478501">
                  <a:moveTo>
                    <a:pt x="3618" y="426567"/>
                  </a:moveTo>
                  <a:cubicBezTo>
                    <a:pt x="37432" y="357892"/>
                    <a:pt x="69436" y="288359"/>
                    <a:pt x="102202" y="219208"/>
                  </a:cubicBezTo>
                  <a:cubicBezTo>
                    <a:pt x="133348" y="151676"/>
                    <a:pt x="164971" y="84334"/>
                    <a:pt x="195261" y="16421"/>
                  </a:cubicBezTo>
                  <a:cubicBezTo>
                    <a:pt x="202786" y="-534"/>
                    <a:pt x="211072" y="-3010"/>
                    <a:pt x="227836" y="2895"/>
                  </a:cubicBezTo>
                  <a:cubicBezTo>
                    <a:pt x="349375" y="45948"/>
                    <a:pt x="471200" y="88144"/>
                    <a:pt x="593025" y="130530"/>
                  </a:cubicBezTo>
                  <a:cubicBezTo>
                    <a:pt x="877822" y="229781"/>
                    <a:pt x="1162525" y="329412"/>
                    <a:pt x="1447608" y="427805"/>
                  </a:cubicBezTo>
                  <a:cubicBezTo>
                    <a:pt x="1473992" y="436949"/>
                    <a:pt x="1485898" y="447903"/>
                    <a:pt x="1473706" y="475335"/>
                  </a:cubicBezTo>
                  <a:cubicBezTo>
                    <a:pt x="1476469" y="481622"/>
                    <a:pt x="1476469" y="488289"/>
                    <a:pt x="1474278" y="494480"/>
                  </a:cubicBezTo>
                  <a:cubicBezTo>
                    <a:pt x="1453990" y="552011"/>
                    <a:pt x="1434844" y="610019"/>
                    <a:pt x="1413508" y="667169"/>
                  </a:cubicBezTo>
                  <a:cubicBezTo>
                    <a:pt x="1411127" y="673550"/>
                    <a:pt x="1408079" y="679551"/>
                    <a:pt x="1402269" y="682980"/>
                  </a:cubicBezTo>
                  <a:cubicBezTo>
                    <a:pt x="1402459" y="684599"/>
                    <a:pt x="1402555" y="686219"/>
                    <a:pt x="1402459" y="688028"/>
                  </a:cubicBezTo>
                  <a:cubicBezTo>
                    <a:pt x="1391982" y="744893"/>
                    <a:pt x="1365407" y="796328"/>
                    <a:pt x="1348643" y="851096"/>
                  </a:cubicBezTo>
                  <a:cubicBezTo>
                    <a:pt x="1341880" y="873099"/>
                    <a:pt x="1330546" y="891673"/>
                    <a:pt x="1313972" y="907389"/>
                  </a:cubicBezTo>
                  <a:cubicBezTo>
                    <a:pt x="1206816" y="869480"/>
                    <a:pt x="1099850" y="831284"/>
                    <a:pt x="992599" y="793756"/>
                  </a:cubicBezTo>
                  <a:cubicBezTo>
                    <a:pt x="813148" y="730891"/>
                    <a:pt x="633506" y="668407"/>
                    <a:pt x="453960" y="605828"/>
                  </a:cubicBezTo>
                  <a:cubicBezTo>
                    <a:pt x="308513" y="555059"/>
                    <a:pt x="162971" y="504196"/>
                    <a:pt x="17429" y="453618"/>
                  </a:cubicBezTo>
                  <a:cubicBezTo>
                    <a:pt x="3523" y="448760"/>
                    <a:pt x="-5431" y="445236"/>
                    <a:pt x="3713" y="426662"/>
                  </a:cubicBezTo>
                  <a:close/>
                </a:path>
              </a:pathLst>
            </a:custGeom>
            <a:solidFill>
              <a:srgbClr val="801E0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1277571" y="3316156"/>
              <a:ext cx="92148" cy="185837"/>
            </a:xfrm>
            <a:custGeom>
              <a:rect b="b" l="l" r="r" t="t"/>
              <a:pathLst>
                <a:path extrusionOk="0" h="432178" w="214298">
                  <a:moveTo>
                    <a:pt x="159639" y="219"/>
                  </a:moveTo>
                  <a:cubicBezTo>
                    <a:pt x="133826" y="70133"/>
                    <a:pt x="108013" y="140142"/>
                    <a:pt x="82296" y="210055"/>
                  </a:cubicBezTo>
                  <a:cubicBezTo>
                    <a:pt x="55626" y="284350"/>
                    <a:pt x="33814" y="360455"/>
                    <a:pt x="0" y="432178"/>
                  </a:cubicBezTo>
                  <a:cubicBezTo>
                    <a:pt x="18764" y="415700"/>
                    <a:pt x="37814" y="407127"/>
                    <a:pt x="61532" y="424558"/>
                  </a:cubicBezTo>
                  <a:cubicBezTo>
                    <a:pt x="72676" y="432750"/>
                    <a:pt x="78867" y="422177"/>
                    <a:pt x="83439" y="413033"/>
                  </a:cubicBezTo>
                  <a:cubicBezTo>
                    <a:pt x="117253" y="316068"/>
                    <a:pt x="150781" y="219104"/>
                    <a:pt x="184975" y="122330"/>
                  </a:cubicBezTo>
                  <a:cubicBezTo>
                    <a:pt x="192596" y="100899"/>
                    <a:pt x="203740" y="80706"/>
                    <a:pt x="211265" y="59179"/>
                  </a:cubicBezTo>
                  <a:cubicBezTo>
                    <a:pt x="216979" y="42987"/>
                    <a:pt x="215932" y="16507"/>
                    <a:pt x="196596" y="9744"/>
                  </a:cubicBezTo>
                  <a:cubicBezTo>
                    <a:pt x="184404" y="5458"/>
                    <a:pt x="173165" y="-1305"/>
                    <a:pt x="159639" y="219"/>
                  </a:cubicBez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1530800" y="3582996"/>
              <a:ext cx="57207" cy="63161"/>
            </a:xfrm>
            <a:custGeom>
              <a:rect b="b" l="l" r="r" t="t"/>
              <a:pathLst>
                <a:path extrusionOk="0" h="146885" w="133039">
                  <a:moveTo>
                    <a:pt x="102846" y="26965"/>
                  </a:moveTo>
                  <a:cubicBezTo>
                    <a:pt x="81224" y="18869"/>
                    <a:pt x="59126" y="11725"/>
                    <a:pt x="38075" y="2391"/>
                  </a:cubicBezTo>
                  <a:cubicBezTo>
                    <a:pt x="27693" y="-2181"/>
                    <a:pt x="19692" y="581"/>
                    <a:pt x="10834" y="4201"/>
                  </a:cubicBezTo>
                  <a:cubicBezTo>
                    <a:pt x="-12502" y="54683"/>
                    <a:pt x="2166" y="85449"/>
                    <a:pt x="51887" y="106975"/>
                  </a:cubicBezTo>
                  <a:cubicBezTo>
                    <a:pt x="79224" y="118882"/>
                    <a:pt x="104084" y="137265"/>
                    <a:pt x="133040" y="146885"/>
                  </a:cubicBezTo>
                  <a:cubicBezTo>
                    <a:pt x="129611" y="115548"/>
                    <a:pt x="114752" y="87640"/>
                    <a:pt x="107227" y="57541"/>
                  </a:cubicBezTo>
                  <a:cubicBezTo>
                    <a:pt x="104750" y="47540"/>
                    <a:pt x="96273" y="38205"/>
                    <a:pt x="102941" y="26870"/>
                  </a:cubicBezTo>
                  <a:close/>
                </a:path>
              </a:pathLst>
            </a:custGeom>
            <a:solidFill>
              <a:srgbClr val="221B3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1667837" y="3579020"/>
              <a:ext cx="55705" cy="57204"/>
            </a:xfrm>
            <a:custGeom>
              <a:rect b="b" l="l" r="r" t="t"/>
              <a:pathLst>
                <a:path extrusionOk="0" h="133033" w="129546">
                  <a:moveTo>
                    <a:pt x="15970" y="45660"/>
                  </a:moveTo>
                  <a:cubicBezTo>
                    <a:pt x="-7938" y="97000"/>
                    <a:pt x="-6605" y="104049"/>
                    <a:pt x="30924" y="121575"/>
                  </a:cubicBezTo>
                  <a:cubicBezTo>
                    <a:pt x="76263" y="142815"/>
                    <a:pt x="104743" y="134719"/>
                    <a:pt x="122935" y="95667"/>
                  </a:cubicBezTo>
                  <a:cubicBezTo>
                    <a:pt x="139318" y="60710"/>
                    <a:pt x="124745" y="27658"/>
                    <a:pt x="84835" y="9084"/>
                  </a:cubicBezTo>
                  <a:cubicBezTo>
                    <a:pt x="47878" y="-8156"/>
                    <a:pt x="38734" y="-3393"/>
                    <a:pt x="15874" y="45565"/>
                  </a:cubicBezTo>
                  <a:close/>
                </a:path>
              </a:pathLst>
            </a:custGeom>
            <a:solidFill>
              <a:srgbClr val="E0958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7"/>
            <p:cNvSpPr/>
            <p:nvPr/>
          </p:nvSpPr>
          <p:spPr>
            <a:xfrm rot="4611308">
              <a:off x="1707875" y="3198865"/>
              <a:ext cx="419313" cy="230401"/>
            </a:xfrm>
            <a:custGeom>
              <a:rect b="b" l="l" r="r" t="t"/>
              <a:pathLst>
                <a:path extrusionOk="0" h="537400" w="978026">
                  <a:moveTo>
                    <a:pt x="0" y="0"/>
                  </a:moveTo>
                  <a:lnTo>
                    <a:pt x="978027" y="0"/>
                  </a:lnTo>
                  <a:lnTo>
                    <a:pt x="978027" y="537400"/>
                  </a:lnTo>
                  <a:lnTo>
                    <a:pt x="0" y="537400"/>
                  </a:lnTo>
                  <a:close/>
                </a:path>
              </a:pathLst>
            </a:custGeom>
            <a:solidFill>
              <a:srgbClr val="3C54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7"/>
            <p:cNvSpPr/>
            <p:nvPr/>
          </p:nvSpPr>
          <p:spPr>
            <a:xfrm rot="4611308">
              <a:off x="1767998" y="3240395"/>
              <a:ext cx="298885" cy="147380"/>
            </a:xfrm>
            <a:custGeom>
              <a:rect b="b" l="l" r="r" t="t"/>
              <a:pathLst>
                <a:path extrusionOk="0" h="343757" w="697134">
                  <a:moveTo>
                    <a:pt x="0" y="0"/>
                  </a:moveTo>
                  <a:lnTo>
                    <a:pt x="697135" y="0"/>
                  </a:lnTo>
                  <a:lnTo>
                    <a:pt x="697135" y="343757"/>
                  </a:lnTo>
                  <a:lnTo>
                    <a:pt x="0" y="343757"/>
                  </a:lnTo>
                  <a:close/>
                </a:path>
              </a:pathLst>
            </a:custGeom>
            <a:solidFill>
              <a:srgbClr val="221B3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1716923" y="3104362"/>
              <a:ext cx="72412" cy="163871"/>
            </a:xfrm>
            <a:custGeom>
              <a:rect b="b" l="l" r="r" t="t"/>
              <a:pathLst>
                <a:path extrusionOk="0" h="381095" w="168400">
                  <a:moveTo>
                    <a:pt x="138301" y="115348"/>
                  </a:moveTo>
                  <a:cubicBezTo>
                    <a:pt x="134015" y="116491"/>
                    <a:pt x="131634" y="118300"/>
                    <a:pt x="130396" y="120396"/>
                  </a:cubicBezTo>
                  <a:cubicBezTo>
                    <a:pt x="126681" y="126968"/>
                    <a:pt x="131158" y="136493"/>
                    <a:pt x="132015" y="138303"/>
                  </a:cubicBezTo>
                  <a:cubicBezTo>
                    <a:pt x="136777" y="149066"/>
                    <a:pt x="147064" y="210312"/>
                    <a:pt x="168401" y="381095"/>
                  </a:cubicBezTo>
                  <a:cubicBezTo>
                    <a:pt x="141540" y="375666"/>
                    <a:pt x="107726" y="363855"/>
                    <a:pt x="89438" y="334804"/>
                  </a:cubicBezTo>
                  <a:cubicBezTo>
                    <a:pt x="81342" y="322040"/>
                    <a:pt x="75722" y="315754"/>
                    <a:pt x="73151" y="284131"/>
                  </a:cubicBezTo>
                  <a:cubicBezTo>
                    <a:pt x="70769" y="254127"/>
                    <a:pt x="53053" y="219837"/>
                    <a:pt x="38860" y="190500"/>
                  </a:cubicBezTo>
                  <a:cubicBezTo>
                    <a:pt x="23620" y="158972"/>
                    <a:pt x="17810" y="125540"/>
                    <a:pt x="5428" y="93821"/>
                  </a:cubicBezTo>
                  <a:cubicBezTo>
                    <a:pt x="-12860" y="46768"/>
                    <a:pt x="16286" y="11525"/>
                    <a:pt x="74484" y="0"/>
                  </a:cubicBezTo>
                  <a:cubicBezTo>
                    <a:pt x="108107" y="31623"/>
                    <a:pt x="116489" y="77153"/>
                    <a:pt x="138301" y="115253"/>
                  </a:cubicBezTo>
                  <a:close/>
                </a:path>
              </a:pathLst>
            </a:custGeom>
            <a:solidFill>
              <a:srgbClr val="E0958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1831741" y="3224579"/>
              <a:ext cx="47693" cy="52249"/>
            </a:xfrm>
            <a:custGeom>
              <a:rect b="b" l="l" r="r" t="t"/>
              <a:pathLst>
                <a:path extrusionOk="0" h="121510" w="110914">
                  <a:moveTo>
                    <a:pt x="56142" y="118813"/>
                  </a:moveTo>
                  <a:cubicBezTo>
                    <a:pt x="47379" y="121099"/>
                    <a:pt x="34710" y="124052"/>
                    <a:pt x="24138" y="117575"/>
                  </a:cubicBezTo>
                  <a:cubicBezTo>
                    <a:pt x="19470" y="114717"/>
                    <a:pt x="15565" y="109669"/>
                    <a:pt x="12708" y="101192"/>
                  </a:cubicBezTo>
                  <a:cubicBezTo>
                    <a:pt x="2707" y="71379"/>
                    <a:pt x="-11581" y="40518"/>
                    <a:pt x="16137" y="14991"/>
                  </a:cubicBezTo>
                  <a:cubicBezTo>
                    <a:pt x="25185" y="6609"/>
                    <a:pt x="35758" y="1370"/>
                    <a:pt x="47093" y="227"/>
                  </a:cubicBezTo>
                  <a:cubicBezTo>
                    <a:pt x="64905" y="-1488"/>
                    <a:pt x="78049" y="6990"/>
                    <a:pt x="82050" y="9657"/>
                  </a:cubicBezTo>
                  <a:cubicBezTo>
                    <a:pt x="103195" y="23849"/>
                    <a:pt x="118435" y="55662"/>
                    <a:pt x="107005" y="83190"/>
                  </a:cubicBezTo>
                  <a:cubicBezTo>
                    <a:pt x="96623" y="108050"/>
                    <a:pt x="70429" y="115003"/>
                    <a:pt x="56142" y="118813"/>
                  </a:cubicBezTo>
                  <a:close/>
                </a:path>
              </a:pathLst>
            </a:custGeom>
            <a:solidFill>
              <a:srgbClr val="D7494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1867447" y="3895334"/>
              <a:ext cx="706476" cy="72209"/>
            </a:xfrm>
            <a:custGeom>
              <a:rect b="b" l="l" r="r" t="t"/>
              <a:pathLst>
                <a:path extrusionOk="0" h="167929" w="1642967">
                  <a:moveTo>
                    <a:pt x="1632490" y="152305"/>
                  </a:moveTo>
                  <a:cubicBezTo>
                    <a:pt x="1563434" y="101537"/>
                    <a:pt x="1494282" y="50863"/>
                    <a:pt x="1425131" y="190"/>
                  </a:cubicBezTo>
                  <a:cubicBezTo>
                    <a:pt x="1420749" y="190"/>
                    <a:pt x="1416368" y="190"/>
                    <a:pt x="1411891" y="190"/>
                  </a:cubicBezTo>
                  <a:lnTo>
                    <a:pt x="1411891" y="0"/>
                  </a:lnTo>
                  <a:lnTo>
                    <a:pt x="301276" y="0"/>
                  </a:lnTo>
                  <a:lnTo>
                    <a:pt x="301276" y="1048"/>
                  </a:lnTo>
                  <a:cubicBezTo>
                    <a:pt x="272034" y="1048"/>
                    <a:pt x="242792" y="1238"/>
                    <a:pt x="213455" y="1333"/>
                  </a:cubicBezTo>
                  <a:cubicBezTo>
                    <a:pt x="191357" y="18097"/>
                    <a:pt x="168974" y="34480"/>
                    <a:pt x="147161" y="51625"/>
                  </a:cubicBezTo>
                  <a:cubicBezTo>
                    <a:pt x="98870" y="89535"/>
                    <a:pt x="45720" y="120967"/>
                    <a:pt x="0" y="162306"/>
                  </a:cubicBezTo>
                  <a:cubicBezTo>
                    <a:pt x="8858" y="168878"/>
                    <a:pt x="19145" y="167830"/>
                    <a:pt x="29242" y="167830"/>
                  </a:cubicBezTo>
                  <a:cubicBezTo>
                    <a:pt x="557308" y="167830"/>
                    <a:pt x="1085374" y="167830"/>
                    <a:pt x="1613535" y="167830"/>
                  </a:cubicBezTo>
                  <a:cubicBezTo>
                    <a:pt x="1623632" y="167830"/>
                    <a:pt x="1633919" y="169069"/>
                    <a:pt x="1642968" y="162782"/>
                  </a:cubicBezTo>
                  <a:cubicBezTo>
                    <a:pt x="1639443" y="159258"/>
                    <a:pt x="1636395" y="155257"/>
                    <a:pt x="1632490" y="152305"/>
                  </a:cubicBezTo>
                  <a:close/>
                </a:path>
              </a:pathLst>
            </a:custGeom>
            <a:solidFill>
              <a:srgbClr val="222A6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7"/>
            <p:cNvSpPr/>
            <p:nvPr/>
          </p:nvSpPr>
          <p:spPr>
            <a:xfrm>
              <a:off x="1892058" y="4045654"/>
              <a:ext cx="641066" cy="559848"/>
            </a:xfrm>
            <a:custGeom>
              <a:rect b="b" l="l" r="r" t="t"/>
              <a:pathLst>
                <a:path extrusionOk="0" h="1301972" w="1490852">
                  <a:moveTo>
                    <a:pt x="0" y="0"/>
                  </a:moveTo>
                  <a:lnTo>
                    <a:pt x="1490853" y="0"/>
                  </a:lnTo>
                  <a:lnTo>
                    <a:pt x="1490853" y="1301972"/>
                  </a:lnTo>
                  <a:lnTo>
                    <a:pt x="0" y="1301972"/>
                  </a:lnTo>
                  <a:close/>
                </a:path>
              </a:pathLst>
            </a:custGeom>
            <a:solidFill>
              <a:srgbClr val="222A6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2106643" y="4202351"/>
              <a:ext cx="209418" cy="209460"/>
            </a:xfrm>
            <a:custGeom>
              <a:rect b="b" l="l" r="r" t="t"/>
              <a:pathLst>
                <a:path extrusionOk="0" h="487116" w="487018">
                  <a:moveTo>
                    <a:pt x="477680" y="112875"/>
                  </a:moveTo>
                  <a:cubicBezTo>
                    <a:pt x="489872" y="117352"/>
                    <a:pt x="486443" y="127924"/>
                    <a:pt x="486538" y="136687"/>
                  </a:cubicBezTo>
                  <a:cubicBezTo>
                    <a:pt x="486634" y="243939"/>
                    <a:pt x="486062" y="351190"/>
                    <a:pt x="487015" y="458347"/>
                  </a:cubicBezTo>
                  <a:cubicBezTo>
                    <a:pt x="487205" y="480635"/>
                    <a:pt x="480443" y="487302"/>
                    <a:pt x="458154" y="487112"/>
                  </a:cubicBezTo>
                  <a:cubicBezTo>
                    <a:pt x="314612" y="486255"/>
                    <a:pt x="171070" y="486350"/>
                    <a:pt x="27529" y="487112"/>
                  </a:cubicBezTo>
                  <a:cubicBezTo>
                    <a:pt x="7241" y="487207"/>
                    <a:pt x="-94" y="482635"/>
                    <a:pt x="2" y="460728"/>
                  </a:cubicBezTo>
                  <a:cubicBezTo>
                    <a:pt x="954" y="316329"/>
                    <a:pt x="859" y="171930"/>
                    <a:pt x="2" y="27626"/>
                  </a:cubicBezTo>
                  <a:cubicBezTo>
                    <a:pt x="-94" y="7528"/>
                    <a:pt x="4097" y="-187"/>
                    <a:pt x="26195" y="3"/>
                  </a:cubicBezTo>
                  <a:cubicBezTo>
                    <a:pt x="170594" y="1051"/>
                    <a:pt x="314898" y="480"/>
                    <a:pt x="459297" y="670"/>
                  </a:cubicBezTo>
                  <a:cubicBezTo>
                    <a:pt x="472346" y="670"/>
                    <a:pt x="488634" y="-2854"/>
                    <a:pt x="485872" y="19625"/>
                  </a:cubicBezTo>
                  <a:cubicBezTo>
                    <a:pt x="481204" y="48772"/>
                    <a:pt x="457011" y="62011"/>
                    <a:pt x="437199" y="78585"/>
                  </a:cubicBezTo>
                  <a:cubicBezTo>
                    <a:pt x="433484" y="81633"/>
                    <a:pt x="427579" y="78585"/>
                    <a:pt x="423388" y="75442"/>
                  </a:cubicBezTo>
                  <a:cubicBezTo>
                    <a:pt x="413863" y="65155"/>
                    <a:pt x="401385" y="63916"/>
                    <a:pt x="388431" y="63916"/>
                  </a:cubicBezTo>
                  <a:cubicBezTo>
                    <a:pt x="290419" y="63916"/>
                    <a:pt x="192407" y="63726"/>
                    <a:pt x="94490" y="64011"/>
                  </a:cubicBezTo>
                  <a:cubicBezTo>
                    <a:pt x="67343" y="64107"/>
                    <a:pt x="64676" y="67060"/>
                    <a:pt x="64581" y="95349"/>
                  </a:cubicBezTo>
                  <a:cubicBezTo>
                    <a:pt x="64295" y="195076"/>
                    <a:pt x="64771" y="294707"/>
                    <a:pt x="64200" y="394434"/>
                  </a:cubicBezTo>
                  <a:cubicBezTo>
                    <a:pt x="64105" y="414532"/>
                    <a:pt x="70582" y="423390"/>
                    <a:pt x="91823" y="423294"/>
                  </a:cubicBezTo>
                  <a:cubicBezTo>
                    <a:pt x="191454" y="422723"/>
                    <a:pt x="291181" y="422818"/>
                    <a:pt x="390908" y="423294"/>
                  </a:cubicBezTo>
                  <a:cubicBezTo>
                    <a:pt x="411958" y="423390"/>
                    <a:pt x="418721" y="414722"/>
                    <a:pt x="418816" y="394529"/>
                  </a:cubicBezTo>
                  <a:cubicBezTo>
                    <a:pt x="419006" y="321853"/>
                    <a:pt x="417006" y="249273"/>
                    <a:pt x="419768" y="176692"/>
                  </a:cubicBezTo>
                  <a:cubicBezTo>
                    <a:pt x="429008" y="146308"/>
                    <a:pt x="451201" y="127639"/>
                    <a:pt x="477680" y="112875"/>
                  </a:cubicBezTo>
                  <a:close/>
                </a:path>
              </a:pathLst>
            </a:custGeom>
            <a:solidFill>
              <a:srgbClr val="D7494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2152630" y="4210733"/>
              <a:ext cx="181865" cy="135989"/>
            </a:xfrm>
            <a:custGeom>
              <a:rect b="b" l="l" r="r" t="t"/>
              <a:pathLst>
                <a:path extrusionOk="0" h="316254" w="422943">
                  <a:moveTo>
                    <a:pt x="370532" y="93345"/>
                  </a:moveTo>
                  <a:cubicBezTo>
                    <a:pt x="353578" y="110871"/>
                    <a:pt x="336528" y="128397"/>
                    <a:pt x="319574" y="145923"/>
                  </a:cubicBezTo>
                  <a:cubicBezTo>
                    <a:pt x="309763" y="169831"/>
                    <a:pt x="286998" y="181928"/>
                    <a:pt x="269377" y="198215"/>
                  </a:cubicBezTo>
                  <a:cubicBezTo>
                    <a:pt x="230515" y="234220"/>
                    <a:pt x="190510" y="269177"/>
                    <a:pt x="149553" y="302895"/>
                  </a:cubicBezTo>
                  <a:cubicBezTo>
                    <a:pt x="125454" y="322707"/>
                    <a:pt x="103261" y="320326"/>
                    <a:pt x="83640" y="296799"/>
                  </a:cubicBezTo>
                  <a:cubicBezTo>
                    <a:pt x="56589" y="264414"/>
                    <a:pt x="33443" y="229171"/>
                    <a:pt x="9059" y="194786"/>
                  </a:cubicBezTo>
                  <a:cubicBezTo>
                    <a:pt x="-4657" y="175450"/>
                    <a:pt x="-2276" y="153638"/>
                    <a:pt x="12678" y="142685"/>
                  </a:cubicBezTo>
                  <a:cubicBezTo>
                    <a:pt x="26585" y="132493"/>
                    <a:pt x="47064" y="136398"/>
                    <a:pt x="61827" y="153829"/>
                  </a:cubicBezTo>
                  <a:cubicBezTo>
                    <a:pt x="78687" y="173736"/>
                    <a:pt x="93260" y="195548"/>
                    <a:pt x="107738" y="217265"/>
                  </a:cubicBezTo>
                  <a:cubicBezTo>
                    <a:pt x="117453" y="231838"/>
                    <a:pt x="125359" y="233172"/>
                    <a:pt x="139551" y="220885"/>
                  </a:cubicBezTo>
                  <a:cubicBezTo>
                    <a:pt x="194891" y="172783"/>
                    <a:pt x="251280" y="126111"/>
                    <a:pt x="301953" y="72866"/>
                  </a:cubicBezTo>
                  <a:cubicBezTo>
                    <a:pt x="308334" y="66199"/>
                    <a:pt x="314716" y="59246"/>
                    <a:pt x="324527" y="57531"/>
                  </a:cubicBezTo>
                  <a:cubicBezTo>
                    <a:pt x="346339" y="41910"/>
                    <a:pt x="362817" y="21241"/>
                    <a:pt x="378724" y="0"/>
                  </a:cubicBezTo>
                  <a:cubicBezTo>
                    <a:pt x="417205" y="2000"/>
                    <a:pt x="433112" y="19145"/>
                    <a:pt x="416253" y="41720"/>
                  </a:cubicBezTo>
                  <a:cubicBezTo>
                    <a:pt x="404537" y="57436"/>
                    <a:pt x="394059" y="74962"/>
                    <a:pt x="376914" y="86201"/>
                  </a:cubicBezTo>
                  <a:cubicBezTo>
                    <a:pt x="374342" y="87916"/>
                    <a:pt x="372533" y="90869"/>
                    <a:pt x="370342" y="93250"/>
                  </a:cubicBezTo>
                  <a:close/>
                </a:path>
              </a:pathLst>
            </a:custGeom>
            <a:solidFill>
              <a:srgbClr val="801E0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2130681" y="4226349"/>
              <a:ext cx="161619" cy="161251"/>
            </a:xfrm>
            <a:custGeom>
              <a:rect b="b" l="l" r="r" t="t"/>
              <a:pathLst>
                <a:path extrusionOk="0" h="375003" w="375857">
                  <a:moveTo>
                    <a:pt x="375858" y="21243"/>
                  </a:moveTo>
                  <a:cubicBezTo>
                    <a:pt x="343949" y="62105"/>
                    <a:pt x="302801" y="93443"/>
                    <a:pt x="265177" y="128399"/>
                  </a:cubicBezTo>
                  <a:cubicBezTo>
                    <a:pt x="240412" y="151355"/>
                    <a:pt x="213647" y="172119"/>
                    <a:pt x="189168" y="195360"/>
                  </a:cubicBezTo>
                  <a:cubicBezTo>
                    <a:pt x="175547" y="208219"/>
                    <a:pt x="168308" y="205838"/>
                    <a:pt x="158878" y="191074"/>
                  </a:cubicBezTo>
                  <a:cubicBezTo>
                    <a:pt x="143829" y="167642"/>
                    <a:pt x="127065" y="145354"/>
                    <a:pt x="110872" y="122684"/>
                  </a:cubicBezTo>
                  <a:cubicBezTo>
                    <a:pt x="99823" y="107254"/>
                    <a:pt x="85155" y="98015"/>
                    <a:pt x="67915" y="110207"/>
                  </a:cubicBezTo>
                  <a:cubicBezTo>
                    <a:pt x="50960" y="122208"/>
                    <a:pt x="53436" y="138687"/>
                    <a:pt x="65152" y="154593"/>
                  </a:cubicBezTo>
                  <a:cubicBezTo>
                    <a:pt x="88679" y="186597"/>
                    <a:pt x="111158" y="219268"/>
                    <a:pt x="135256" y="250796"/>
                  </a:cubicBezTo>
                  <a:cubicBezTo>
                    <a:pt x="159831" y="282895"/>
                    <a:pt x="171070" y="283847"/>
                    <a:pt x="201074" y="257844"/>
                  </a:cubicBezTo>
                  <a:cubicBezTo>
                    <a:pt x="257843" y="208695"/>
                    <a:pt x="314231" y="159070"/>
                    <a:pt x="370809" y="109635"/>
                  </a:cubicBezTo>
                  <a:cubicBezTo>
                    <a:pt x="371000" y="191455"/>
                    <a:pt x="370809" y="273275"/>
                    <a:pt x="371667" y="355095"/>
                  </a:cubicBezTo>
                  <a:cubicBezTo>
                    <a:pt x="371857" y="371001"/>
                    <a:pt x="365761" y="375097"/>
                    <a:pt x="350807" y="375002"/>
                  </a:cubicBezTo>
                  <a:cubicBezTo>
                    <a:pt x="241174" y="374525"/>
                    <a:pt x="131446" y="374525"/>
                    <a:pt x="21814" y="375002"/>
                  </a:cubicBezTo>
                  <a:cubicBezTo>
                    <a:pt x="5431" y="375002"/>
                    <a:pt x="-94" y="370239"/>
                    <a:pt x="1" y="353475"/>
                  </a:cubicBezTo>
                  <a:cubicBezTo>
                    <a:pt x="668" y="242985"/>
                    <a:pt x="668" y="132400"/>
                    <a:pt x="97" y="21910"/>
                  </a:cubicBezTo>
                  <a:cubicBezTo>
                    <a:pt x="97" y="5337"/>
                    <a:pt x="5145" y="193"/>
                    <a:pt x="21718" y="288"/>
                  </a:cubicBezTo>
                  <a:cubicBezTo>
                    <a:pt x="131351" y="860"/>
                    <a:pt x="241079" y="1241"/>
                    <a:pt x="350712" y="3"/>
                  </a:cubicBezTo>
                  <a:cubicBezTo>
                    <a:pt x="368523" y="-188"/>
                    <a:pt x="370714" y="10385"/>
                    <a:pt x="375858" y="21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1866057" y="3965036"/>
              <a:ext cx="708278" cy="145235"/>
            </a:xfrm>
            <a:custGeom>
              <a:rect b="b" l="l" r="r" t="t"/>
              <a:pathLst>
                <a:path extrusionOk="0" h="337756" w="1647158">
                  <a:moveTo>
                    <a:pt x="0" y="0"/>
                  </a:moveTo>
                  <a:lnTo>
                    <a:pt x="1647158" y="0"/>
                  </a:lnTo>
                  <a:lnTo>
                    <a:pt x="1647158" y="337756"/>
                  </a:lnTo>
                  <a:lnTo>
                    <a:pt x="0" y="337756"/>
                  </a:lnTo>
                  <a:close/>
                </a:path>
              </a:pathLst>
            </a:custGeom>
            <a:solidFill>
              <a:srgbClr val="221B3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2040684" y="3544994"/>
              <a:ext cx="407999" cy="393946"/>
            </a:xfrm>
            <a:custGeom>
              <a:rect b="b" l="l" r="r" t="t"/>
              <a:pathLst>
                <a:path extrusionOk="0" h="916154" w="948836">
                  <a:moveTo>
                    <a:pt x="714322" y="686531"/>
                  </a:moveTo>
                  <a:cubicBezTo>
                    <a:pt x="790141" y="564229"/>
                    <a:pt x="866246" y="442024"/>
                    <a:pt x="942541" y="319913"/>
                  </a:cubicBezTo>
                  <a:cubicBezTo>
                    <a:pt x="951875" y="304959"/>
                    <a:pt x="951875" y="294196"/>
                    <a:pt x="935397" y="284480"/>
                  </a:cubicBezTo>
                  <a:cubicBezTo>
                    <a:pt x="898440" y="262763"/>
                    <a:pt x="861769" y="240284"/>
                    <a:pt x="825193" y="217805"/>
                  </a:cubicBezTo>
                  <a:cubicBezTo>
                    <a:pt x="713370" y="149035"/>
                    <a:pt x="601641" y="79978"/>
                    <a:pt x="489722" y="11303"/>
                  </a:cubicBezTo>
                  <a:cubicBezTo>
                    <a:pt x="462386" y="-5461"/>
                    <a:pt x="457338" y="-4508"/>
                    <a:pt x="442002" y="20447"/>
                  </a:cubicBezTo>
                  <a:cubicBezTo>
                    <a:pt x="411237" y="70549"/>
                    <a:pt x="381138" y="121127"/>
                    <a:pt x="350372" y="171323"/>
                  </a:cubicBezTo>
                  <a:cubicBezTo>
                    <a:pt x="275315" y="294005"/>
                    <a:pt x="200163" y="416592"/>
                    <a:pt x="125010" y="539179"/>
                  </a:cubicBezTo>
                  <a:cubicBezTo>
                    <a:pt x="85005" y="604520"/>
                    <a:pt x="45191" y="669957"/>
                    <a:pt x="4995" y="735108"/>
                  </a:cubicBezTo>
                  <a:cubicBezTo>
                    <a:pt x="-3292" y="748538"/>
                    <a:pt x="-1672" y="755492"/>
                    <a:pt x="12901" y="764921"/>
                  </a:cubicBezTo>
                  <a:cubicBezTo>
                    <a:pt x="31856" y="777209"/>
                    <a:pt x="227975" y="904844"/>
                    <a:pt x="240072" y="910654"/>
                  </a:cubicBezTo>
                  <a:cubicBezTo>
                    <a:pt x="251979" y="915702"/>
                    <a:pt x="264647" y="916083"/>
                    <a:pt x="277220" y="916083"/>
                  </a:cubicBezTo>
                  <a:cubicBezTo>
                    <a:pt x="367231" y="916178"/>
                    <a:pt x="457338" y="916178"/>
                    <a:pt x="547349" y="916083"/>
                  </a:cubicBezTo>
                  <a:cubicBezTo>
                    <a:pt x="559922" y="916083"/>
                    <a:pt x="572781" y="916464"/>
                    <a:pt x="583925" y="908939"/>
                  </a:cubicBezTo>
                  <a:cubicBezTo>
                    <a:pt x="591449" y="902843"/>
                    <a:pt x="596498" y="894937"/>
                    <a:pt x="601356" y="886841"/>
                  </a:cubicBezTo>
                  <a:cubicBezTo>
                    <a:pt x="605070" y="880269"/>
                    <a:pt x="693367" y="720154"/>
                    <a:pt x="714227" y="686531"/>
                  </a:cubicBezTo>
                  <a:close/>
                </a:path>
              </a:pathLst>
            </a:custGeom>
            <a:solidFill>
              <a:srgbClr val="3C54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2121674" y="3621920"/>
              <a:ext cx="245892" cy="294402"/>
            </a:xfrm>
            <a:custGeom>
              <a:rect b="b" l="l" r="r" t="t"/>
              <a:pathLst>
                <a:path extrusionOk="0" h="684656" w="571841">
                  <a:moveTo>
                    <a:pt x="326263" y="0"/>
                  </a:moveTo>
                  <a:cubicBezTo>
                    <a:pt x="328358" y="1333"/>
                    <a:pt x="331121" y="2953"/>
                    <a:pt x="333883" y="4667"/>
                  </a:cubicBezTo>
                  <a:cubicBezTo>
                    <a:pt x="407321" y="50102"/>
                    <a:pt x="480472" y="95917"/>
                    <a:pt x="554291" y="140684"/>
                  </a:cubicBezTo>
                  <a:cubicBezTo>
                    <a:pt x="573055" y="152114"/>
                    <a:pt x="577342" y="161544"/>
                    <a:pt x="564388" y="182213"/>
                  </a:cubicBezTo>
                  <a:cubicBezTo>
                    <a:pt x="488854" y="302419"/>
                    <a:pt x="414845" y="423672"/>
                    <a:pt x="340455" y="544639"/>
                  </a:cubicBezTo>
                  <a:cubicBezTo>
                    <a:pt x="315309" y="585406"/>
                    <a:pt x="289591" y="625888"/>
                    <a:pt x="265684" y="667417"/>
                  </a:cubicBezTo>
                  <a:cubicBezTo>
                    <a:pt x="253111" y="689229"/>
                    <a:pt x="239585" y="688086"/>
                    <a:pt x="220821" y="676465"/>
                  </a:cubicBezTo>
                  <a:cubicBezTo>
                    <a:pt x="157194" y="637127"/>
                    <a:pt x="93377" y="598361"/>
                    <a:pt x="29178" y="560070"/>
                  </a:cubicBezTo>
                  <a:cubicBezTo>
                    <a:pt x="-4922" y="539782"/>
                    <a:pt x="-7684" y="531590"/>
                    <a:pt x="13366" y="497586"/>
                  </a:cubicBezTo>
                  <a:cubicBezTo>
                    <a:pt x="94520" y="366713"/>
                    <a:pt x="175768" y="236029"/>
                    <a:pt x="256826" y="105156"/>
                  </a:cubicBezTo>
                  <a:cubicBezTo>
                    <a:pt x="275018" y="75819"/>
                    <a:pt x="292258" y="45911"/>
                    <a:pt x="309689" y="16097"/>
                  </a:cubicBezTo>
                  <a:cubicBezTo>
                    <a:pt x="313595" y="9430"/>
                    <a:pt x="317214" y="2953"/>
                    <a:pt x="326453" y="0"/>
                  </a:cubicBezTo>
                  <a:close/>
                </a:path>
              </a:pathLst>
            </a:custGeom>
            <a:solidFill>
              <a:srgbClr val="221B3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2353893" y="3556346"/>
              <a:ext cx="149085" cy="61687"/>
            </a:xfrm>
            <a:custGeom>
              <a:rect b="b" l="l" r="r" t="t"/>
              <a:pathLst>
                <a:path extrusionOk="0" h="143457" w="346709">
                  <a:moveTo>
                    <a:pt x="24289" y="141827"/>
                  </a:moveTo>
                  <a:cubicBezTo>
                    <a:pt x="16192" y="139637"/>
                    <a:pt x="8096" y="137351"/>
                    <a:pt x="0" y="135160"/>
                  </a:cubicBezTo>
                  <a:cubicBezTo>
                    <a:pt x="3048" y="133350"/>
                    <a:pt x="6191" y="131445"/>
                    <a:pt x="9334" y="129635"/>
                  </a:cubicBezTo>
                  <a:cubicBezTo>
                    <a:pt x="13716" y="127063"/>
                    <a:pt x="18097" y="124682"/>
                    <a:pt x="22384" y="122396"/>
                  </a:cubicBezTo>
                  <a:cubicBezTo>
                    <a:pt x="132588" y="86201"/>
                    <a:pt x="126873" y="200406"/>
                    <a:pt x="346710" y="0"/>
                  </a:cubicBezTo>
                  <a:cubicBezTo>
                    <a:pt x="327374" y="25718"/>
                    <a:pt x="282035" y="78677"/>
                    <a:pt x="204025" y="112967"/>
                  </a:cubicBezTo>
                  <a:cubicBezTo>
                    <a:pt x="126016" y="147352"/>
                    <a:pt x="56293" y="144875"/>
                    <a:pt x="24289" y="141827"/>
                  </a:cubicBezTo>
                  <a:close/>
                </a:path>
              </a:pathLst>
            </a:custGeom>
            <a:solidFill>
              <a:srgbClr val="6D3A2D"/>
            </a:solidFill>
            <a:ln cap="flat" cmpd="sng" w="9525">
              <a:solidFill>
                <a:srgbClr val="6D3A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2237233" y="3463954"/>
              <a:ext cx="354876" cy="219245"/>
            </a:xfrm>
            <a:custGeom>
              <a:rect b="b" l="l" r="r" t="t"/>
              <a:pathLst>
                <a:path extrusionOk="0" h="509873" w="825292">
                  <a:moveTo>
                    <a:pt x="787302" y="0"/>
                  </a:moveTo>
                  <a:lnTo>
                    <a:pt x="780539" y="0"/>
                  </a:lnTo>
                  <a:cubicBezTo>
                    <a:pt x="551939" y="762"/>
                    <a:pt x="148555" y="152209"/>
                    <a:pt x="53972" y="190500"/>
                  </a:cubicBezTo>
                  <a:cubicBezTo>
                    <a:pt x="-20418" y="206597"/>
                    <a:pt x="133030" y="245935"/>
                    <a:pt x="155318" y="273939"/>
                  </a:cubicBezTo>
                  <a:cubicBezTo>
                    <a:pt x="132648" y="314706"/>
                    <a:pt x="89405" y="349472"/>
                    <a:pt x="69879" y="388144"/>
                  </a:cubicBezTo>
                  <a:cubicBezTo>
                    <a:pt x="70546" y="388429"/>
                    <a:pt x="71212" y="388810"/>
                    <a:pt x="71784" y="389096"/>
                  </a:cubicBezTo>
                  <a:cubicBezTo>
                    <a:pt x="76546" y="391382"/>
                    <a:pt x="80642" y="393859"/>
                    <a:pt x="84071" y="396621"/>
                  </a:cubicBezTo>
                  <a:cubicBezTo>
                    <a:pt x="84071" y="396621"/>
                    <a:pt x="84138" y="396621"/>
                    <a:pt x="84262" y="396621"/>
                  </a:cubicBezTo>
                  <a:cubicBezTo>
                    <a:pt x="131124" y="434435"/>
                    <a:pt x="47590" y="505587"/>
                    <a:pt x="3871" y="482155"/>
                  </a:cubicBezTo>
                  <a:cubicBezTo>
                    <a:pt x="-14132" y="508063"/>
                    <a:pt x="35494" y="507397"/>
                    <a:pt x="53686" y="509873"/>
                  </a:cubicBezTo>
                  <a:cubicBezTo>
                    <a:pt x="164272" y="509873"/>
                    <a:pt x="194371" y="407384"/>
                    <a:pt x="268951" y="352996"/>
                  </a:cubicBezTo>
                  <a:cubicBezTo>
                    <a:pt x="270094" y="352234"/>
                    <a:pt x="271237" y="351377"/>
                    <a:pt x="272380" y="350615"/>
                  </a:cubicBezTo>
                  <a:cubicBezTo>
                    <a:pt x="275238" y="348615"/>
                    <a:pt x="278095" y="346710"/>
                    <a:pt x="281048" y="344805"/>
                  </a:cubicBezTo>
                  <a:cubicBezTo>
                    <a:pt x="285239" y="342233"/>
                    <a:pt x="289525" y="339852"/>
                    <a:pt x="294097" y="337661"/>
                  </a:cubicBezTo>
                  <a:cubicBezTo>
                    <a:pt x="404302" y="301466"/>
                    <a:pt x="398587" y="415671"/>
                    <a:pt x="618423" y="215265"/>
                  </a:cubicBezTo>
                  <a:cubicBezTo>
                    <a:pt x="617185" y="216884"/>
                    <a:pt x="615947" y="218503"/>
                    <a:pt x="614518" y="220409"/>
                  </a:cubicBezTo>
                  <a:cubicBezTo>
                    <a:pt x="593468" y="247650"/>
                    <a:pt x="549177" y="296704"/>
                    <a:pt x="475739" y="328327"/>
                  </a:cubicBezTo>
                  <a:cubicBezTo>
                    <a:pt x="387061" y="366522"/>
                    <a:pt x="307528" y="356997"/>
                    <a:pt x="276190" y="351473"/>
                  </a:cubicBezTo>
                  <a:cubicBezTo>
                    <a:pt x="276476" y="351663"/>
                    <a:pt x="276857" y="351853"/>
                    <a:pt x="277048" y="352044"/>
                  </a:cubicBezTo>
                  <a:cubicBezTo>
                    <a:pt x="294478" y="362141"/>
                    <a:pt x="319434" y="377285"/>
                    <a:pt x="348485" y="397097"/>
                  </a:cubicBezTo>
                  <a:cubicBezTo>
                    <a:pt x="413731" y="441865"/>
                    <a:pt x="440592" y="470630"/>
                    <a:pt x="471739" y="462820"/>
                  </a:cubicBezTo>
                  <a:cubicBezTo>
                    <a:pt x="484216" y="459581"/>
                    <a:pt x="489360" y="452723"/>
                    <a:pt x="505266" y="437198"/>
                  </a:cubicBezTo>
                  <a:cubicBezTo>
                    <a:pt x="517744" y="424910"/>
                    <a:pt x="571846" y="376618"/>
                    <a:pt x="626234" y="347091"/>
                  </a:cubicBezTo>
                  <a:cubicBezTo>
                    <a:pt x="656619" y="330613"/>
                    <a:pt x="697386" y="318325"/>
                    <a:pt x="757298" y="317659"/>
                  </a:cubicBezTo>
                  <a:cubicBezTo>
                    <a:pt x="759394" y="317659"/>
                    <a:pt x="761584" y="317659"/>
                    <a:pt x="763680" y="317659"/>
                  </a:cubicBezTo>
                  <a:cubicBezTo>
                    <a:pt x="788159" y="316611"/>
                    <a:pt x="802542" y="319468"/>
                    <a:pt x="811114" y="318421"/>
                  </a:cubicBezTo>
                  <a:lnTo>
                    <a:pt x="811114" y="318421"/>
                  </a:lnTo>
                  <a:cubicBezTo>
                    <a:pt x="811114" y="318421"/>
                    <a:pt x="811590" y="318421"/>
                    <a:pt x="811781" y="318421"/>
                  </a:cubicBezTo>
                  <a:cubicBezTo>
                    <a:pt x="823402" y="316706"/>
                    <a:pt x="824068" y="307372"/>
                    <a:pt x="825211" y="269081"/>
                  </a:cubicBezTo>
                  <a:cubicBezTo>
                    <a:pt x="826640" y="176117"/>
                    <a:pt x="809019" y="83725"/>
                    <a:pt x="787207" y="286"/>
                  </a:cubicBezTo>
                  <a:close/>
                </a:path>
              </a:pathLst>
            </a:custGeom>
            <a:solidFill>
              <a:srgbClr val="844D3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2561938" y="3599192"/>
              <a:ext cx="23796" cy="24436"/>
            </a:xfrm>
            <a:custGeom>
              <a:rect b="b" l="l" r="r" t="t"/>
              <a:pathLst>
                <a:path extrusionOk="0" h="56829" w="55340">
                  <a:moveTo>
                    <a:pt x="55340" y="3232"/>
                  </a:moveTo>
                  <a:cubicBezTo>
                    <a:pt x="51721" y="21044"/>
                    <a:pt x="49721" y="39237"/>
                    <a:pt x="43053" y="56477"/>
                  </a:cubicBezTo>
                  <a:cubicBezTo>
                    <a:pt x="34385" y="58382"/>
                    <a:pt x="29051" y="52191"/>
                    <a:pt x="24575" y="46952"/>
                  </a:cubicBezTo>
                  <a:cubicBezTo>
                    <a:pt x="15145" y="35903"/>
                    <a:pt x="6668" y="23997"/>
                    <a:pt x="3810" y="9042"/>
                  </a:cubicBezTo>
                  <a:cubicBezTo>
                    <a:pt x="3429" y="6661"/>
                    <a:pt x="1905" y="4566"/>
                    <a:pt x="667" y="2375"/>
                  </a:cubicBezTo>
                  <a:cubicBezTo>
                    <a:pt x="381" y="1899"/>
                    <a:pt x="191" y="1518"/>
                    <a:pt x="0" y="1041"/>
                  </a:cubicBezTo>
                  <a:cubicBezTo>
                    <a:pt x="14383" y="-1435"/>
                    <a:pt x="28670" y="1232"/>
                    <a:pt x="43053" y="1613"/>
                  </a:cubicBezTo>
                  <a:cubicBezTo>
                    <a:pt x="46863" y="1613"/>
                    <a:pt x="50768" y="2566"/>
                    <a:pt x="54578" y="3137"/>
                  </a:cubicBezTo>
                  <a:lnTo>
                    <a:pt x="54578" y="3137"/>
                  </a:lnTo>
                  <a:cubicBezTo>
                    <a:pt x="54578" y="3137"/>
                    <a:pt x="55054" y="3137"/>
                    <a:pt x="55245" y="3137"/>
                  </a:cubicBezTo>
                  <a:close/>
                </a:path>
              </a:pathLst>
            </a:custGeom>
            <a:solidFill>
              <a:srgbClr val="221B3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2238854" y="3630545"/>
              <a:ext cx="42308" cy="43939"/>
            </a:xfrm>
            <a:custGeom>
              <a:rect b="b" l="l" r="r" t="t"/>
              <a:pathLst>
                <a:path extrusionOk="0" h="102184" w="98390">
                  <a:moveTo>
                    <a:pt x="80486" y="73724"/>
                  </a:moveTo>
                  <a:cubicBezTo>
                    <a:pt x="74295" y="82010"/>
                    <a:pt x="66675" y="92393"/>
                    <a:pt x="52578" y="98203"/>
                  </a:cubicBezTo>
                  <a:cubicBezTo>
                    <a:pt x="28194" y="108204"/>
                    <a:pt x="4477" y="96488"/>
                    <a:pt x="0" y="94202"/>
                  </a:cubicBezTo>
                  <a:cubicBezTo>
                    <a:pt x="22003" y="62770"/>
                    <a:pt x="44101" y="31433"/>
                    <a:pt x="66104" y="0"/>
                  </a:cubicBezTo>
                  <a:cubicBezTo>
                    <a:pt x="66770" y="286"/>
                    <a:pt x="67723" y="857"/>
                    <a:pt x="68771" y="1429"/>
                  </a:cubicBezTo>
                  <a:cubicBezTo>
                    <a:pt x="73819" y="4191"/>
                    <a:pt x="91154" y="13811"/>
                    <a:pt x="96488" y="25718"/>
                  </a:cubicBezTo>
                  <a:cubicBezTo>
                    <a:pt x="103822" y="42291"/>
                    <a:pt x="88106" y="63627"/>
                    <a:pt x="80581" y="73724"/>
                  </a:cubicBezTo>
                  <a:close/>
                </a:path>
              </a:pathLst>
            </a:custGeom>
            <a:solidFill>
              <a:srgbClr val="E0958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2572241" y="3463995"/>
              <a:ext cx="395772" cy="136798"/>
            </a:xfrm>
            <a:custGeom>
              <a:rect b="b" l="l" r="r" t="t"/>
              <a:pathLst>
                <a:path extrusionOk="0" h="318134" w="920400">
                  <a:moveTo>
                    <a:pt x="915257" y="304800"/>
                  </a:moveTo>
                  <a:cubicBezTo>
                    <a:pt x="916971" y="304990"/>
                    <a:pt x="918591" y="305276"/>
                    <a:pt x="920210" y="305467"/>
                  </a:cubicBezTo>
                  <a:cubicBezTo>
                    <a:pt x="920210" y="305086"/>
                    <a:pt x="920210" y="304800"/>
                    <a:pt x="920401" y="304419"/>
                  </a:cubicBezTo>
                  <a:cubicBezTo>
                    <a:pt x="918686" y="304419"/>
                    <a:pt x="916971" y="304705"/>
                    <a:pt x="915257" y="304895"/>
                  </a:cubicBezTo>
                  <a:close/>
                  <a:moveTo>
                    <a:pt x="0" y="0"/>
                  </a:moveTo>
                  <a:cubicBezTo>
                    <a:pt x="9620" y="33909"/>
                    <a:pt x="16573" y="68389"/>
                    <a:pt x="22669" y="103061"/>
                  </a:cubicBezTo>
                  <a:cubicBezTo>
                    <a:pt x="27241" y="128207"/>
                    <a:pt x="31051" y="153353"/>
                    <a:pt x="33528" y="178689"/>
                  </a:cubicBezTo>
                  <a:cubicBezTo>
                    <a:pt x="38195" y="225171"/>
                    <a:pt x="41529" y="271844"/>
                    <a:pt x="31337" y="318135"/>
                  </a:cubicBezTo>
                  <a:cubicBezTo>
                    <a:pt x="42958" y="316421"/>
                    <a:pt x="43624" y="307086"/>
                    <a:pt x="44767" y="268796"/>
                  </a:cubicBezTo>
                  <a:cubicBezTo>
                    <a:pt x="46196" y="175832"/>
                    <a:pt x="28575" y="83439"/>
                    <a:pt x="676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C436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2571503" y="3326634"/>
              <a:ext cx="744527" cy="297600"/>
            </a:xfrm>
            <a:custGeom>
              <a:rect b="b" l="l" r="r" t="t"/>
              <a:pathLst>
                <a:path extrusionOk="0" h="692093" w="1731457">
                  <a:moveTo>
                    <a:pt x="1731458" y="556927"/>
                  </a:moveTo>
                  <a:cubicBezTo>
                    <a:pt x="1461710" y="579406"/>
                    <a:pt x="1191867" y="601789"/>
                    <a:pt x="922119" y="624364"/>
                  </a:cubicBezTo>
                  <a:cubicBezTo>
                    <a:pt x="920404" y="624364"/>
                    <a:pt x="918689" y="624650"/>
                    <a:pt x="916975" y="624840"/>
                  </a:cubicBezTo>
                  <a:cubicBezTo>
                    <a:pt x="913737" y="624173"/>
                    <a:pt x="910403" y="623697"/>
                    <a:pt x="907355" y="624173"/>
                  </a:cubicBezTo>
                  <a:cubicBezTo>
                    <a:pt x="875827" y="629603"/>
                    <a:pt x="843918" y="628936"/>
                    <a:pt x="812295" y="632365"/>
                  </a:cubicBezTo>
                  <a:cubicBezTo>
                    <a:pt x="781911" y="635603"/>
                    <a:pt x="751050" y="636937"/>
                    <a:pt x="720379" y="638556"/>
                  </a:cubicBezTo>
                  <a:cubicBezTo>
                    <a:pt x="689042" y="640271"/>
                    <a:pt x="657800" y="643700"/>
                    <a:pt x="626462" y="645986"/>
                  </a:cubicBezTo>
                  <a:cubicBezTo>
                    <a:pt x="622271" y="646367"/>
                    <a:pt x="618080" y="646652"/>
                    <a:pt x="613985" y="646843"/>
                  </a:cubicBezTo>
                  <a:cubicBezTo>
                    <a:pt x="578933" y="649129"/>
                    <a:pt x="543976" y="652653"/>
                    <a:pt x="508829" y="655130"/>
                  </a:cubicBezTo>
                  <a:cubicBezTo>
                    <a:pt x="473777" y="657511"/>
                    <a:pt x="255654" y="675132"/>
                    <a:pt x="225460" y="677799"/>
                  </a:cubicBezTo>
                  <a:cubicBezTo>
                    <a:pt x="193742" y="680752"/>
                    <a:pt x="87919" y="687991"/>
                    <a:pt x="77823" y="688753"/>
                  </a:cubicBezTo>
                  <a:cubicBezTo>
                    <a:pt x="58868" y="690181"/>
                    <a:pt x="39913" y="693515"/>
                    <a:pt x="20768" y="691420"/>
                  </a:cubicBezTo>
                  <a:cubicBezTo>
                    <a:pt x="27435" y="674180"/>
                    <a:pt x="29340" y="655987"/>
                    <a:pt x="33055" y="638175"/>
                  </a:cubicBezTo>
                  <a:lnTo>
                    <a:pt x="33055" y="637985"/>
                  </a:lnTo>
                  <a:cubicBezTo>
                    <a:pt x="44676" y="636270"/>
                    <a:pt x="45342" y="626936"/>
                    <a:pt x="46485" y="588645"/>
                  </a:cubicBezTo>
                  <a:cubicBezTo>
                    <a:pt x="47914" y="495681"/>
                    <a:pt x="30293" y="403289"/>
                    <a:pt x="8481" y="319850"/>
                  </a:cubicBezTo>
                  <a:lnTo>
                    <a:pt x="1718" y="319850"/>
                  </a:lnTo>
                  <a:cubicBezTo>
                    <a:pt x="1718" y="319850"/>
                    <a:pt x="1432" y="319088"/>
                    <a:pt x="1337" y="318611"/>
                  </a:cubicBezTo>
                  <a:cubicBezTo>
                    <a:pt x="-1425" y="302419"/>
                    <a:pt x="-1330" y="303086"/>
                    <a:pt x="15815" y="299847"/>
                  </a:cubicBezTo>
                  <a:cubicBezTo>
                    <a:pt x="44104" y="294513"/>
                    <a:pt x="72108" y="288131"/>
                    <a:pt x="100397" y="282607"/>
                  </a:cubicBezTo>
                  <a:cubicBezTo>
                    <a:pt x="127162" y="277368"/>
                    <a:pt x="154118" y="272891"/>
                    <a:pt x="180883" y="267653"/>
                  </a:cubicBezTo>
                  <a:cubicBezTo>
                    <a:pt x="207363" y="262414"/>
                    <a:pt x="233557" y="256413"/>
                    <a:pt x="259941" y="250889"/>
                  </a:cubicBezTo>
                  <a:cubicBezTo>
                    <a:pt x="280038" y="246602"/>
                    <a:pt x="300327" y="242507"/>
                    <a:pt x="320615" y="238697"/>
                  </a:cubicBezTo>
                  <a:cubicBezTo>
                    <a:pt x="348809" y="233267"/>
                    <a:pt x="377098" y="228410"/>
                    <a:pt x="405292" y="222980"/>
                  </a:cubicBezTo>
                  <a:cubicBezTo>
                    <a:pt x="432057" y="217932"/>
                    <a:pt x="458823" y="212312"/>
                    <a:pt x="485588" y="207454"/>
                  </a:cubicBezTo>
                  <a:cubicBezTo>
                    <a:pt x="503590" y="204121"/>
                    <a:pt x="521592" y="200787"/>
                    <a:pt x="539595" y="197644"/>
                  </a:cubicBezTo>
                  <a:lnTo>
                    <a:pt x="539309" y="196215"/>
                  </a:lnTo>
                  <a:lnTo>
                    <a:pt x="1552769" y="0"/>
                  </a:lnTo>
                  <a:cubicBezTo>
                    <a:pt x="1612300" y="185547"/>
                    <a:pt x="1671831" y="371189"/>
                    <a:pt x="1731458" y="556736"/>
                  </a:cubicBezTo>
                  <a:close/>
                </a:path>
              </a:pathLst>
            </a:custGeom>
            <a:solidFill>
              <a:srgbClr val="222A6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2840340" y="3594428"/>
              <a:ext cx="124961" cy="10750"/>
            </a:xfrm>
            <a:custGeom>
              <a:rect b="b" l="l" r="r" t="t"/>
              <a:pathLst>
                <a:path extrusionOk="0" h="24999" w="290607">
                  <a:moveTo>
                    <a:pt x="290608" y="901"/>
                  </a:moveTo>
                  <a:cubicBezTo>
                    <a:pt x="193929" y="8902"/>
                    <a:pt x="97250" y="16998"/>
                    <a:pt x="572" y="24999"/>
                  </a:cubicBezTo>
                  <a:lnTo>
                    <a:pt x="0" y="22047"/>
                  </a:lnTo>
                  <a:cubicBezTo>
                    <a:pt x="31433" y="19761"/>
                    <a:pt x="62675" y="16236"/>
                    <a:pt x="93917" y="14617"/>
                  </a:cubicBezTo>
                  <a:cubicBezTo>
                    <a:pt x="124587" y="12903"/>
                    <a:pt x="155353" y="11664"/>
                    <a:pt x="185833" y="8426"/>
                  </a:cubicBezTo>
                  <a:cubicBezTo>
                    <a:pt x="217456" y="5092"/>
                    <a:pt x="249460" y="5664"/>
                    <a:pt x="280893" y="234"/>
                  </a:cubicBezTo>
                  <a:cubicBezTo>
                    <a:pt x="283941" y="-337"/>
                    <a:pt x="287179" y="234"/>
                    <a:pt x="290513" y="901"/>
                  </a:cubicBezTo>
                  <a:close/>
                </a:path>
              </a:pathLst>
            </a:custGeom>
            <a:solidFill>
              <a:srgbClr val="4C436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"/>
          <p:cNvSpPr txBox="1"/>
          <p:nvPr>
            <p:ph idx="4" type="subTitle"/>
          </p:nvPr>
        </p:nvSpPr>
        <p:spPr>
          <a:xfrm>
            <a:off x="5131475" y="2268999"/>
            <a:ext cx="25056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Raw_polls.csv</a:t>
            </a:r>
            <a:endParaRPr/>
          </a:p>
        </p:txBody>
      </p:sp>
      <p:sp>
        <p:nvSpPr>
          <p:cNvPr id="371" name="Google Shape;371;p28"/>
          <p:cNvSpPr txBox="1"/>
          <p:nvPr>
            <p:ph type="title"/>
          </p:nvPr>
        </p:nvSpPr>
        <p:spPr>
          <a:xfrm>
            <a:off x="720000" y="449887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538’s Pollster Database, 2 Files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2" name="Google Shape;372;p28"/>
          <p:cNvSpPr txBox="1"/>
          <p:nvPr>
            <p:ph idx="1" type="subTitle"/>
          </p:nvPr>
        </p:nvSpPr>
        <p:spPr>
          <a:xfrm>
            <a:off x="5131475" y="2762500"/>
            <a:ext cx="3419700" cy="12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Individual p</a:t>
            </a:r>
            <a:r>
              <a:rPr lang="de"/>
              <a:t>oll and election result data within the database criterion defined by 538 (within 61 days prior to an election, only for certain types of elections, etc.)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20,466 rows x 30 columns</a:t>
            </a:r>
            <a:endParaRPr/>
          </a:p>
        </p:txBody>
      </p:sp>
      <p:sp>
        <p:nvSpPr>
          <p:cNvPr id="373" name="Google Shape;373;p28"/>
          <p:cNvSpPr txBox="1"/>
          <p:nvPr>
            <p:ph idx="2" type="subTitle"/>
          </p:nvPr>
        </p:nvSpPr>
        <p:spPr>
          <a:xfrm>
            <a:off x="562800" y="2762500"/>
            <a:ext cx="3320400" cy="12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Pollster rankings &amp; </a:t>
            </a:r>
            <a:r>
              <a:rPr b="1" lang="de"/>
              <a:t>aggregate measures</a:t>
            </a:r>
            <a:r>
              <a:rPr lang="de"/>
              <a:t> that determined them.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540 rows x 13 columns </a:t>
            </a:r>
            <a:endParaRPr/>
          </a:p>
        </p:txBody>
      </p:sp>
      <p:sp>
        <p:nvSpPr>
          <p:cNvPr id="374" name="Google Shape;374;p28"/>
          <p:cNvSpPr txBox="1"/>
          <p:nvPr>
            <p:ph idx="3" type="subTitle"/>
          </p:nvPr>
        </p:nvSpPr>
        <p:spPr>
          <a:xfrm>
            <a:off x="562800" y="2238751"/>
            <a:ext cx="4223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Pollster-ratings-combined.csv</a:t>
            </a:r>
            <a:endParaRPr/>
          </a:p>
        </p:txBody>
      </p:sp>
      <p:cxnSp>
        <p:nvCxnSpPr>
          <p:cNvPr id="375" name="Google Shape;375;p28"/>
          <p:cNvCxnSpPr/>
          <p:nvPr/>
        </p:nvCxnSpPr>
        <p:spPr>
          <a:xfrm>
            <a:off x="0" y="1098550"/>
            <a:ext cx="3313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76" name="Google Shape;376;p28"/>
          <p:cNvGrpSpPr/>
          <p:nvPr/>
        </p:nvGrpSpPr>
        <p:grpSpPr>
          <a:xfrm>
            <a:off x="5220008" y="1796056"/>
            <a:ext cx="291518" cy="396713"/>
            <a:chOff x="6345925" y="2038562"/>
            <a:chExt cx="279045" cy="379739"/>
          </a:xfrm>
        </p:grpSpPr>
        <p:sp>
          <p:nvSpPr>
            <p:cNvPr id="377" name="Google Shape;377;p28"/>
            <p:cNvSpPr/>
            <p:nvPr/>
          </p:nvSpPr>
          <p:spPr>
            <a:xfrm>
              <a:off x="6379083" y="2177224"/>
              <a:ext cx="177831" cy="94869"/>
            </a:xfrm>
            <a:custGeom>
              <a:rect b="b" l="l" r="r" t="t"/>
              <a:pathLst>
                <a:path extrusionOk="0" h="94869" w="177831">
                  <a:moveTo>
                    <a:pt x="21907" y="34671"/>
                  </a:moveTo>
                  <a:cubicBezTo>
                    <a:pt x="14764" y="37338"/>
                    <a:pt x="8668" y="43244"/>
                    <a:pt x="7811" y="51435"/>
                  </a:cubicBezTo>
                  <a:lnTo>
                    <a:pt x="0" y="94869"/>
                  </a:lnTo>
                  <a:lnTo>
                    <a:pt x="177832" y="94869"/>
                  </a:lnTo>
                  <a:lnTo>
                    <a:pt x="171926" y="58483"/>
                  </a:lnTo>
                  <a:cubicBezTo>
                    <a:pt x="170593" y="51721"/>
                    <a:pt x="169831" y="40481"/>
                    <a:pt x="156877" y="35052"/>
                  </a:cubicBezTo>
                  <a:lnTo>
                    <a:pt x="125539" y="23336"/>
                  </a:lnTo>
                  <a:lnTo>
                    <a:pt x="110776" y="15526"/>
                  </a:lnTo>
                  <a:lnTo>
                    <a:pt x="110776" y="0"/>
                  </a:lnTo>
                  <a:cubicBezTo>
                    <a:pt x="97250" y="6763"/>
                    <a:pt x="80772" y="7334"/>
                    <a:pt x="66961" y="953"/>
                  </a:cubicBezTo>
                  <a:lnTo>
                    <a:pt x="66961" y="15621"/>
                  </a:lnTo>
                  <a:cubicBezTo>
                    <a:pt x="66961" y="15621"/>
                    <a:pt x="51911" y="23527"/>
                    <a:pt x="51911" y="23527"/>
                  </a:cubicBezTo>
                  <a:lnTo>
                    <a:pt x="21812" y="34671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6442805" y="2177224"/>
              <a:ext cx="50482" cy="36194"/>
            </a:xfrm>
            <a:custGeom>
              <a:rect b="b" l="l" r="r" t="t"/>
              <a:pathLst>
                <a:path extrusionOk="0" h="36194" w="50482">
                  <a:moveTo>
                    <a:pt x="50482" y="17335"/>
                  </a:moveTo>
                  <a:lnTo>
                    <a:pt x="47149" y="15526"/>
                  </a:lnTo>
                  <a:lnTo>
                    <a:pt x="47149" y="0"/>
                  </a:lnTo>
                  <a:cubicBezTo>
                    <a:pt x="33623" y="6763"/>
                    <a:pt x="17145" y="7334"/>
                    <a:pt x="3334" y="953"/>
                  </a:cubicBezTo>
                  <a:lnTo>
                    <a:pt x="3334" y="15621"/>
                  </a:lnTo>
                  <a:cubicBezTo>
                    <a:pt x="3334" y="15621"/>
                    <a:pt x="0" y="17335"/>
                    <a:pt x="0" y="17335"/>
                  </a:cubicBezTo>
                  <a:lnTo>
                    <a:pt x="0" y="17335"/>
                  </a:lnTo>
                  <a:cubicBezTo>
                    <a:pt x="0" y="17335"/>
                    <a:pt x="24479" y="36195"/>
                    <a:pt x="24479" y="36195"/>
                  </a:cubicBezTo>
                  <a:lnTo>
                    <a:pt x="50482" y="17335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9" name="Google Shape;379;p28"/>
            <p:cNvGrpSpPr/>
            <p:nvPr/>
          </p:nvGrpSpPr>
          <p:grpSpPr>
            <a:xfrm>
              <a:off x="6393698" y="2038562"/>
              <a:ext cx="148313" cy="174857"/>
              <a:chOff x="6393698" y="2038562"/>
              <a:chExt cx="148313" cy="174857"/>
            </a:xfrm>
          </p:grpSpPr>
          <p:sp>
            <p:nvSpPr>
              <p:cNvPr id="380" name="Google Shape;380;p28"/>
              <p:cNvSpPr/>
              <p:nvPr/>
            </p:nvSpPr>
            <p:spPr>
              <a:xfrm>
                <a:off x="6444329" y="2178272"/>
                <a:ext cx="22859" cy="35147"/>
              </a:xfrm>
              <a:custGeom>
                <a:rect b="b" l="l" r="r" t="t"/>
                <a:pathLst>
                  <a:path extrusionOk="0" h="35147" w="22859">
                    <a:moveTo>
                      <a:pt x="0" y="17526"/>
                    </a:moveTo>
                    <a:lnTo>
                      <a:pt x="22860" y="35147"/>
                    </a:lnTo>
                    <a:lnTo>
                      <a:pt x="22860" y="4477"/>
                    </a:lnTo>
                    <a:cubicBezTo>
                      <a:pt x="15621" y="4477"/>
                      <a:pt x="8382" y="3048"/>
                      <a:pt x="1810" y="0"/>
                    </a:cubicBezTo>
                    <a:lnTo>
                      <a:pt x="1810" y="14669"/>
                    </a:lnTo>
                    <a:cubicBezTo>
                      <a:pt x="1810" y="14669"/>
                      <a:pt x="0" y="15621"/>
                      <a:pt x="0" y="15621"/>
                    </a:cubicBezTo>
                    <a:lnTo>
                      <a:pt x="0" y="17621"/>
                    </a:lnTo>
                    <a:close/>
                  </a:path>
                </a:pathLst>
              </a:custGeom>
              <a:solidFill>
                <a:srgbClr val="F7CF9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28"/>
              <p:cNvSpPr/>
              <p:nvPr/>
            </p:nvSpPr>
            <p:spPr>
              <a:xfrm>
                <a:off x="6393698" y="2038562"/>
                <a:ext cx="148313" cy="134185"/>
              </a:xfrm>
              <a:custGeom>
                <a:rect b="b" l="l" r="r" t="t"/>
                <a:pathLst>
                  <a:path extrusionOk="0" h="134185" w="148313">
                    <a:moveTo>
                      <a:pt x="146928" y="120470"/>
                    </a:moveTo>
                    <a:cubicBezTo>
                      <a:pt x="136546" y="103610"/>
                      <a:pt x="140261" y="90180"/>
                      <a:pt x="139499" y="68273"/>
                    </a:cubicBezTo>
                    <a:cubicBezTo>
                      <a:pt x="139499" y="31697"/>
                      <a:pt x="111876" y="1788"/>
                      <a:pt x="77205" y="74"/>
                    </a:cubicBezTo>
                    <a:cubicBezTo>
                      <a:pt x="39772" y="-1736"/>
                      <a:pt x="8721" y="30077"/>
                      <a:pt x="8721" y="69225"/>
                    </a:cubicBezTo>
                    <a:lnTo>
                      <a:pt x="8721" y="94847"/>
                    </a:lnTo>
                    <a:cubicBezTo>
                      <a:pt x="8721" y="105420"/>
                      <a:pt x="5387" y="113993"/>
                      <a:pt x="1386" y="120374"/>
                    </a:cubicBezTo>
                    <a:cubicBezTo>
                      <a:pt x="-2328" y="126375"/>
                      <a:pt x="1863" y="134186"/>
                      <a:pt x="8721" y="134186"/>
                    </a:cubicBezTo>
                    <a:lnTo>
                      <a:pt x="139499" y="134186"/>
                    </a:lnTo>
                    <a:lnTo>
                      <a:pt x="139499" y="134186"/>
                    </a:lnTo>
                    <a:cubicBezTo>
                      <a:pt x="146452" y="134186"/>
                      <a:pt x="150643" y="126280"/>
                      <a:pt x="146928" y="120374"/>
                    </a:cubicBezTo>
                    <a:lnTo>
                      <a:pt x="146928" y="120374"/>
                    </a:lnTo>
                    <a:close/>
                  </a:path>
                </a:pathLst>
              </a:custGeom>
              <a:solidFill>
                <a:srgbClr val="9518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28"/>
              <p:cNvSpPr/>
              <p:nvPr/>
            </p:nvSpPr>
            <p:spPr>
              <a:xfrm>
                <a:off x="6393793" y="2038657"/>
                <a:ext cx="95207" cy="134185"/>
              </a:xfrm>
              <a:custGeom>
                <a:rect b="b" l="l" r="r" t="t"/>
                <a:pathLst>
                  <a:path extrusionOk="0" h="134185" w="95207">
                    <a:moveTo>
                      <a:pt x="43392" y="120374"/>
                    </a:moveTo>
                    <a:cubicBezTo>
                      <a:pt x="47297" y="113993"/>
                      <a:pt x="50726" y="105420"/>
                      <a:pt x="50726" y="94847"/>
                    </a:cubicBezTo>
                    <a:lnTo>
                      <a:pt x="50726" y="69225"/>
                    </a:lnTo>
                    <a:cubicBezTo>
                      <a:pt x="50726" y="38936"/>
                      <a:pt x="69395" y="12932"/>
                      <a:pt x="95208" y="3693"/>
                    </a:cubicBezTo>
                    <a:cubicBezTo>
                      <a:pt x="89493" y="1693"/>
                      <a:pt x="83492" y="455"/>
                      <a:pt x="77205" y="74"/>
                    </a:cubicBezTo>
                    <a:cubicBezTo>
                      <a:pt x="39772" y="-1736"/>
                      <a:pt x="8721" y="30077"/>
                      <a:pt x="8721" y="69225"/>
                    </a:cubicBezTo>
                    <a:lnTo>
                      <a:pt x="8721" y="94847"/>
                    </a:lnTo>
                    <a:cubicBezTo>
                      <a:pt x="8721" y="105420"/>
                      <a:pt x="5387" y="113993"/>
                      <a:pt x="1387" y="120374"/>
                    </a:cubicBezTo>
                    <a:cubicBezTo>
                      <a:pt x="-2328" y="126375"/>
                      <a:pt x="1863" y="134186"/>
                      <a:pt x="8721" y="134186"/>
                    </a:cubicBezTo>
                    <a:lnTo>
                      <a:pt x="50726" y="134186"/>
                    </a:lnTo>
                    <a:cubicBezTo>
                      <a:pt x="43868" y="134186"/>
                      <a:pt x="39772" y="126280"/>
                      <a:pt x="43392" y="120374"/>
                    </a:cubicBezTo>
                    <a:lnTo>
                      <a:pt x="43392" y="120374"/>
                    </a:lnTo>
                    <a:close/>
                  </a:path>
                </a:pathLst>
              </a:custGeom>
              <a:solidFill>
                <a:srgbClr val="9518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3" name="Google Shape;383;p28"/>
            <p:cNvSpPr/>
            <p:nvPr/>
          </p:nvSpPr>
          <p:spPr>
            <a:xfrm>
              <a:off x="6513861" y="2111216"/>
              <a:ext cx="19335" cy="30194"/>
            </a:xfrm>
            <a:custGeom>
              <a:rect b="b" l="l" r="r" t="t"/>
              <a:pathLst>
                <a:path extrusionOk="0" h="30194" w="19335">
                  <a:moveTo>
                    <a:pt x="1334" y="0"/>
                  </a:moveTo>
                  <a:lnTo>
                    <a:pt x="0" y="0"/>
                  </a:lnTo>
                  <a:lnTo>
                    <a:pt x="0" y="30194"/>
                  </a:lnTo>
                  <a:lnTo>
                    <a:pt x="1334" y="30194"/>
                  </a:lnTo>
                  <a:cubicBezTo>
                    <a:pt x="11335" y="30194"/>
                    <a:pt x="19336" y="23431"/>
                    <a:pt x="19336" y="15145"/>
                  </a:cubicBezTo>
                  <a:cubicBezTo>
                    <a:pt x="19336" y="6858"/>
                    <a:pt x="11239" y="95"/>
                    <a:pt x="1334" y="95"/>
                  </a:cubicBezTo>
                  <a:lnTo>
                    <a:pt x="1334" y="95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6402419" y="2111311"/>
              <a:ext cx="19240" cy="29908"/>
            </a:xfrm>
            <a:custGeom>
              <a:rect b="b" l="l" r="r" t="t"/>
              <a:pathLst>
                <a:path extrusionOk="0" h="29908" w="19240">
                  <a:moveTo>
                    <a:pt x="19240" y="0"/>
                  </a:moveTo>
                  <a:lnTo>
                    <a:pt x="17907" y="0"/>
                  </a:lnTo>
                  <a:cubicBezTo>
                    <a:pt x="8001" y="0"/>
                    <a:pt x="0" y="6667"/>
                    <a:pt x="0" y="14954"/>
                  </a:cubicBezTo>
                  <a:cubicBezTo>
                    <a:pt x="0" y="23241"/>
                    <a:pt x="8001" y="29909"/>
                    <a:pt x="17907" y="29909"/>
                  </a:cubicBezTo>
                  <a:lnTo>
                    <a:pt x="19240" y="29909"/>
                  </a:lnTo>
                  <a:lnTo>
                    <a:pt x="19240" y="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6513766" y="2119407"/>
              <a:ext cx="19428" cy="22002"/>
            </a:xfrm>
            <a:custGeom>
              <a:rect b="b" l="l" r="r" t="t"/>
              <a:pathLst>
                <a:path extrusionOk="0" h="22002" w="19428">
                  <a:moveTo>
                    <a:pt x="95" y="8287"/>
                  </a:moveTo>
                  <a:lnTo>
                    <a:pt x="95" y="22003"/>
                  </a:lnTo>
                  <a:lnTo>
                    <a:pt x="1429" y="22003"/>
                  </a:lnTo>
                  <a:cubicBezTo>
                    <a:pt x="14954" y="22003"/>
                    <a:pt x="23527" y="10001"/>
                    <a:pt x="17431" y="0"/>
                  </a:cubicBezTo>
                  <a:cubicBezTo>
                    <a:pt x="14478" y="4858"/>
                    <a:pt x="95" y="8191"/>
                    <a:pt x="0" y="8191"/>
                  </a:cubicBezTo>
                  <a:lnTo>
                    <a:pt x="0" y="8191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6402420" y="2119407"/>
              <a:ext cx="19239" cy="21812"/>
            </a:xfrm>
            <a:custGeom>
              <a:rect b="b" l="l" r="r" t="t"/>
              <a:pathLst>
                <a:path extrusionOk="0" h="21812" w="19239">
                  <a:moveTo>
                    <a:pt x="1999" y="0"/>
                  </a:moveTo>
                  <a:cubicBezTo>
                    <a:pt x="-4097" y="9906"/>
                    <a:pt x="4475" y="21812"/>
                    <a:pt x="17905" y="21812"/>
                  </a:cubicBezTo>
                  <a:lnTo>
                    <a:pt x="19239" y="21812"/>
                  </a:lnTo>
                  <a:lnTo>
                    <a:pt x="19239" y="8096"/>
                  </a:lnTo>
                  <a:cubicBezTo>
                    <a:pt x="19239" y="8096"/>
                    <a:pt x="7523" y="8953"/>
                    <a:pt x="1999" y="0"/>
                  </a:cubicBezTo>
                  <a:lnTo>
                    <a:pt x="1999" y="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6467284" y="2192845"/>
              <a:ext cx="22669" cy="34575"/>
            </a:xfrm>
            <a:custGeom>
              <a:rect b="b" l="l" r="r" t="t"/>
              <a:pathLst>
                <a:path extrusionOk="0" h="34575" w="22669">
                  <a:moveTo>
                    <a:pt x="21431" y="34576"/>
                  </a:moveTo>
                  <a:lnTo>
                    <a:pt x="22669" y="0"/>
                  </a:lnTo>
                  <a:lnTo>
                    <a:pt x="0" y="20574"/>
                  </a:lnTo>
                  <a:cubicBezTo>
                    <a:pt x="19336" y="33719"/>
                    <a:pt x="18955" y="34481"/>
                    <a:pt x="21431" y="34576"/>
                  </a:cubicBezTo>
                  <a:lnTo>
                    <a:pt x="21431" y="34576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6487096" y="2192750"/>
              <a:ext cx="69818" cy="79343"/>
            </a:xfrm>
            <a:custGeom>
              <a:rect b="b" l="l" r="r" t="t"/>
              <a:pathLst>
                <a:path extrusionOk="0" h="79343" w="69818">
                  <a:moveTo>
                    <a:pt x="69818" y="79343"/>
                  </a:moveTo>
                  <a:lnTo>
                    <a:pt x="63913" y="42958"/>
                  </a:lnTo>
                  <a:cubicBezTo>
                    <a:pt x="62579" y="36195"/>
                    <a:pt x="61817" y="24956"/>
                    <a:pt x="48863" y="19526"/>
                  </a:cubicBezTo>
                  <a:lnTo>
                    <a:pt x="17526" y="7811"/>
                  </a:lnTo>
                  <a:lnTo>
                    <a:pt x="2762" y="0"/>
                  </a:lnTo>
                  <a:lnTo>
                    <a:pt x="0" y="79248"/>
                  </a:lnTo>
                  <a:lnTo>
                    <a:pt x="69723" y="79248"/>
                  </a:lnTo>
                  <a:close/>
                </a:path>
              </a:pathLst>
            </a:custGeom>
            <a:solidFill>
              <a:srgbClr val="18266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6446139" y="2192845"/>
              <a:ext cx="21145" cy="34480"/>
            </a:xfrm>
            <a:custGeom>
              <a:rect b="b" l="l" r="r" t="t"/>
              <a:pathLst>
                <a:path extrusionOk="0" h="34480" w="21145">
                  <a:moveTo>
                    <a:pt x="21146" y="20574"/>
                  </a:moveTo>
                  <a:lnTo>
                    <a:pt x="0" y="0"/>
                  </a:lnTo>
                  <a:lnTo>
                    <a:pt x="762" y="34481"/>
                  </a:lnTo>
                  <a:cubicBezTo>
                    <a:pt x="2286" y="34100"/>
                    <a:pt x="1238" y="34385"/>
                    <a:pt x="21146" y="20669"/>
                  </a:cubicBezTo>
                  <a:lnTo>
                    <a:pt x="21146" y="20669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6379083" y="2192845"/>
              <a:ext cx="68770" cy="79248"/>
            </a:xfrm>
            <a:custGeom>
              <a:rect b="b" l="l" r="r" t="t"/>
              <a:pathLst>
                <a:path extrusionOk="0" h="79248" w="68770">
                  <a:moveTo>
                    <a:pt x="0" y="79248"/>
                  </a:moveTo>
                  <a:lnTo>
                    <a:pt x="68771" y="79248"/>
                  </a:lnTo>
                  <a:lnTo>
                    <a:pt x="67056" y="0"/>
                  </a:lnTo>
                  <a:lnTo>
                    <a:pt x="52006" y="7906"/>
                  </a:lnTo>
                  <a:lnTo>
                    <a:pt x="21907" y="19050"/>
                  </a:lnTo>
                  <a:cubicBezTo>
                    <a:pt x="16193" y="21146"/>
                    <a:pt x="11049" y="25527"/>
                    <a:pt x="8954" y="31147"/>
                  </a:cubicBezTo>
                  <a:cubicBezTo>
                    <a:pt x="8287" y="32957"/>
                    <a:pt x="9144" y="28861"/>
                    <a:pt x="0" y="79248"/>
                  </a:cubicBezTo>
                  <a:lnTo>
                    <a:pt x="0" y="79248"/>
                  </a:lnTo>
                  <a:close/>
                </a:path>
              </a:pathLst>
            </a:custGeom>
            <a:solidFill>
              <a:srgbClr val="18266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6379083" y="2206085"/>
              <a:ext cx="37433" cy="66008"/>
            </a:xfrm>
            <a:custGeom>
              <a:rect b="b" l="l" r="r" t="t"/>
              <a:pathLst>
                <a:path extrusionOk="0" h="66008" w="37433">
                  <a:moveTo>
                    <a:pt x="37433" y="0"/>
                  </a:moveTo>
                  <a:cubicBezTo>
                    <a:pt x="25908" y="4953"/>
                    <a:pt x="13335" y="6191"/>
                    <a:pt x="8954" y="17907"/>
                  </a:cubicBezTo>
                  <a:cubicBezTo>
                    <a:pt x="8287" y="19717"/>
                    <a:pt x="9144" y="15621"/>
                    <a:pt x="0" y="66008"/>
                  </a:cubicBezTo>
                  <a:lnTo>
                    <a:pt x="21717" y="66008"/>
                  </a:lnTo>
                  <a:lnTo>
                    <a:pt x="29528" y="13430"/>
                  </a:lnTo>
                  <a:cubicBezTo>
                    <a:pt x="30099" y="8001"/>
                    <a:pt x="32861" y="3429"/>
                    <a:pt x="37433" y="0"/>
                  </a:cubicBezTo>
                  <a:lnTo>
                    <a:pt x="37433" y="0"/>
                  </a:lnTo>
                  <a:close/>
                </a:path>
              </a:pathLst>
            </a:custGeom>
            <a:solidFill>
              <a:srgbClr val="18266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6487191" y="2192750"/>
              <a:ext cx="24872" cy="79343"/>
            </a:xfrm>
            <a:custGeom>
              <a:rect b="b" l="l" r="r" t="t"/>
              <a:pathLst>
                <a:path extrusionOk="0" h="79343" w="24872">
                  <a:moveTo>
                    <a:pt x="19907" y="79343"/>
                  </a:moveTo>
                  <a:lnTo>
                    <a:pt x="23050" y="65532"/>
                  </a:lnTo>
                  <a:cubicBezTo>
                    <a:pt x="23431" y="64008"/>
                    <a:pt x="23050" y="62484"/>
                    <a:pt x="22003" y="61341"/>
                  </a:cubicBezTo>
                  <a:lnTo>
                    <a:pt x="14478" y="52864"/>
                  </a:lnTo>
                  <a:cubicBezTo>
                    <a:pt x="13525" y="51816"/>
                    <a:pt x="13430" y="50197"/>
                    <a:pt x="14383" y="49054"/>
                  </a:cubicBezTo>
                  <a:lnTo>
                    <a:pt x="23717" y="36862"/>
                  </a:lnTo>
                  <a:cubicBezTo>
                    <a:pt x="24765" y="35433"/>
                    <a:pt x="25146" y="33623"/>
                    <a:pt x="24670" y="32004"/>
                  </a:cubicBezTo>
                  <a:lnTo>
                    <a:pt x="17526" y="7811"/>
                  </a:lnTo>
                  <a:lnTo>
                    <a:pt x="2762" y="0"/>
                  </a:lnTo>
                  <a:lnTo>
                    <a:pt x="0" y="79248"/>
                  </a:lnTo>
                  <a:lnTo>
                    <a:pt x="19907" y="79248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6422677" y="2192845"/>
              <a:ext cx="25271" cy="79248"/>
            </a:xfrm>
            <a:custGeom>
              <a:rect b="b" l="l" r="r" t="t"/>
              <a:pathLst>
                <a:path extrusionOk="0" h="79248" w="25271">
                  <a:moveTo>
                    <a:pt x="982" y="36767"/>
                  </a:moveTo>
                  <a:lnTo>
                    <a:pt x="10412" y="48959"/>
                  </a:lnTo>
                  <a:cubicBezTo>
                    <a:pt x="11270" y="50102"/>
                    <a:pt x="11270" y="51721"/>
                    <a:pt x="10317" y="52769"/>
                  </a:cubicBezTo>
                  <a:lnTo>
                    <a:pt x="2792" y="61246"/>
                  </a:lnTo>
                  <a:cubicBezTo>
                    <a:pt x="1745" y="62389"/>
                    <a:pt x="1363" y="63913"/>
                    <a:pt x="1745" y="65437"/>
                  </a:cubicBezTo>
                  <a:lnTo>
                    <a:pt x="4888" y="79248"/>
                  </a:lnTo>
                  <a:lnTo>
                    <a:pt x="25271" y="79248"/>
                  </a:lnTo>
                  <a:lnTo>
                    <a:pt x="23557" y="0"/>
                  </a:lnTo>
                  <a:lnTo>
                    <a:pt x="8507" y="7906"/>
                  </a:lnTo>
                  <a:lnTo>
                    <a:pt x="221" y="31909"/>
                  </a:lnTo>
                  <a:cubicBezTo>
                    <a:pt x="-256" y="33623"/>
                    <a:pt x="30" y="35433"/>
                    <a:pt x="1173" y="36767"/>
                  </a:cubicBezTo>
                  <a:lnTo>
                    <a:pt x="1173" y="36767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6421564" y="2096834"/>
              <a:ext cx="92487" cy="89069"/>
            </a:xfrm>
            <a:custGeom>
              <a:rect b="b" l="l" r="r" t="t"/>
              <a:pathLst>
                <a:path extrusionOk="0" h="89069" w="92487">
                  <a:moveTo>
                    <a:pt x="0" y="13905"/>
                  </a:moveTo>
                  <a:lnTo>
                    <a:pt x="0" y="45719"/>
                  </a:lnTo>
                  <a:cubicBezTo>
                    <a:pt x="0" y="61816"/>
                    <a:pt x="9049" y="76580"/>
                    <a:pt x="23527" y="83628"/>
                  </a:cubicBezTo>
                  <a:cubicBezTo>
                    <a:pt x="58293" y="100487"/>
                    <a:pt x="92488" y="75722"/>
                    <a:pt x="92488" y="42861"/>
                  </a:cubicBezTo>
                  <a:lnTo>
                    <a:pt x="92488" y="5618"/>
                  </a:lnTo>
                  <a:cubicBezTo>
                    <a:pt x="92488" y="2856"/>
                    <a:pt x="89345" y="1332"/>
                    <a:pt x="87154" y="2951"/>
                  </a:cubicBezTo>
                  <a:cubicBezTo>
                    <a:pt x="83153" y="5999"/>
                    <a:pt x="76771" y="9809"/>
                    <a:pt x="67532" y="12000"/>
                  </a:cubicBezTo>
                  <a:cubicBezTo>
                    <a:pt x="64484" y="12762"/>
                    <a:pt x="61913" y="10762"/>
                    <a:pt x="61913" y="7619"/>
                  </a:cubicBezTo>
                  <a:lnTo>
                    <a:pt x="61913" y="1808"/>
                  </a:lnTo>
                  <a:cubicBezTo>
                    <a:pt x="61913" y="380"/>
                    <a:pt x="60293" y="-478"/>
                    <a:pt x="59150" y="284"/>
                  </a:cubicBezTo>
                  <a:cubicBezTo>
                    <a:pt x="50387" y="5714"/>
                    <a:pt x="26861" y="18001"/>
                    <a:pt x="3143" y="11619"/>
                  </a:cubicBezTo>
                  <a:cubicBezTo>
                    <a:pt x="1619" y="11238"/>
                    <a:pt x="95" y="12381"/>
                    <a:pt x="95" y="14000"/>
                  </a:cubicBezTo>
                  <a:lnTo>
                    <a:pt x="95" y="1400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6421564" y="2108284"/>
              <a:ext cx="57626" cy="77553"/>
            </a:xfrm>
            <a:custGeom>
              <a:rect b="b" l="l" r="r" t="t"/>
              <a:pathLst>
                <a:path extrusionOk="0" h="77553" w="57626">
                  <a:moveTo>
                    <a:pt x="46387" y="72178"/>
                  </a:moveTo>
                  <a:cubicBezTo>
                    <a:pt x="31909" y="65130"/>
                    <a:pt x="22860" y="50366"/>
                    <a:pt x="22860" y="34269"/>
                  </a:cubicBezTo>
                  <a:lnTo>
                    <a:pt x="22860" y="1598"/>
                  </a:lnTo>
                  <a:cubicBezTo>
                    <a:pt x="16478" y="2265"/>
                    <a:pt x="9716" y="1884"/>
                    <a:pt x="3048" y="74"/>
                  </a:cubicBezTo>
                  <a:cubicBezTo>
                    <a:pt x="1524" y="-307"/>
                    <a:pt x="0" y="836"/>
                    <a:pt x="0" y="2360"/>
                  </a:cubicBezTo>
                  <a:lnTo>
                    <a:pt x="0" y="34173"/>
                  </a:lnTo>
                  <a:cubicBezTo>
                    <a:pt x="0" y="50271"/>
                    <a:pt x="9049" y="65034"/>
                    <a:pt x="23527" y="72083"/>
                  </a:cubicBezTo>
                  <a:cubicBezTo>
                    <a:pt x="35433" y="77893"/>
                    <a:pt x="47149" y="78750"/>
                    <a:pt x="57626" y="76179"/>
                  </a:cubicBezTo>
                  <a:cubicBezTo>
                    <a:pt x="53912" y="75321"/>
                    <a:pt x="50197" y="73988"/>
                    <a:pt x="46482" y="72083"/>
                  </a:cubicBezTo>
                  <a:lnTo>
                    <a:pt x="46482" y="72083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6461474" y="2233517"/>
              <a:ext cx="11430" cy="38576"/>
            </a:xfrm>
            <a:custGeom>
              <a:rect b="b" l="l" r="r" t="t"/>
              <a:pathLst>
                <a:path extrusionOk="0" h="38576" w="11430">
                  <a:moveTo>
                    <a:pt x="5715" y="0"/>
                  </a:moveTo>
                  <a:cubicBezTo>
                    <a:pt x="2572" y="0"/>
                    <a:pt x="0" y="2572"/>
                    <a:pt x="0" y="5715"/>
                  </a:cubicBezTo>
                  <a:lnTo>
                    <a:pt x="0" y="38576"/>
                  </a:lnTo>
                  <a:lnTo>
                    <a:pt x="11430" y="38576"/>
                  </a:lnTo>
                  <a:lnTo>
                    <a:pt x="11430" y="5715"/>
                  </a:lnTo>
                  <a:cubicBezTo>
                    <a:pt x="11430" y="2572"/>
                    <a:pt x="8858" y="0"/>
                    <a:pt x="5715" y="0"/>
                  </a:cubicBezTo>
                  <a:lnTo>
                    <a:pt x="5715" y="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6365366" y="2181314"/>
              <a:ext cx="25818" cy="64870"/>
            </a:xfrm>
            <a:custGeom>
              <a:rect b="b" l="l" r="r" t="t"/>
              <a:pathLst>
                <a:path extrusionOk="0" h="64870" w="25818">
                  <a:moveTo>
                    <a:pt x="5715" y="64776"/>
                  </a:moveTo>
                  <a:cubicBezTo>
                    <a:pt x="2572" y="64776"/>
                    <a:pt x="0" y="62204"/>
                    <a:pt x="0" y="59061"/>
                  </a:cubicBezTo>
                  <a:lnTo>
                    <a:pt x="0" y="21913"/>
                  </a:lnTo>
                  <a:cubicBezTo>
                    <a:pt x="0" y="16484"/>
                    <a:pt x="2667" y="11245"/>
                    <a:pt x="7048" y="8102"/>
                  </a:cubicBezTo>
                  <a:lnTo>
                    <a:pt x="16764" y="1053"/>
                  </a:lnTo>
                  <a:cubicBezTo>
                    <a:pt x="19336" y="-756"/>
                    <a:pt x="22860" y="-185"/>
                    <a:pt x="24765" y="2387"/>
                  </a:cubicBezTo>
                  <a:cubicBezTo>
                    <a:pt x="26575" y="4959"/>
                    <a:pt x="26003" y="8483"/>
                    <a:pt x="23431" y="10388"/>
                  </a:cubicBezTo>
                  <a:lnTo>
                    <a:pt x="13716" y="17436"/>
                  </a:lnTo>
                  <a:cubicBezTo>
                    <a:pt x="12287" y="18484"/>
                    <a:pt x="11335" y="20199"/>
                    <a:pt x="11335" y="22008"/>
                  </a:cubicBezTo>
                  <a:lnTo>
                    <a:pt x="11335" y="59156"/>
                  </a:lnTo>
                  <a:cubicBezTo>
                    <a:pt x="11335" y="62299"/>
                    <a:pt x="8763" y="64871"/>
                    <a:pt x="5620" y="64871"/>
                  </a:cubicBezTo>
                  <a:lnTo>
                    <a:pt x="5620" y="64871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6383447" y="2164539"/>
              <a:ext cx="28895" cy="27180"/>
            </a:xfrm>
            <a:custGeom>
              <a:rect b="b" l="l" r="r" t="t"/>
              <a:pathLst>
                <a:path extrusionOk="0" h="27180" w="28895">
                  <a:moveTo>
                    <a:pt x="2113" y="22496"/>
                  </a:moveTo>
                  <a:cubicBezTo>
                    <a:pt x="-1507" y="17448"/>
                    <a:pt x="-364" y="10399"/>
                    <a:pt x="4685" y="6780"/>
                  </a:cubicBezTo>
                  <a:lnTo>
                    <a:pt x="11066" y="2113"/>
                  </a:lnTo>
                  <a:cubicBezTo>
                    <a:pt x="16114" y="-1507"/>
                    <a:pt x="23163" y="-364"/>
                    <a:pt x="26782" y="4684"/>
                  </a:cubicBezTo>
                  <a:cubicBezTo>
                    <a:pt x="30402" y="9733"/>
                    <a:pt x="29259" y="16781"/>
                    <a:pt x="24211" y="20401"/>
                  </a:cubicBezTo>
                  <a:lnTo>
                    <a:pt x="17829" y="25068"/>
                  </a:lnTo>
                  <a:cubicBezTo>
                    <a:pt x="12781" y="28687"/>
                    <a:pt x="5732" y="27544"/>
                    <a:pt x="2113" y="22496"/>
                  </a:cubicBezTo>
                  <a:lnTo>
                    <a:pt x="2113" y="22496"/>
                  </a:lnTo>
                  <a:close/>
                </a:path>
              </a:pathLst>
            </a:custGeom>
            <a:solidFill>
              <a:srgbClr val="18266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6383352" y="2165413"/>
              <a:ext cx="25353" cy="26210"/>
            </a:xfrm>
            <a:custGeom>
              <a:rect b="b" l="l" r="r" t="t"/>
              <a:pathLst>
                <a:path extrusionOk="0" h="26210" w="25353">
                  <a:moveTo>
                    <a:pt x="13162" y="0"/>
                  </a:moveTo>
                  <a:cubicBezTo>
                    <a:pt x="11352" y="762"/>
                    <a:pt x="10876" y="1429"/>
                    <a:pt x="4684" y="5810"/>
                  </a:cubicBezTo>
                  <a:cubicBezTo>
                    <a:pt x="-364" y="9430"/>
                    <a:pt x="-1507" y="16478"/>
                    <a:pt x="2113" y="21527"/>
                  </a:cubicBezTo>
                  <a:cubicBezTo>
                    <a:pt x="5732" y="26575"/>
                    <a:pt x="12781" y="27718"/>
                    <a:pt x="17829" y="24098"/>
                  </a:cubicBezTo>
                  <a:cubicBezTo>
                    <a:pt x="24116" y="19526"/>
                    <a:pt x="24306" y="19526"/>
                    <a:pt x="25354" y="18574"/>
                  </a:cubicBezTo>
                  <a:cubicBezTo>
                    <a:pt x="14400" y="21812"/>
                    <a:pt x="5732" y="8858"/>
                    <a:pt x="13066" y="0"/>
                  </a:cubicBezTo>
                  <a:lnTo>
                    <a:pt x="13066" y="0"/>
                  </a:lnTo>
                  <a:close/>
                </a:path>
              </a:pathLst>
            </a:custGeom>
            <a:solidFill>
              <a:srgbClr val="18266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6356603" y="2240375"/>
              <a:ext cx="29241" cy="31718"/>
            </a:xfrm>
            <a:custGeom>
              <a:rect b="b" l="l" r="r" t="t"/>
              <a:pathLst>
                <a:path extrusionOk="0" h="31718" w="29241">
                  <a:moveTo>
                    <a:pt x="29147" y="31718"/>
                  </a:moveTo>
                  <a:lnTo>
                    <a:pt x="29147" y="14573"/>
                  </a:lnTo>
                  <a:cubicBezTo>
                    <a:pt x="29147" y="6477"/>
                    <a:pt x="22574" y="0"/>
                    <a:pt x="14574" y="0"/>
                  </a:cubicBezTo>
                  <a:cubicBezTo>
                    <a:pt x="6572" y="0"/>
                    <a:pt x="0" y="6572"/>
                    <a:pt x="0" y="14573"/>
                  </a:cubicBezTo>
                  <a:lnTo>
                    <a:pt x="0" y="31718"/>
                  </a:lnTo>
                  <a:lnTo>
                    <a:pt x="29242" y="31718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6356413" y="2240321"/>
              <a:ext cx="22098" cy="31772"/>
            </a:xfrm>
            <a:custGeom>
              <a:rect b="b" l="l" r="r" t="t"/>
              <a:pathLst>
                <a:path extrusionOk="0" h="31772" w="22098">
                  <a:moveTo>
                    <a:pt x="22098" y="2054"/>
                  </a:moveTo>
                  <a:cubicBezTo>
                    <a:pt x="12383" y="-3661"/>
                    <a:pt x="0" y="3197"/>
                    <a:pt x="0" y="14627"/>
                  </a:cubicBezTo>
                  <a:lnTo>
                    <a:pt x="0" y="31772"/>
                  </a:lnTo>
                  <a:lnTo>
                    <a:pt x="14954" y="31772"/>
                  </a:lnTo>
                  <a:lnTo>
                    <a:pt x="14954" y="14627"/>
                  </a:lnTo>
                  <a:cubicBezTo>
                    <a:pt x="14954" y="9293"/>
                    <a:pt x="17812" y="4626"/>
                    <a:pt x="22098" y="2054"/>
                  </a:cubicBezTo>
                  <a:lnTo>
                    <a:pt x="22098" y="2054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6374701" y="2312669"/>
              <a:ext cx="182022" cy="105632"/>
            </a:xfrm>
            <a:custGeom>
              <a:rect b="b" l="l" r="r" t="t"/>
              <a:pathLst>
                <a:path extrusionOk="0" h="105632" w="182022">
                  <a:moveTo>
                    <a:pt x="95" y="0"/>
                  </a:moveTo>
                  <a:lnTo>
                    <a:pt x="10287" y="95250"/>
                  </a:lnTo>
                  <a:cubicBezTo>
                    <a:pt x="10954" y="101155"/>
                    <a:pt x="15907" y="105632"/>
                    <a:pt x="21907" y="105632"/>
                  </a:cubicBezTo>
                  <a:lnTo>
                    <a:pt x="162592" y="105632"/>
                  </a:lnTo>
                  <a:cubicBezTo>
                    <a:pt x="168212" y="105632"/>
                    <a:pt x="172879" y="101346"/>
                    <a:pt x="173450" y="95822"/>
                  </a:cubicBezTo>
                  <a:lnTo>
                    <a:pt x="179356" y="33623"/>
                  </a:lnTo>
                  <a:lnTo>
                    <a:pt x="1820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494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3" name="Google Shape;403;p28"/>
            <p:cNvGrpSpPr/>
            <p:nvPr/>
          </p:nvGrpSpPr>
          <p:grpSpPr>
            <a:xfrm>
              <a:off x="6345925" y="2269807"/>
              <a:ext cx="173625" cy="148494"/>
              <a:chOff x="6345925" y="2269807"/>
              <a:chExt cx="173625" cy="148494"/>
            </a:xfrm>
          </p:grpSpPr>
          <p:sp>
            <p:nvSpPr>
              <p:cNvPr id="404" name="Google Shape;404;p28"/>
              <p:cNvSpPr/>
              <p:nvPr/>
            </p:nvSpPr>
            <p:spPr>
              <a:xfrm>
                <a:off x="6374796" y="2312669"/>
                <a:ext cx="44862" cy="105632"/>
              </a:xfrm>
              <a:custGeom>
                <a:rect b="b" l="l" r="r" t="t"/>
                <a:pathLst>
                  <a:path extrusionOk="0" h="105632" w="44862">
                    <a:moveTo>
                      <a:pt x="33242" y="95250"/>
                    </a:moveTo>
                    <a:lnTo>
                      <a:pt x="23051" y="0"/>
                    </a:lnTo>
                    <a:lnTo>
                      <a:pt x="0" y="0"/>
                    </a:lnTo>
                    <a:lnTo>
                      <a:pt x="10192" y="95250"/>
                    </a:lnTo>
                    <a:cubicBezTo>
                      <a:pt x="10859" y="101155"/>
                      <a:pt x="15812" y="105632"/>
                      <a:pt x="21812" y="105632"/>
                    </a:cubicBezTo>
                    <a:lnTo>
                      <a:pt x="44863" y="105632"/>
                    </a:lnTo>
                    <a:cubicBezTo>
                      <a:pt x="38862" y="105632"/>
                      <a:pt x="33909" y="101155"/>
                      <a:pt x="33242" y="95250"/>
                    </a:cubicBezTo>
                    <a:lnTo>
                      <a:pt x="33242" y="95250"/>
                    </a:lnTo>
                    <a:close/>
                  </a:path>
                </a:pathLst>
              </a:custGeom>
              <a:solidFill>
                <a:srgbClr val="D749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8"/>
              <p:cNvSpPr/>
              <p:nvPr/>
            </p:nvSpPr>
            <p:spPr>
              <a:xfrm>
                <a:off x="6345925" y="2269807"/>
                <a:ext cx="173625" cy="45148"/>
              </a:xfrm>
              <a:custGeom>
                <a:rect b="b" l="l" r="r" t="t"/>
                <a:pathLst>
                  <a:path extrusionOk="0" h="45148" w="173625">
                    <a:moveTo>
                      <a:pt x="164317" y="28575"/>
                    </a:moveTo>
                    <a:cubicBezTo>
                      <a:pt x="161078" y="25432"/>
                      <a:pt x="161078" y="20193"/>
                      <a:pt x="164317" y="17050"/>
                    </a:cubicBezTo>
                    <a:cubicBezTo>
                      <a:pt x="166984" y="13335"/>
                      <a:pt x="174509" y="10668"/>
                      <a:pt x="173461" y="0"/>
                    </a:cubicBezTo>
                    <a:lnTo>
                      <a:pt x="5344" y="0"/>
                    </a:lnTo>
                    <a:cubicBezTo>
                      <a:pt x="2011" y="0"/>
                      <a:pt x="-561" y="3048"/>
                      <a:pt x="106" y="6286"/>
                    </a:cubicBezTo>
                    <a:lnTo>
                      <a:pt x="6011" y="38481"/>
                    </a:lnTo>
                    <a:cubicBezTo>
                      <a:pt x="6678" y="42386"/>
                      <a:pt x="10107" y="45149"/>
                      <a:pt x="14012" y="45149"/>
                    </a:cubicBezTo>
                    <a:lnTo>
                      <a:pt x="173556" y="45149"/>
                    </a:lnTo>
                    <a:cubicBezTo>
                      <a:pt x="174413" y="34957"/>
                      <a:pt x="167079" y="32290"/>
                      <a:pt x="164317" y="28480"/>
                    </a:cubicBezTo>
                    <a:lnTo>
                      <a:pt x="164317" y="28480"/>
                    </a:lnTo>
                    <a:close/>
                  </a:path>
                </a:pathLst>
              </a:custGeom>
              <a:solidFill>
                <a:srgbClr val="9518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28"/>
              <p:cNvSpPr/>
              <p:nvPr/>
            </p:nvSpPr>
            <p:spPr>
              <a:xfrm>
                <a:off x="6345925" y="2269807"/>
                <a:ext cx="54207" cy="45148"/>
              </a:xfrm>
              <a:custGeom>
                <a:rect b="b" l="l" r="r" t="t"/>
                <a:pathLst>
                  <a:path extrusionOk="0" h="45148" w="54207">
                    <a:moveTo>
                      <a:pt x="46207" y="38481"/>
                    </a:moveTo>
                    <a:lnTo>
                      <a:pt x="40301" y="6286"/>
                    </a:lnTo>
                    <a:cubicBezTo>
                      <a:pt x="39730" y="2953"/>
                      <a:pt x="42206" y="0"/>
                      <a:pt x="45540" y="0"/>
                    </a:cubicBezTo>
                    <a:lnTo>
                      <a:pt x="5344" y="0"/>
                    </a:lnTo>
                    <a:cubicBezTo>
                      <a:pt x="2011" y="0"/>
                      <a:pt x="-561" y="3048"/>
                      <a:pt x="106" y="6286"/>
                    </a:cubicBezTo>
                    <a:lnTo>
                      <a:pt x="6011" y="38481"/>
                    </a:lnTo>
                    <a:cubicBezTo>
                      <a:pt x="6678" y="42386"/>
                      <a:pt x="10107" y="45149"/>
                      <a:pt x="14012" y="45149"/>
                    </a:cubicBezTo>
                    <a:lnTo>
                      <a:pt x="54208" y="45149"/>
                    </a:lnTo>
                    <a:cubicBezTo>
                      <a:pt x="50302" y="45149"/>
                      <a:pt x="46874" y="42386"/>
                      <a:pt x="46207" y="38481"/>
                    </a:cubicBezTo>
                    <a:lnTo>
                      <a:pt x="46207" y="38481"/>
                    </a:lnTo>
                    <a:close/>
                  </a:path>
                </a:pathLst>
              </a:custGeom>
              <a:solidFill>
                <a:srgbClr val="9518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7" name="Google Shape;407;p28"/>
            <p:cNvSpPr/>
            <p:nvPr/>
          </p:nvSpPr>
          <p:spPr>
            <a:xfrm>
              <a:off x="6421850" y="2349150"/>
              <a:ext cx="88391" cy="11430"/>
            </a:xfrm>
            <a:custGeom>
              <a:rect b="b" l="l" r="r" t="t"/>
              <a:pathLst>
                <a:path extrusionOk="0" h="11430" w="88391">
                  <a:moveTo>
                    <a:pt x="82677" y="11430"/>
                  </a:moveTo>
                  <a:lnTo>
                    <a:pt x="5715" y="11430"/>
                  </a:lnTo>
                  <a:cubicBezTo>
                    <a:pt x="2572" y="11430"/>
                    <a:pt x="0" y="8858"/>
                    <a:pt x="0" y="5715"/>
                  </a:cubicBezTo>
                  <a:cubicBezTo>
                    <a:pt x="0" y="2572"/>
                    <a:pt x="2572" y="0"/>
                    <a:pt x="5715" y="0"/>
                  </a:cubicBezTo>
                  <a:lnTo>
                    <a:pt x="82677" y="0"/>
                  </a:lnTo>
                  <a:cubicBezTo>
                    <a:pt x="85820" y="0"/>
                    <a:pt x="88392" y="2572"/>
                    <a:pt x="88392" y="5715"/>
                  </a:cubicBezTo>
                  <a:cubicBezTo>
                    <a:pt x="88392" y="8858"/>
                    <a:pt x="85820" y="11430"/>
                    <a:pt x="82677" y="11430"/>
                  </a:cubicBezTo>
                  <a:lnTo>
                    <a:pt x="82677" y="1143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8" name="Google Shape;408;p28"/>
            <p:cNvGrpSpPr/>
            <p:nvPr/>
          </p:nvGrpSpPr>
          <p:grpSpPr>
            <a:xfrm>
              <a:off x="6421850" y="2233723"/>
              <a:ext cx="203120" cy="153146"/>
              <a:chOff x="6421850" y="2233723"/>
              <a:chExt cx="203120" cy="153146"/>
            </a:xfrm>
          </p:grpSpPr>
          <p:sp>
            <p:nvSpPr>
              <p:cNvPr id="409" name="Google Shape;409;p28"/>
              <p:cNvSpPr/>
              <p:nvPr/>
            </p:nvSpPr>
            <p:spPr>
              <a:xfrm>
                <a:off x="6421850" y="2375439"/>
                <a:ext cx="88391" cy="11430"/>
              </a:xfrm>
              <a:custGeom>
                <a:rect b="b" l="l" r="r" t="t"/>
                <a:pathLst>
                  <a:path extrusionOk="0" h="11430" w="88391">
                    <a:moveTo>
                      <a:pt x="82677" y="11430"/>
                    </a:moveTo>
                    <a:lnTo>
                      <a:pt x="5715" y="11430"/>
                    </a:lnTo>
                    <a:cubicBezTo>
                      <a:pt x="2572" y="11430"/>
                      <a:pt x="0" y="8858"/>
                      <a:pt x="0" y="5715"/>
                    </a:cubicBezTo>
                    <a:cubicBezTo>
                      <a:pt x="0" y="2572"/>
                      <a:pt x="2572" y="0"/>
                      <a:pt x="5715" y="0"/>
                    </a:cubicBezTo>
                    <a:lnTo>
                      <a:pt x="82677" y="0"/>
                    </a:lnTo>
                    <a:cubicBezTo>
                      <a:pt x="85820" y="0"/>
                      <a:pt x="88392" y="2572"/>
                      <a:pt x="88392" y="5715"/>
                    </a:cubicBezTo>
                    <a:cubicBezTo>
                      <a:pt x="88392" y="8858"/>
                      <a:pt x="85820" y="11430"/>
                      <a:pt x="82677" y="11430"/>
                    </a:cubicBezTo>
                    <a:lnTo>
                      <a:pt x="82677" y="11430"/>
                    </a:lnTo>
                    <a:close/>
                  </a:path>
                </a:pathLst>
              </a:custGeom>
              <a:solidFill>
                <a:srgbClr val="F7CF9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28"/>
              <p:cNvSpPr/>
              <p:nvPr/>
            </p:nvSpPr>
            <p:spPr>
              <a:xfrm>
                <a:off x="6501622" y="2233723"/>
                <a:ext cx="123348" cy="117808"/>
              </a:xfrm>
              <a:custGeom>
                <a:rect b="b" l="l" r="r" t="t"/>
                <a:pathLst>
                  <a:path extrusionOk="0" h="117808" w="123348">
                    <a:moveTo>
                      <a:pt x="120825" y="53134"/>
                    </a:moveTo>
                    <a:lnTo>
                      <a:pt x="115776" y="48181"/>
                    </a:lnTo>
                    <a:cubicBezTo>
                      <a:pt x="108442" y="41037"/>
                      <a:pt x="112729" y="32370"/>
                      <a:pt x="112824" y="28845"/>
                    </a:cubicBezTo>
                    <a:cubicBezTo>
                      <a:pt x="113586" y="24369"/>
                      <a:pt x="110538" y="20178"/>
                      <a:pt x="106061" y="19511"/>
                    </a:cubicBezTo>
                    <a:cubicBezTo>
                      <a:pt x="102632" y="18463"/>
                      <a:pt x="92916" y="19797"/>
                      <a:pt x="88440" y="10748"/>
                    </a:cubicBezTo>
                    <a:lnTo>
                      <a:pt x="85296" y="4461"/>
                    </a:lnTo>
                    <a:cubicBezTo>
                      <a:pt x="83296" y="366"/>
                      <a:pt x="78343" y="-1158"/>
                      <a:pt x="74343" y="937"/>
                    </a:cubicBezTo>
                    <a:cubicBezTo>
                      <a:pt x="71009" y="2175"/>
                      <a:pt x="63960" y="8843"/>
                      <a:pt x="55007" y="4176"/>
                    </a:cubicBezTo>
                    <a:lnTo>
                      <a:pt x="48816" y="937"/>
                    </a:lnTo>
                    <a:cubicBezTo>
                      <a:pt x="44910" y="-1158"/>
                      <a:pt x="39862" y="366"/>
                      <a:pt x="37862" y="4461"/>
                    </a:cubicBezTo>
                    <a:cubicBezTo>
                      <a:pt x="35862" y="7414"/>
                      <a:pt x="34147" y="17130"/>
                      <a:pt x="24050" y="18558"/>
                    </a:cubicBezTo>
                    <a:lnTo>
                      <a:pt x="17193" y="19511"/>
                    </a:lnTo>
                    <a:cubicBezTo>
                      <a:pt x="12716" y="20178"/>
                      <a:pt x="9668" y="24369"/>
                      <a:pt x="10430" y="28845"/>
                    </a:cubicBezTo>
                    <a:cubicBezTo>
                      <a:pt x="10430" y="32370"/>
                      <a:pt x="14812" y="41133"/>
                      <a:pt x="7477" y="48181"/>
                    </a:cubicBezTo>
                    <a:lnTo>
                      <a:pt x="2429" y="53134"/>
                    </a:lnTo>
                    <a:cubicBezTo>
                      <a:pt x="-810" y="56277"/>
                      <a:pt x="-810" y="61516"/>
                      <a:pt x="2429" y="64659"/>
                    </a:cubicBezTo>
                    <a:lnTo>
                      <a:pt x="7477" y="69612"/>
                    </a:lnTo>
                    <a:cubicBezTo>
                      <a:pt x="14812" y="76756"/>
                      <a:pt x="10525" y="85424"/>
                      <a:pt x="10430" y="88948"/>
                    </a:cubicBezTo>
                    <a:cubicBezTo>
                      <a:pt x="9668" y="93425"/>
                      <a:pt x="12716" y="97616"/>
                      <a:pt x="17193" y="98283"/>
                    </a:cubicBezTo>
                    <a:cubicBezTo>
                      <a:pt x="20622" y="99330"/>
                      <a:pt x="30337" y="97997"/>
                      <a:pt x="34814" y="107046"/>
                    </a:cubicBezTo>
                    <a:lnTo>
                      <a:pt x="37957" y="113332"/>
                    </a:lnTo>
                    <a:cubicBezTo>
                      <a:pt x="39386" y="116190"/>
                      <a:pt x="42243" y="117809"/>
                      <a:pt x="45196" y="117809"/>
                    </a:cubicBezTo>
                    <a:cubicBezTo>
                      <a:pt x="48339" y="117809"/>
                      <a:pt x="49768" y="116285"/>
                      <a:pt x="55102" y="113618"/>
                    </a:cubicBezTo>
                    <a:cubicBezTo>
                      <a:pt x="64151" y="108855"/>
                      <a:pt x="71009" y="115618"/>
                      <a:pt x="74438" y="116856"/>
                    </a:cubicBezTo>
                    <a:cubicBezTo>
                      <a:pt x="78438" y="118952"/>
                      <a:pt x="83391" y="117333"/>
                      <a:pt x="85392" y="113332"/>
                    </a:cubicBezTo>
                    <a:lnTo>
                      <a:pt x="88535" y="107046"/>
                    </a:lnTo>
                    <a:cubicBezTo>
                      <a:pt x="93012" y="97902"/>
                      <a:pt x="102632" y="99330"/>
                      <a:pt x="106156" y="98283"/>
                    </a:cubicBezTo>
                    <a:cubicBezTo>
                      <a:pt x="110633" y="97616"/>
                      <a:pt x="113681" y="93425"/>
                      <a:pt x="112919" y="88948"/>
                    </a:cubicBezTo>
                    <a:lnTo>
                      <a:pt x="111776" y="82185"/>
                    </a:lnTo>
                    <a:cubicBezTo>
                      <a:pt x="110062" y="72089"/>
                      <a:pt x="118634" y="67612"/>
                      <a:pt x="120920" y="64659"/>
                    </a:cubicBezTo>
                    <a:cubicBezTo>
                      <a:pt x="124158" y="61516"/>
                      <a:pt x="124158" y="56277"/>
                      <a:pt x="120920" y="53134"/>
                    </a:cubicBezTo>
                    <a:lnTo>
                      <a:pt x="120920" y="53134"/>
                    </a:lnTo>
                    <a:close/>
                  </a:path>
                </a:pathLst>
              </a:custGeom>
              <a:solidFill>
                <a:srgbClr val="1F143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1" name="Google Shape;411;p28"/>
            <p:cNvSpPr/>
            <p:nvPr/>
          </p:nvSpPr>
          <p:spPr>
            <a:xfrm>
              <a:off x="6539440" y="2275828"/>
              <a:ext cx="48124" cy="40212"/>
            </a:xfrm>
            <a:custGeom>
              <a:rect b="b" l="l" r="r" t="t"/>
              <a:pathLst>
                <a:path extrusionOk="0" h="40212" w="48124">
                  <a:moveTo>
                    <a:pt x="12903" y="38080"/>
                  </a:moveTo>
                  <a:lnTo>
                    <a:pt x="1282" y="23602"/>
                  </a:lnTo>
                  <a:cubicBezTo>
                    <a:pt x="-718" y="21125"/>
                    <a:pt x="-337" y="17506"/>
                    <a:pt x="2139" y="15601"/>
                  </a:cubicBezTo>
                  <a:cubicBezTo>
                    <a:pt x="4616" y="13600"/>
                    <a:pt x="8236" y="13981"/>
                    <a:pt x="10140" y="16458"/>
                  </a:cubicBezTo>
                  <a:lnTo>
                    <a:pt x="17475" y="25602"/>
                  </a:lnTo>
                  <a:lnTo>
                    <a:pt x="38049" y="1980"/>
                  </a:lnTo>
                  <a:cubicBezTo>
                    <a:pt x="40144" y="-401"/>
                    <a:pt x="43764" y="-687"/>
                    <a:pt x="46145" y="1408"/>
                  </a:cubicBezTo>
                  <a:cubicBezTo>
                    <a:pt x="48526" y="3504"/>
                    <a:pt x="48812" y="7123"/>
                    <a:pt x="46716" y="9505"/>
                  </a:cubicBezTo>
                  <a:lnTo>
                    <a:pt x="21666" y="38270"/>
                  </a:lnTo>
                  <a:cubicBezTo>
                    <a:pt x="19380" y="40937"/>
                    <a:pt x="15094" y="40842"/>
                    <a:pt x="12903" y="38080"/>
                  </a:cubicBezTo>
                  <a:lnTo>
                    <a:pt x="12903" y="3808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6501717" y="2233627"/>
              <a:ext cx="86153" cy="117904"/>
            </a:xfrm>
            <a:custGeom>
              <a:rect b="b" l="l" r="r" t="t"/>
              <a:pathLst>
                <a:path extrusionOk="0" h="117904" w="86153">
                  <a:moveTo>
                    <a:pt x="29289" y="82662"/>
                  </a:moveTo>
                  <a:cubicBezTo>
                    <a:pt x="13001" y="54468"/>
                    <a:pt x="22622" y="18368"/>
                    <a:pt x="51006" y="2080"/>
                  </a:cubicBezTo>
                  <a:lnTo>
                    <a:pt x="48816" y="937"/>
                  </a:lnTo>
                  <a:cubicBezTo>
                    <a:pt x="44910" y="-1158"/>
                    <a:pt x="39862" y="366"/>
                    <a:pt x="37862" y="4461"/>
                  </a:cubicBezTo>
                  <a:cubicBezTo>
                    <a:pt x="35861" y="7414"/>
                    <a:pt x="34147" y="17130"/>
                    <a:pt x="24050" y="18558"/>
                  </a:cubicBezTo>
                  <a:lnTo>
                    <a:pt x="17192" y="19606"/>
                  </a:lnTo>
                  <a:cubicBezTo>
                    <a:pt x="12716" y="20273"/>
                    <a:pt x="9668" y="24464"/>
                    <a:pt x="10430" y="28941"/>
                  </a:cubicBezTo>
                  <a:cubicBezTo>
                    <a:pt x="10430" y="32465"/>
                    <a:pt x="14811" y="41228"/>
                    <a:pt x="7477" y="48276"/>
                  </a:cubicBezTo>
                  <a:lnTo>
                    <a:pt x="2429" y="53229"/>
                  </a:lnTo>
                  <a:cubicBezTo>
                    <a:pt x="-810" y="56373"/>
                    <a:pt x="-810" y="61611"/>
                    <a:pt x="2429" y="64755"/>
                  </a:cubicBezTo>
                  <a:lnTo>
                    <a:pt x="7477" y="69708"/>
                  </a:lnTo>
                  <a:cubicBezTo>
                    <a:pt x="14811" y="76851"/>
                    <a:pt x="10525" y="85519"/>
                    <a:pt x="10430" y="89043"/>
                  </a:cubicBezTo>
                  <a:cubicBezTo>
                    <a:pt x="9668" y="93520"/>
                    <a:pt x="12716" y="97711"/>
                    <a:pt x="17192" y="98378"/>
                  </a:cubicBezTo>
                  <a:cubicBezTo>
                    <a:pt x="20622" y="99426"/>
                    <a:pt x="30337" y="98092"/>
                    <a:pt x="34814" y="107141"/>
                  </a:cubicBezTo>
                  <a:lnTo>
                    <a:pt x="37957" y="113427"/>
                  </a:lnTo>
                  <a:cubicBezTo>
                    <a:pt x="39386" y="116285"/>
                    <a:pt x="42243" y="117904"/>
                    <a:pt x="45196" y="117904"/>
                  </a:cubicBezTo>
                  <a:cubicBezTo>
                    <a:pt x="48339" y="117904"/>
                    <a:pt x="49768" y="116380"/>
                    <a:pt x="55102" y="113713"/>
                  </a:cubicBezTo>
                  <a:cubicBezTo>
                    <a:pt x="64151" y="108951"/>
                    <a:pt x="71009" y="115713"/>
                    <a:pt x="74438" y="116952"/>
                  </a:cubicBezTo>
                  <a:cubicBezTo>
                    <a:pt x="78438" y="119047"/>
                    <a:pt x="83391" y="117428"/>
                    <a:pt x="85392" y="113427"/>
                  </a:cubicBezTo>
                  <a:lnTo>
                    <a:pt x="86154" y="111903"/>
                  </a:lnTo>
                  <a:cubicBezTo>
                    <a:pt x="63865" y="114094"/>
                    <a:pt x="41291" y="103426"/>
                    <a:pt x="29384" y="82757"/>
                  </a:cubicBezTo>
                  <a:lnTo>
                    <a:pt x="29384" y="82757"/>
                  </a:lnTo>
                  <a:close/>
                </a:path>
              </a:pathLst>
            </a:custGeom>
            <a:solidFill>
              <a:srgbClr val="1F14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28"/>
          <p:cNvGrpSpPr/>
          <p:nvPr/>
        </p:nvGrpSpPr>
        <p:grpSpPr>
          <a:xfrm>
            <a:off x="687750" y="1795994"/>
            <a:ext cx="291515" cy="396790"/>
            <a:chOff x="4791731" y="2038585"/>
            <a:chExt cx="279711" cy="379812"/>
          </a:xfrm>
        </p:grpSpPr>
        <p:grpSp>
          <p:nvGrpSpPr>
            <p:cNvPr id="414" name="Google Shape;414;p28"/>
            <p:cNvGrpSpPr/>
            <p:nvPr/>
          </p:nvGrpSpPr>
          <p:grpSpPr>
            <a:xfrm>
              <a:off x="4850378" y="2038585"/>
              <a:ext cx="123766" cy="81965"/>
              <a:chOff x="4850378" y="2038585"/>
              <a:chExt cx="123766" cy="81965"/>
            </a:xfrm>
          </p:grpSpPr>
          <p:sp>
            <p:nvSpPr>
              <p:cNvPr id="415" name="Google Shape;415;p28"/>
              <p:cNvSpPr/>
              <p:nvPr/>
            </p:nvSpPr>
            <p:spPr>
              <a:xfrm>
                <a:off x="4850384" y="2038713"/>
                <a:ext cx="123760" cy="81837"/>
              </a:xfrm>
              <a:custGeom>
                <a:rect b="b" l="l" r="r" t="t"/>
                <a:pathLst>
                  <a:path extrusionOk="0" h="81837" w="123760">
                    <a:moveTo>
                      <a:pt x="123666" y="58501"/>
                    </a:moveTo>
                    <a:cubicBezTo>
                      <a:pt x="120141" y="-11317"/>
                      <a:pt x="20891" y="-22176"/>
                      <a:pt x="2317" y="45166"/>
                    </a:cubicBezTo>
                    <a:cubicBezTo>
                      <a:pt x="-445" y="55072"/>
                      <a:pt x="31" y="60501"/>
                      <a:pt x="31" y="81837"/>
                    </a:cubicBezTo>
                    <a:lnTo>
                      <a:pt x="123761" y="81837"/>
                    </a:lnTo>
                    <a:cubicBezTo>
                      <a:pt x="123761" y="60025"/>
                      <a:pt x="123761" y="60311"/>
                      <a:pt x="123761" y="58501"/>
                    </a:cubicBezTo>
                    <a:lnTo>
                      <a:pt x="123761" y="58501"/>
                    </a:lnTo>
                    <a:close/>
                  </a:path>
                </a:pathLst>
              </a:custGeom>
              <a:solidFill>
                <a:srgbClr val="9518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28"/>
              <p:cNvSpPr/>
              <p:nvPr/>
            </p:nvSpPr>
            <p:spPr>
              <a:xfrm>
                <a:off x="4850378" y="2038585"/>
                <a:ext cx="81571" cy="81965"/>
              </a:xfrm>
              <a:custGeom>
                <a:rect b="b" l="l" r="r" t="t"/>
                <a:pathLst>
                  <a:path extrusionOk="0" h="81965" w="81571">
                    <a:moveTo>
                      <a:pt x="42423" y="45294"/>
                    </a:moveTo>
                    <a:cubicBezTo>
                      <a:pt x="48615" y="22720"/>
                      <a:pt x="63855" y="9004"/>
                      <a:pt x="81571" y="3194"/>
                    </a:cubicBezTo>
                    <a:cubicBezTo>
                      <a:pt x="42900" y="-9094"/>
                      <a:pt x="3562" y="15195"/>
                      <a:pt x="228" y="56819"/>
                    </a:cubicBezTo>
                    <a:cubicBezTo>
                      <a:pt x="37" y="59582"/>
                      <a:pt x="-58" y="73583"/>
                      <a:pt x="37" y="81965"/>
                    </a:cubicBezTo>
                    <a:lnTo>
                      <a:pt x="40138" y="81965"/>
                    </a:lnTo>
                    <a:cubicBezTo>
                      <a:pt x="40138" y="58058"/>
                      <a:pt x="39947" y="54248"/>
                      <a:pt x="42423" y="45294"/>
                    </a:cubicBezTo>
                    <a:lnTo>
                      <a:pt x="42423" y="45294"/>
                    </a:lnTo>
                    <a:close/>
                  </a:path>
                </a:pathLst>
              </a:custGeom>
              <a:solidFill>
                <a:srgbClr val="9518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7" name="Google Shape;417;p28"/>
            <p:cNvSpPr/>
            <p:nvPr/>
          </p:nvSpPr>
          <p:spPr>
            <a:xfrm>
              <a:off x="4828032" y="2168556"/>
              <a:ext cx="169925" cy="103155"/>
            </a:xfrm>
            <a:custGeom>
              <a:rect b="b" l="l" r="r" t="t"/>
              <a:pathLst>
                <a:path extrusionOk="0" h="103155" w="169925">
                  <a:moveTo>
                    <a:pt x="169926" y="103156"/>
                  </a:moveTo>
                  <a:lnTo>
                    <a:pt x="162306" y="53816"/>
                  </a:lnTo>
                  <a:cubicBezTo>
                    <a:pt x="161068" y="47530"/>
                    <a:pt x="160401" y="37052"/>
                    <a:pt x="148304" y="32004"/>
                  </a:cubicBezTo>
                  <a:cubicBezTo>
                    <a:pt x="147161" y="31528"/>
                    <a:pt x="144589" y="30861"/>
                    <a:pt x="144685" y="30861"/>
                  </a:cubicBezTo>
                  <a:cubicBezTo>
                    <a:pt x="91821" y="12192"/>
                    <a:pt x="140494" y="29337"/>
                    <a:pt x="117062" y="21146"/>
                  </a:cubicBezTo>
                  <a:lnTo>
                    <a:pt x="105346" y="13907"/>
                  </a:lnTo>
                  <a:lnTo>
                    <a:pt x="105346" y="0"/>
                  </a:lnTo>
                  <a:cubicBezTo>
                    <a:pt x="92773" y="6286"/>
                    <a:pt x="77343" y="6763"/>
                    <a:pt x="64484" y="857"/>
                  </a:cubicBezTo>
                  <a:lnTo>
                    <a:pt x="64484" y="13907"/>
                  </a:lnTo>
                  <a:cubicBezTo>
                    <a:pt x="64484" y="13907"/>
                    <a:pt x="52483" y="21241"/>
                    <a:pt x="52483" y="21241"/>
                  </a:cubicBezTo>
                  <a:lnTo>
                    <a:pt x="46291" y="23336"/>
                  </a:lnTo>
                  <a:lnTo>
                    <a:pt x="46291" y="23336"/>
                  </a:lnTo>
                  <a:cubicBezTo>
                    <a:pt x="46291" y="23336"/>
                    <a:pt x="20860" y="32385"/>
                    <a:pt x="22479" y="31623"/>
                  </a:cubicBezTo>
                  <a:cubicBezTo>
                    <a:pt x="15811" y="34100"/>
                    <a:pt x="10192" y="39624"/>
                    <a:pt x="9334" y="47244"/>
                  </a:cubicBezTo>
                  <a:cubicBezTo>
                    <a:pt x="8858" y="52102"/>
                    <a:pt x="0" y="103061"/>
                    <a:pt x="0" y="103061"/>
                  </a:cubicBezTo>
                  <a:lnTo>
                    <a:pt x="169926" y="103061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4828032" y="2194179"/>
              <a:ext cx="39528" cy="77438"/>
            </a:xfrm>
            <a:custGeom>
              <a:rect b="b" l="l" r="r" t="t"/>
              <a:pathLst>
                <a:path extrusionOk="0" h="77438" w="39528">
                  <a:moveTo>
                    <a:pt x="39529" y="95"/>
                  </a:moveTo>
                  <a:cubicBezTo>
                    <a:pt x="22098" y="6191"/>
                    <a:pt x="22384" y="6001"/>
                    <a:pt x="22479" y="6001"/>
                  </a:cubicBezTo>
                  <a:cubicBezTo>
                    <a:pt x="15811" y="8477"/>
                    <a:pt x="10192" y="14002"/>
                    <a:pt x="9334" y="21622"/>
                  </a:cubicBezTo>
                  <a:cubicBezTo>
                    <a:pt x="8858" y="26479"/>
                    <a:pt x="0" y="77438"/>
                    <a:pt x="0" y="77438"/>
                  </a:cubicBezTo>
                  <a:lnTo>
                    <a:pt x="23050" y="77438"/>
                  </a:lnTo>
                  <a:cubicBezTo>
                    <a:pt x="23050" y="77438"/>
                    <a:pt x="31909" y="17240"/>
                    <a:pt x="32385" y="12382"/>
                  </a:cubicBezTo>
                  <a:cubicBezTo>
                    <a:pt x="32956" y="7144"/>
                    <a:pt x="35623" y="3048"/>
                    <a:pt x="39529" y="0"/>
                  </a:cubicBezTo>
                  <a:lnTo>
                    <a:pt x="39529" y="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4889849" y="2168556"/>
              <a:ext cx="46196" cy="33051"/>
            </a:xfrm>
            <a:custGeom>
              <a:rect b="b" l="l" r="r" t="t"/>
              <a:pathLst>
                <a:path extrusionOk="0" h="33051" w="46196">
                  <a:moveTo>
                    <a:pt x="22384" y="33052"/>
                  </a:moveTo>
                  <a:lnTo>
                    <a:pt x="46196" y="15526"/>
                  </a:lnTo>
                  <a:lnTo>
                    <a:pt x="43529" y="13907"/>
                  </a:lnTo>
                  <a:lnTo>
                    <a:pt x="43529" y="0"/>
                  </a:lnTo>
                  <a:cubicBezTo>
                    <a:pt x="30956" y="6286"/>
                    <a:pt x="15526" y="6763"/>
                    <a:pt x="2667" y="857"/>
                  </a:cubicBezTo>
                  <a:lnTo>
                    <a:pt x="2667" y="13907"/>
                  </a:lnTo>
                  <a:cubicBezTo>
                    <a:pt x="2667" y="13907"/>
                    <a:pt x="0" y="15526"/>
                    <a:pt x="0" y="15526"/>
                  </a:cubicBezTo>
                  <a:lnTo>
                    <a:pt x="22384" y="33052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4889849" y="2169318"/>
              <a:ext cx="22383" cy="32289"/>
            </a:xfrm>
            <a:custGeom>
              <a:rect b="b" l="l" r="r" t="t"/>
              <a:pathLst>
                <a:path extrusionOk="0" h="32289" w="22383">
                  <a:moveTo>
                    <a:pt x="22384" y="32290"/>
                  </a:moveTo>
                  <a:lnTo>
                    <a:pt x="22384" y="4191"/>
                  </a:lnTo>
                  <a:cubicBezTo>
                    <a:pt x="15621" y="4191"/>
                    <a:pt x="8858" y="2858"/>
                    <a:pt x="2667" y="0"/>
                  </a:cubicBezTo>
                  <a:lnTo>
                    <a:pt x="2667" y="13049"/>
                  </a:lnTo>
                  <a:cubicBezTo>
                    <a:pt x="2667" y="13049"/>
                    <a:pt x="0" y="14669"/>
                    <a:pt x="0" y="14669"/>
                  </a:cubicBezTo>
                  <a:lnTo>
                    <a:pt x="22384" y="32194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4858035" y="2240280"/>
              <a:ext cx="12191" cy="29051"/>
            </a:xfrm>
            <a:custGeom>
              <a:rect b="b" l="l" r="r" t="t"/>
              <a:pathLst>
                <a:path extrusionOk="0" h="29051" w="12191">
                  <a:moveTo>
                    <a:pt x="12192" y="6096"/>
                  </a:moveTo>
                  <a:cubicBezTo>
                    <a:pt x="12192" y="2762"/>
                    <a:pt x="9430" y="0"/>
                    <a:pt x="6096" y="0"/>
                  </a:cubicBezTo>
                  <a:cubicBezTo>
                    <a:pt x="2762" y="0"/>
                    <a:pt x="0" y="2762"/>
                    <a:pt x="0" y="6096"/>
                  </a:cubicBezTo>
                  <a:lnTo>
                    <a:pt x="0" y="29051"/>
                  </a:lnTo>
                  <a:lnTo>
                    <a:pt x="12192" y="29051"/>
                  </a:lnTo>
                  <a:lnTo>
                    <a:pt x="12192" y="6096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4954428" y="2240280"/>
              <a:ext cx="12191" cy="29051"/>
            </a:xfrm>
            <a:custGeom>
              <a:rect b="b" l="l" r="r" t="t"/>
              <a:pathLst>
                <a:path extrusionOk="0" h="29051" w="12191">
                  <a:moveTo>
                    <a:pt x="12192" y="6096"/>
                  </a:moveTo>
                  <a:cubicBezTo>
                    <a:pt x="12192" y="2762"/>
                    <a:pt x="9430" y="0"/>
                    <a:pt x="6096" y="0"/>
                  </a:cubicBezTo>
                  <a:cubicBezTo>
                    <a:pt x="2762" y="0"/>
                    <a:pt x="0" y="2762"/>
                    <a:pt x="0" y="6096"/>
                  </a:cubicBezTo>
                  <a:lnTo>
                    <a:pt x="0" y="29051"/>
                  </a:lnTo>
                  <a:lnTo>
                    <a:pt x="12192" y="29051"/>
                  </a:lnTo>
                  <a:lnTo>
                    <a:pt x="12192" y="6096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4880609" y="2182272"/>
              <a:ext cx="31718" cy="32277"/>
            </a:xfrm>
            <a:custGeom>
              <a:rect b="b" l="l" r="r" t="t"/>
              <a:pathLst>
                <a:path extrusionOk="0" h="32277" w="31718">
                  <a:moveTo>
                    <a:pt x="12002" y="95"/>
                  </a:moveTo>
                  <a:lnTo>
                    <a:pt x="31718" y="19240"/>
                  </a:lnTo>
                  <a:lnTo>
                    <a:pt x="14097" y="31433"/>
                  </a:lnTo>
                  <a:cubicBezTo>
                    <a:pt x="11525" y="33242"/>
                    <a:pt x="8001" y="32004"/>
                    <a:pt x="7049" y="29051"/>
                  </a:cubicBezTo>
                  <a:lnTo>
                    <a:pt x="0" y="7334"/>
                  </a:lnTo>
                  <a:lnTo>
                    <a:pt x="12002" y="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4912233" y="2182272"/>
              <a:ext cx="32861" cy="32277"/>
            </a:xfrm>
            <a:custGeom>
              <a:rect b="b" l="l" r="r" t="t"/>
              <a:pathLst>
                <a:path extrusionOk="0" h="32277" w="32861">
                  <a:moveTo>
                    <a:pt x="21146" y="95"/>
                  </a:moveTo>
                  <a:lnTo>
                    <a:pt x="0" y="19240"/>
                  </a:lnTo>
                  <a:lnTo>
                    <a:pt x="17621" y="31433"/>
                  </a:lnTo>
                  <a:cubicBezTo>
                    <a:pt x="20193" y="33242"/>
                    <a:pt x="23717" y="32004"/>
                    <a:pt x="24765" y="29051"/>
                  </a:cubicBezTo>
                  <a:lnTo>
                    <a:pt x="32861" y="7239"/>
                  </a:lnTo>
                  <a:lnTo>
                    <a:pt x="21146" y="0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4893564" y="2228659"/>
              <a:ext cx="37623" cy="40671"/>
            </a:xfrm>
            <a:custGeom>
              <a:rect b="b" l="l" r="r" t="t"/>
              <a:pathLst>
                <a:path extrusionOk="0" h="40671" w="37623">
                  <a:moveTo>
                    <a:pt x="26670" y="0"/>
                  </a:moveTo>
                  <a:lnTo>
                    <a:pt x="10858" y="0"/>
                  </a:lnTo>
                  <a:lnTo>
                    <a:pt x="0" y="40672"/>
                  </a:lnTo>
                  <a:lnTo>
                    <a:pt x="37624" y="40672"/>
                  </a:lnTo>
                  <a:lnTo>
                    <a:pt x="26765" y="0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4897469" y="2201608"/>
              <a:ext cx="29527" cy="27146"/>
            </a:xfrm>
            <a:custGeom>
              <a:rect b="b" l="l" r="r" t="t"/>
              <a:pathLst>
                <a:path extrusionOk="0" h="27146" w="29527">
                  <a:moveTo>
                    <a:pt x="14764" y="0"/>
                  </a:moveTo>
                  <a:lnTo>
                    <a:pt x="0" y="10287"/>
                  </a:lnTo>
                  <a:lnTo>
                    <a:pt x="6858" y="27146"/>
                  </a:lnTo>
                  <a:lnTo>
                    <a:pt x="22669" y="27146"/>
                  </a:lnTo>
                  <a:lnTo>
                    <a:pt x="29527" y="10287"/>
                  </a:lnTo>
                  <a:lnTo>
                    <a:pt x="14764" y="0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4893564" y="2228659"/>
              <a:ext cx="26765" cy="40671"/>
            </a:xfrm>
            <a:custGeom>
              <a:rect b="b" l="l" r="r" t="t"/>
              <a:pathLst>
                <a:path extrusionOk="0" h="40671" w="26765">
                  <a:moveTo>
                    <a:pt x="26670" y="0"/>
                  </a:moveTo>
                  <a:lnTo>
                    <a:pt x="10858" y="0"/>
                  </a:lnTo>
                  <a:lnTo>
                    <a:pt x="0" y="40672"/>
                  </a:lnTo>
                  <a:lnTo>
                    <a:pt x="15907" y="40672"/>
                  </a:lnTo>
                  <a:lnTo>
                    <a:pt x="26765" y="0"/>
                  </a:lnTo>
                  <a:lnTo>
                    <a:pt x="26765" y="0"/>
                  </a:ln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4897469" y="2203227"/>
              <a:ext cx="22669" cy="25431"/>
            </a:xfrm>
            <a:custGeom>
              <a:rect b="b" l="l" r="r" t="t"/>
              <a:pathLst>
                <a:path extrusionOk="0" h="25431" w="22669">
                  <a:moveTo>
                    <a:pt x="12382" y="0"/>
                  </a:moveTo>
                  <a:lnTo>
                    <a:pt x="0" y="8572"/>
                  </a:lnTo>
                  <a:lnTo>
                    <a:pt x="6858" y="25432"/>
                  </a:lnTo>
                  <a:lnTo>
                    <a:pt x="22669" y="25432"/>
                  </a:lnTo>
                  <a:cubicBezTo>
                    <a:pt x="22669" y="25432"/>
                    <a:pt x="12382" y="0"/>
                    <a:pt x="12382" y="0"/>
                  </a:cubicBezTo>
                  <a:close/>
                </a:path>
              </a:pathLst>
            </a:custGeom>
            <a:solidFill>
              <a:srgbClr val="F747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4845748" y="2112368"/>
              <a:ext cx="23240" cy="29509"/>
            </a:xfrm>
            <a:custGeom>
              <a:rect b="b" l="l" r="r" t="t"/>
              <a:pathLst>
                <a:path extrusionOk="0" h="29509" w="23240">
                  <a:moveTo>
                    <a:pt x="23241" y="1039"/>
                  </a:moveTo>
                  <a:cubicBezTo>
                    <a:pt x="12478" y="-2771"/>
                    <a:pt x="0" y="4373"/>
                    <a:pt x="0" y="14755"/>
                  </a:cubicBezTo>
                  <a:cubicBezTo>
                    <a:pt x="0" y="25137"/>
                    <a:pt x="12478" y="32281"/>
                    <a:pt x="23241" y="28471"/>
                  </a:cubicBezTo>
                  <a:lnTo>
                    <a:pt x="23241" y="1134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4955571" y="2112368"/>
              <a:ext cx="23241" cy="29509"/>
            </a:xfrm>
            <a:custGeom>
              <a:rect b="b" l="l" r="r" t="t"/>
              <a:pathLst>
                <a:path extrusionOk="0" h="29509" w="23241">
                  <a:moveTo>
                    <a:pt x="0" y="1039"/>
                  </a:moveTo>
                  <a:cubicBezTo>
                    <a:pt x="10763" y="-2771"/>
                    <a:pt x="23241" y="4373"/>
                    <a:pt x="23241" y="14755"/>
                  </a:cubicBezTo>
                  <a:cubicBezTo>
                    <a:pt x="23241" y="25137"/>
                    <a:pt x="10763" y="32281"/>
                    <a:pt x="0" y="28471"/>
                  </a:cubicBezTo>
                  <a:lnTo>
                    <a:pt x="0" y="1134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4845746" y="2120741"/>
              <a:ext cx="23242" cy="21060"/>
            </a:xfrm>
            <a:custGeom>
              <a:rect b="b" l="l" r="r" t="t"/>
              <a:pathLst>
                <a:path extrusionOk="0" h="21060" w="23242">
                  <a:moveTo>
                    <a:pt x="1716" y="0"/>
                  </a:moveTo>
                  <a:cubicBezTo>
                    <a:pt x="-5046" y="12097"/>
                    <a:pt x="9432" y="24860"/>
                    <a:pt x="23243" y="20003"/>
                  </a:cubicBezTo>
                  <a:lnTo>
                    <a:pt x="23243" y="7430"/>
                  </a:lnTo>
                  <a:cubicBezTo>
                    <a:pt x="14861" y="10382"/>
                    <a:pt x="5431" y="6763"/>
                    <a:pt x="1716" y="0"/>
                  </a:cubicBezTo>
                  <a:lnTo>
                    <a:pt x="1716" y="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4955571" y="2120741"/>
              <a:ext cx="23242" cy="21091"/>
            </a:xfrm>
            <a:custGeom>
              <a:rect b="b" l="l" r="r" t="t"/>
              <a:pathLst>
                <a:path extrusionOk="0" h="21091" w="23242">
                  <a:moveTo>
                    <a:pt x="0" y="7430"/>
                  </a:moveTo>
                  <a:lnTo>
                    <a:pt x="0" y="20003"/>
                  </a:lnTo>
                  <a:cubicBezTo>
                    <a:pt x="13811" y="24956"/>
                    <a:pt x="28289" y="12097"/>
                    <a:pt x="21527" y="0"/>
                  </a:cubicBezTo>
                  <a:cubicBezTo>
                    <a:pt x="17812" y="6668"/>
                    <a:pt x="8382" y="10382"/>
                    <a:pt x="0" y="7430"/>
                  </a:cubicBezTo>
                  <a:lnTo>
                    <a:pt x="0" y="743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4867355" y="2085462"/>
              <a:ext cx="89835" cy="90501"/>
            </a:xfrm>
            <a:custGeom>
              <a:rect b="b" l="l" r="r" t="t"/>
              <a:pathLst>
                <a:path extrusionOk="0" h="90501" w="89835">
                  <a:moveTo>
                    <a:pt x="87836" y="11752"/>
                  </a:moveTo>
                  <a:cubicBezTo>
                    <a:pt x="88979" y="11847"/>
                    <a:pt x="89836" y="12799"/>
                    <a:pt x="89836" y="13942"/>
                  </a:cubicBezTo>
                  <a:cubicBezTo>
                    <a:pt x="89836" y="51757"/>
                    <a:pt x="89836" y="46232"/>
                    <a:pt x="89836" y="48042"/>
                  </a:cubicBezTo>
                  <a:cubicBezTo>
                    <a:pt x="87264" y="98715"/>
                    <a:pt x="15160" y="106621"/>
                    <a:pt x="1634" y="57662"/>
                  </a:cubicBezTo>
                  <a:cubicBezTo>
                    <a:pt x="872" y="54995"/>
                    <a:pt x="396" y="52423"/>
                    <a:pt x="206" y="49280"/>
                  </a:cubicBezTo>
                  <a:cubicBezTo>
                    <a:pt x="-80" y="46137"/>
                    <a:pt x="15" y="28897"/>
                    <a:pt x="15" y="28897"/>
                  </a:cubicBezTo>
                  <a:cubicBezTo>
                    <a:pt x="15" y="20134"/>
                    <a:pt x="7826" y="13371"/>
                    <a:pt x="16589" y="14609"/>
                  </a:cubicBezTo>
                  <a:cubicBezTo>
                    <a:pt x="30305" y="16609"/>
                    <a:pt x="50402" y="15847"/>
                    <a:pt x="67833" y="893"/>
                  </a:cubicBezTo>
                  <a:cubicBezTo>
                    <a:pt x="69643" y="-631"/>
                    <a:pt x="72405" y="-155"/>
                    <a:pt x="73548" y="1941"/>
                  </a:cubicBezTo>
                  <a:cubicBezTo>
                    <a:pt x="75739" y="5846"/>
                    <a:pt x="80025" y="10990"/>
                    <a:pt x="87931" y="11752"/>
                  </a:cubicBezTo>
                  <a:lnTo>
                    <a:pt x="87931" y="11752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4867355" y="2100018"/>
              <a:ext cx="56593" cy="76083"/>
            </a:xfrm>
            <a:custGeom>
              <a:rect b="b" l="l" r="r" t="t"/>
              <a:pathLst>
                <a:path extrusionOk="0" h="76083" w="56593">
                  <a:moveTo>
                    <a:pt x="23256" y="33486"/>
                  </a:moveTo>
                  <a:cubicBezTo>
                    <a:pt x="23256" y="31771"/>
                    <a:pt x="23256" y="37105"/>
                    <a:pt x="23256" y="815"/>
                  </a:cubicBezTo>
                  <a:cubicBezTo>
                    <a:pt x="20875" y="720"/>
                    <a:pt x="18684" y="434"/>
                    <a:pt x="16589" y="148"/>
                  </a:cubicBezTo>
                  <a:cubicBezTo>
                    <a:pt x="7826" y="-1090"/>
                    <a:pt x="15" y="5578"/>
                    <a:pt x="15" y="14436"/>
                  </a:cubicBezTo>
                  <a:cubicBezTo>
                    <a:pt x="15" y="14436"/>
                    <a:pt x="-80" y="31581"/>
                    <a:pt x="206" y="34819"/>
                  </a:cubicBezTo>
                  <a:cubicBezTo>
                    <a:pt x="2397" y="63299"/>
                    <a:pt x="28495" y="81682"/>
                    <a:pt x="56594" y="74539"/>
                  </a:cubicBezTo>
                  <a:cubicBezTo>
                    <a:pt x="39258" y="70157"/>
                    <a:pt x="24494" y="56060"/>
                    <a:pt x="23351" y="33581"/>
                  </a:cubicBezTo>
                  <a:lnTo>
                    <a:pt x="23351" y="33581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4811267" y="2173694"/>
              <a:ext cx="25913" cy="71824"/>
            </a:xfrm>
            <a:custGeom>
              <a:rect b="b" l="l" r="r" t="t"/>
              <a:pathLst>
                <a:path extrusionOk="0" h="71824" w="25913">
                  <a:moveTo>
                    <a:pt x="5715" y="71824"/>
                  </a:moveTo>
                  <a:cubicBezTo>
                    <a:pt x="2572" y="71824"/>
                    <a:pt x="0" y="69252"/>
                    <a:pt x="0" y="66109"/>
                  </a:cubicBezTo>
                  <a:lnTo>
                    <a:pt x="0" y="22008"/>
                  </a:lnTo>
                  <a:cubicBezTo>
                    <a:pt x="0" y="16484"/>
                    <a:pt x="2667" y="11340"/>
                    <a:pt x="7144" y="8102"/>
                  </a:cubicBezTo>
                  <a:lnTo>
                    <a:pt x="16859" y="1053"/>
                  </a:lnTo>
                  <a:cubicBezTo>
                    <a:pt x="19431" y="-756"/>
                    <a:pt x="23050" y="-185"/>
                    <a:pt x="24860" y="2387"/>
                  </a:cubicBezTo>
                  <a:cubicBezTo>
                    <a:pt x="26670" y="4959"/>
                    <a:pt x="26099" y="8578"/>
                    <a:pt x="23527" y="10388"/>
                  </a:cubicBezTo>
                  <a:lnTo>
                    <a:pt x="13811" y="17436"/>
                  </a:lnTo>
                  <a:cubicBezTo>
                    <a:pt x="12383" y="18484"/>
                    <a:pt x="11430" y="20199"/>
                    <a:pt x="11430" y="22008"/>
                  </a:cubicBezTo>
                  <a:lnTo>
                    <a:pt x="11430" y="66109"/>
                  </a:lnTo>
                  <a:cubicBezTo>
                    <a:pt x="11430" y="69252"/>
                    <a:pt x="8858" y="71824"/>
                    <a:pt x="5715" y="71824"/>
                  </a:cubicBezTo>
                  <a:lnTo>
                    <a:pt x="5715" y="71824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4829262" y="2156823"/>
              <a:ext cx="28980" cy="27258"/>
            </a:xfrm>
            <a:custGeom>
              <a:rect b="b" l="l" r="r" t="t"/>
              <a:pathLst>
                <a:path extrusionOk="0" h="27258" w="28980">
                  <a:moveTo>
                    <a:pt x="11342" y="27259"/>
                  </a:moveTo>
                  <a:cubicBezTo>
                    <a:pt x="389" y="27259"/>
                    <a:pt x="-4183" y="13162"/>
                    <a:pt x="4675" y="6780"/>
                  </a:cubicBezTo>
                  <a:lnTo>
                    <a:pt x="11056" y="2113"/>
                  </a:lnTo>
                  <a:cubicBezTo>
                    <a:pt x="16105" y="-1507"/>
                    <a:pt x="23249" y="-364"/>
                    <a:pt x="26868" y="4685"/>
                  </a:cubicBezTo>
                  <a:cubicBezTo>
                    <a:pt x="30487" y="9733"/>
                    <a:pt x="29344" y="16877"/>
                    <a:pt x="24296" y="20496"/>
                  </a:cubicBezTo>
                  <a:cubicBezTo>
                    <a:pt x="19248" y="23735"/>
                    <a:pt x="16772" y="27259"/>
                    <a:pt x="11247" y="27259"/>
                  </a:cubicBezTo>
                  <a:lnTo>
                    <a:pt x="11247" y="27259"/>
                  </a:lnTo>
                  <a:close/>
                </a:path>
              </a:pathLst>
            </a:custGeom>
            <a:solidFill>
              <a:srgbClr val="18266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4829238" y="2157603"/>
              <a:ext cx="25749" cy="26479"/>
            </a:xfrm>
            <a:custGeom>
              <a:rect b="b" l="l" r="r" t="t"/>
              <a:pathLst>
                <a:path extrusionOk="0" h="26479" w="25749">
                  <a:moveTo>
                    <a:pt x="13653" y="0"/>
                  </a:moveTo>
                  <a:cubicBezTo>
                    <a:pt x="11366" y="857"/>
                    <a:pt x="10795" y="1714"/>
                    <a:pt x="4699" y="6001"/>
                  </a:cubicBezTo>
                  <a:cubicBezTo>
                    <a:pt x="-4159" y="12382"/>
                    <a:pt x="317" y="26479"/>
                    <a:pt x="11366" y="26479"/>
                  </a:cubicBezTo>
                  <a:cubicBezTo>
                    <a:pt x="13653" y="26479"/>
                    <a:pt x="15938" y="25813"/>
                    <a:pt x="17939" y="24289"/>
                  </a:cubicBezTo>
                  <a:cubicBezTo>
                    <a:pt x="24130" y="19717"/>
                    <a:pt x="24511" y="19717"/>
                    <a:pt x="25749" y="18478"/>
                  </a:cubicBezTo>
                  <a:cubicBezTo>
                    <a:pt x="14415" y="22955"/>
                    <a:pt x="4985" y="8572"/>
                    <a:pt x="13653" y="0"/>
                  </a:cubicBezTo>
                  <a:lnTo>
                    <a:pt x="13653" y="0"/>
                  </a:lnTo>
                  <a:close/>
                </a:path>
              </a:pathLst>
            </a:custGeom>
            <a:solidFill>
              <a:srgbClr val="18266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4802314" y="2239803"/>
              <a:ext cx="29337" cy="31908"/>
            </a:xfrm>
            <a:custGeom>
              <a:rect b="b" l="l" r="r" t="t"/>
              <a:pathLst>
                <a:path extrusionOk="0" h="31908" w="29337">
                  <a:moveTo>
                    <a:pt x="29337" y="31909"/>
                  </a:moveTo>
                  <a:lnTo>
                    <a:pt x="29337" y="14669"/>
                  </a:lnTo>
                  <a:cubicBezTo>
                    <a:pt x="29337" y="6572"/>
                    <a:pt x="22765" y="0"/>
                    <a:pt x="14669" y="0"/>
                  </a:cubicBezTo>
                  <a:cubicBezTo>
                    <a:pt x="6572" y="0"/>
                    <a:pt x="0" y="6572"/>
                    <a:pt x="0" y="14669"/>
                  </a:cubicBezTo>
                  <a:lnTo>
                    <a:pt x="0" y="31909"/>
                  </a:lnTo>
                  <a:lnTo>
                    <a:pt x="29337" y="31909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4802314" y="2239816"/>
              <a:ext cx="22002" cy="31895"/>
            </a:xfrm>
            <a:custGeom>
              <a:rect b="b" l="l" r="r" t="t"/>
              <a:pathLst>
                <a:path extrusionOk="0" h="31895" w="22002">
                  <a:moveTo>
                    <a:pt x="22003" y="1987"/>
                  </a:moveTo>
                  <a:cubicBezTo>
                    <a:pt x="12287" y="-3633"/>
                    <a:pt x="0" y="3321"/>
                    <a:pt x="0" y="14655"/>
                  </a:cubicBezTo>
                  <a:lnTo>
                    <a:pt x="0" y="31896"/>
                  </a:lnTo>
                  <a:lnTo>
                    <a:pt x="14669" y="31896"/>
                  </a:lnTo>
                  <a:lnTo>
                    <a:pt x="14669" y="14655"/>
                  </a:lnTo>
                  <a:cubicBezTo>
                    <a:pt x="14669" y="9226"/>
                    <a:pt x="17621" y="4464"/>
                    <a:pt x="22003" y="1987"/>
                  </a:cubicBezTo>
                  <a:lnTo>
                    <a:pt x="22003" y="1987"/>
                  </a:lnTo>
                  <a:close/>
                </a:path>
              </a:pathLst>
            </a:custGeom>
            <a:solidFill>
              <a:srgbClr val="4E416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4820697" y="2312384"/>
              <a:ext cx="182498" cy="106013"/>
            </a:xfrm>
            <a:custGeom>
              <a:rect b="b" l="l" r="r" t="t"/>
              <a:pathLst>
                <a:path extrusionOk="0" h="106013" w="182498">
                  <a:moveTo>
                    <a:pt x="0" y="0"/>
                  </a:moveTo>
                  <a:lnTo>
                    <a:pt x="10287" y="95536"/>
                  </a:lnTo>
                  <a:cubicBezTo>
                    <a:pt x="10954" y="101441"/>
                    <a:pt x="16002" y="106013"/>
                    <a:pt x="21908" y="106013"/>
                  </a:cubicBezTo>
                  <a:lnTo>
                    <a:pt x="162973" y="106013"/>
                  </a:lnTo>
                  <a:cubicBezTo>
                    <a:pt x="168592" y="106013"/>
                    <a:pt x="173355" y="101727"/>
                    <a:pt x="173926" y="96107"/>
                  </a:cubicBezTo>
                  <a:lnTo>
                    <a:pt x="179832" y="33719"/>
                  </a:lnTo>
                  <a:lnTo>
                    <a:pt x="1824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4820602" y="2312384"/>
              <a:ext cx="44862" cy="106013"/>
            </a:xfrm>
            <a:custGeom>
              <a:rect b="b" l="l" r="r" t="t"/>
              <a:pathLst>
                <a:path extrusionOk="0" h="106013" w="44862">
                  <a:moveTo>
                    <a:pt x="33242" y="95536"/>
                  </a:moveTo>
                  <a:lnTo>
                    <a:pt x="22955" y="0"/>
                  </a:lnTo>
                  <a:lnTo>
                    <a:pt x="0" y="0"/>
                  </a:lnTo>
                  <a:lnTo>
                    <a:pt x="10287" y="95536"/>
                  </a:lnTo>
                  <a:cubicBezTo>
                    <a:pt x="10954" y="101441"/>
                    <a:pt x="16002" y="106013"/>
                    <a:pt x="21907" y="106013"/>
                  </a:cubicBezTo>
                  <a:lnTo>
                    <a:pt x="44863" y="106013"/>
                  </a:lnTo>
                  <a:cubicBezTo>
                    <a:pt x="38862" y="106013"/>
                    <a:pt x="33814" y="101537"/>
                    <a:pt x="33147" y="95536"/>
                  </a:cubicBezTo>
                  <a:lnTo>
                    <a:pt x="33147" y="95536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4791826" y="2269426"/>
              <a:ext cx="174101" cy="45243"/>
            </a:xfrm>
            <a:custGeom>
              <a:rect b="b" l="l" r="r" t="t"/>
              <a:pathLst>
                <a:path extrusionOk="0" h="45243" w="174101">
                  <a:moveTo>
                    <a:pt x="164698" y="28575"/>
                  </a:moveTo>
                  <a:cubicBezTo>
                    <a:pt x="161459" y="25432"/>
                    <a:pt x="161459" y="20193"/>
                    <a:pt x="164698" y="17050"/>
                  </a:cubicBezTo>
                  <a:cubicBezTo>
                    <a:pt x="167365" y="13335"/>
                    <a:pt x="174985" y="10668"/>
                    <a:pt x="173937" y="0"/>
                  </a:cubicBezTo>
                  <a:lnTo>
                    <a:pt x="5345" y="0"/>
                  </a:lnTo>
                  <a:cubicBezTo>
                    <a:pt x="2011" y="0"/>
                    <a:pt x="-561" y="3048"/>
                    <a:pt x="106" y="6286"/>
                  </a:cubicBezTo>
                  <a:lnTo>
                    <a:pt x="6011" y="38576"/>
                  </a:lnTo>
                  <a:cubicBezTo>
                    <a:pt x="6678" y="42481"/>
                    <a:pt x="10107" y="45244"/>
                    <a:pt x="14012" y="45244"/>
                  </a:cubicBezTo>
                  <a:lnTo>
                    <a:pt x="174032" y="45244"/>
                  </a:lnTo>
                  <a:cubicBezTo>
                    <a:pt x="174890" y="35052"/>
                    <a:pt x="167555" y="32290"/>
                    <a:pt x="164793" y="28575"/>
                  </a:cubicBezTo>
                  <a:lnTo>
                    <a:pt x="164793" y="28575"/>
                  </a:lnTo>
                  <a:close/>
                </a:path>
              </a:pathLst>
            </a:custGeom>
            <a:solidFill>
              <a:srgbClr val="9518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4791731" y="2269426"/>
              <a:ext cx="53922" cy="45243"/>
            </a:xfrm>
            <a:custGeom>
              <a:rect b="b" l="l" r="r" t="t"/>
              <a:pathLst>
                <a:path extrusionOk="0" h="45243" w="53922">
                  <a:moveTo>
                    <a:pt x="45921" y="38576"/>
                  </a:moveTo>
                  <a:lnTo>
                    <a:pt x="40016" y="6286"/>
                  </a:lnTo>
                  <a:cubicBezTo>
                    <a:pt x="39444" y="2953"/>
                    <a:pt x="41921" y="0"/>
                    <a:pt x="45254" y="0"/>
                  </a:cubicBezTo>
                  <a:lnTo>
                    <a:pt x="5345" y="0"/>
                  </a:lnTo>
                  <a:cubicBezTo>
                    <a:pt x="2011" y="0"/>
                    <a:pt x="-561" y="3048"/>
                    <a:pt x="106" y="6286"/>
                  </a:cubicBezTo>
                  <a:lnTo>
                    <a:pt x="6011" y="38576"/>
                  </a:lnTo>
                  <a:cubicBezTo>
                    <a:pt x="6678" y="42481"/>
                    <a:pt x="10107" y="45244"/>
                    <a:pt x="14012" y="45244"/>
                  </a:cubicBezTo>
                  <a:lnTo>
                    <a:pt x="53922" y="45244"/>
                  </a:lnTo>
                  <a:cubicBezTo>
                    <a:pt x="50017" y="45244"/>
                    <a:pt x="46588" y="42386"/>
                    <a:pt x="45921" y="38576"/>
                  </a:cubicBezTo>
                  <a:lnTo>
                    <a:pt x="45921" y="38576"/>
                  </a:lnTo>
                  <a:close/>
                </a:path>
              </a:pathLst>
            </a:custGeom>
            <a:solidFill>
              <a:srgbClr val="9518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4867846" y="2348960"/>
              <a:ext cx="88677" cy="11430"/>
            </a:xfrm>
            <a:custGeom>
              <a:rect b="b" l="l" r="r" t="t"/>
              <a:pathLst>
                <a:path extrusionOk="0" h="11430" w="88677">
                  <a:moveTo>
                    <a:pt x="82963" y="11430"/>
                  </a:moveTo>
                  <a:lnTo>
                    <a:pt x="5715" y="11430"/>
                  </a:lnTo>
                  <a:cubicBezTo>
                    <a:pt x="2572" y="11430"/>
                    <a:pt x="0" y="8858"/>
                    <a:pt x="0" y="5715"/>
                  </a:cubicBezTo>
                  <a:cubicBezTo>
                    <a:pt x="0" y="2572"/>
                    <a:pt x="2572" y="0"/>
                    <a:pt x="5715" y="0"/>
                  </a:cubicBezTo>
                  <a:lnTo>
                    <a:pt x="82963" y="0"/>
                  </a:lnTo>
                  <a:cubicBezTo>
                    <a:pt x="86106" y="0"/>
                    <a:pt x="88678" y="2572"/>
                    <a:pt x="88678" y="5715"/>
                  </a:cubicBezTo>
                  <a:cubicBezTo>
                    <a:pt x="88678" y="8858"/>
                    <a:pt x="86106" y="11430"/>
                    <a:pt x="82963" y="11430"/>
                  </a:cubicBezTo>
                  <a:lnTo>
                    <a:pt x="82963" y="11430"/>
                  </a:lnTo>
                  <a:close/>
                </a:path>
              </a:pathLst>
            </a:custGeom>
            <a:solidFill>
              <a:srgbClr val="F7CF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5" name="Google Shape;445;p28"/>
            <p:cNvGrpSpPr/>
            <p:nvPr/>
          </p:nvGrpSpPr>
          <p:grpSpPr>
            <a:xfrm>
              <a:off x="4867846" y="2233109"/>
              <a:ext cx="203596" cy="153665"/>
              <a:chOff x="4867846" y="2233109"/>
              <a:chExt cx="203596" cy="153665"/>
            </a:xfrm>
          </p:grpSpPr>
          <p:sp>
            <p:nvSpPr>
              <p:cNvPr id="446" name="Google Shape;446;p28"/>
              <p:cNvSpPr/>
              <p:nvPr/>
            </p:nvSpPr>
            <p:spPr>
              <a:xfrm>
                <a:off x="4867846" y="2375344"/>
                <a:ext cx="88677" cy="11430"/>
              </a:xfrm>
              <a:custGeom>
                <a:rect b="b" l="l" r="r" t="t"/>
                <a:pathLst>
                  <a:path extrusionOk="0" h="11430" w="88677">
                    <a:moveTo>
                      <a:pt x="82963" y="11430"/>
                    </a:moveTo>
                    <a:lnTo>
                      <a:pt x="5715" y="11430"/>
                    </a:lnTo>
                    <a:cubicBezTo>
                      <a:pt x="2572" y="11430"/>
                      <a:pt x="0" y="8858"/>
                      <a:pt x="0" y="5715"/>
                    </a:cubicBezTo>
                    <a:cubicBezTo>
                      <a:pt x="0" y="2572"/>
                      <a:pt x="2572" y="0"/>
                      <a:pt x="5715" y="0"/>
                    </a:cubicBezTo>
                    <a:lnTo>
                      <a:pt x="82963" y="0"/>
                    </a:lnTo>
                    <a:cubicBezTo>
                      <a:pt x="86106" y="0"/>
                      <a:pt x="88678" y="2572"/>
                      <a:pt x="88678" y="5715"/>
                    </a:cubicBezTo>
                    <a:cubicBezTo>
                      <a:pt x="88678" y="8858"/>
                      <a:pt x="86106" y="11430"/>
                      <a:pt x="82963" y="11430"/>
                    </a:cubicBezTo>
                    <a:lnTo>
                      <a:pt x="82963" y="11430"/>
                    </a:lnTo>
                    <a:close/>
                  </a:path>
                </a:pathLst>
              </a:custGeom>
              <a:solidFill>
                <a:srgbClr val="F7CF9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28"/>
              <p:cNvSpPr/>
              <p:nvPr/>
            </p:nvSpPr>
            <p:spPr>
              <a:xfrm>
                <a:off x="4947999" y="2233109"/>
                <a:ext cx="123443" cy="118231"/>
              </a:xfrm>
              <a:custGeom>
                <a:rect b="b" l="l" r="r" t="t"/>
                <a:pathLst>
                  <a:path extrusionOk="0" h="118231" w="123443">
                    <a:moveTo>
                      <a:pt x="121015" y="53367"/>
                    </a:moveTo>
                    <a:lnTo>
                      <a:pt x="115967" y="48414"/>
                    </a:lnTo>
                    <a:cubicBezTo>
                      <a:pt x="108633" y="41270"/>
                      <a:pt x="112919" y="32602"/>
                      <a:pt x="113014" y="28983"/>
                    </a:cubicBezTo>
                    <a:cubicBezTo>
                      <a:pt x="113776" y="24506"/>
                      <a:pt x="110728" y="20315"/>
                      <a:pt x="106251" y="19648"/>
                    </a:cubicBezTo>
                    <a:cubicBezTo>
                      <a:pt x="102822" y="18600"/>
                      <a:pt x="93107" y="19934"/>
                      <a:pt x="88630" y="10885"/>
                    </a:cubicBezTo>
                    <a:lnTo>
                      <a:pt x="85487" y="4503"/>
                    </a:lnTo>
                    <a:cubicBezTo>
                      <a:pt x="83486" y="408"/>
                      <a:pt x="78534" y="-1212"/>
                      <a:pt x="74533" y="979"/>
                    </a:cubicBezTo>
                    <a:cubicBezTo>
                      <a:pt x="71199" y="2217"/>
                      <a:pt x="64151" y="8980"/>
                      <a:pt x="55102" y="4218"/>
                    </a:cubicBezTo>
                    <a:lnTo>
                      <a:pt x="48911" y="979"/>
                    </a:lnTo>
                    <a:cubicBezTo>
                      <a:pt x="44910" y="-1116"/>
                      <a:pt x="39957" y="408"/>
                      <a:pt x="37957" y="4503"/>
                    </a:cubicBezTo>
                    <a:cubicBezTo>
                      <a:pt x="35957" y="7456"/>
                      <a:pt x="34147" y="17172"/>
                      <a:pt x="24146" y="18600"/>
                    </a:cubicBezTo>
                    <a:lnTo>
                      <a:pt x="17192" y="19648"/>
                    </a:lnTo>
                    <a:cubicBezTo>
                      <a:pt x="12716" y="20315"/>
                      <a:pt x="9668" y="24506"/>
                      <a:pt x="10430" y="28983"/>
                    </a:cubicBezTo>
                    <a:cubicBezTo>
                      <a:pt x="10430" y="32507"/>
                      <a:pt x="14811" y="41365"/>
                      <a:pt x="7477" y="48414"/>
                    </a:cubicBezTo>
                    <a:lnTo>
                      <a:pt x="2429" y="53367"/>
                    </a:lnTo>
                    <a:cubicBezTo>
                      <a:pt x="-810" y="56510"/>
                      <a:pt x="-810" y="61749"/>
                      <a:pt x="2429" y="64892"/>
                    </a:cubicBezTo>
                    <a:lnTo>
                      <a:pt x="7477" y="69845"/>
                    </a:lnTo>
                    <a:cubicBezTo>
                      <a:pt x="14811" y="76989"/>
                      <a:pt x="10525" y="85656"/>
                      <a:pt x="10430" y="89276"/>
                    </a:cubicBezTo>
                    <a:cubicBezTo>
                      <a:pt x="9668" y="93753"/>
                      <a:pt x="12716" y="97944"/>
                      <a:pt x="17192" y="98610"/>
                    </a:cubicBezTo>
                    <a:cubicBezTo>
                      <a:pt x="20622" y="99658"/>
                      <a:pt x="30337" y="98325"/>
                      <a:pt x="34814" y="107373"/>
                    </a:cubicBezTo>
                    <a:lnTo>
                      <a:pt x="37957" y="113755"/>
                    </a:lnTo>
                    <a:cubicBezTo>
                      <a:pt x="39386" y="116613"/>
                      <a:pt x="42243" y="118232"/>
                      <a:pt x="45196" y="118232"/>
                    </a:cubicBezTo>
                    <a:cubicBezTo>
                      <a:pt x="48339" y="118232"/>
                      <a:pt x="49768" y="116613"/>
                      <a:pt x="55102" y="114041"/>
                    </a:cubicBezTo>
                    <a:cubicBezTo>
                      <a:pt x="64151" y="109278"/>
                      <a:pt x="71009" y="116041"/>
                      <a:pt x="74533" y="117279"/>
                    </a:cubicBezTo>
                    <a:cubicBezTo>
                      <a:pt x="78534" y="119375"/>
                      <a:pt x="83486" y="117756"/>
                      <a:pt x="85487" y="113755"/>
                    </a:cubicBezTo>
                    <a:lnTo>
                      <a:pt x="88630" y="107373"/>
                    </a:lnTo>
                    <a:cubicBezTo>
                      <a:pt x="93202" y="98229"/>
                      <a:pt x="102727" y="99563"/>
                      <a:pt x="106251" y="98610"/>
                    </a:cubicBezTo>
                    <a:cubicBezTo>
                      <a:pt x="110728" y="97944"/>
                      <a:pt x="113776" y="93753"/>
                      <a:pt x="113014" y="89276"/>
                    </a:cubicBezTo>
                    <a:lnTo>
                      <a:pt x="111871" y="82418"/>
                    </a:lnTo>
                    <a:cubicBezTo>
                      <a:pt x="110157" y="72321"/>
                      <a:pt x="118729" y="67845"/>
                      <a:pt x="121015" y="64892"/>
                    </a:cubicBezTo>
                    <a:cubicBezTo>
                      <a:pt x="124253" y="61749"/>
                      <a:pt x="124253" y="56510"/>
                      <a:pt x="121015" y="53367"/>
                    </a:cubicBezTo>
                    <a:lnTo>
                      <a:pt x="121015" y="53367"/>
                    </a:lnTo>
                    <a:close/>
                  </a:path>
                </a:pathLst>
              </a:custGeom>
              <a:solidFill>
                <a:srgbClr val="1F143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8" name="Google Shape;448;p28"/>
            <p:cNvSpPr/>
            <p:nvPr/>
          </p:nvSpPr>
          <p:spPr>
            <a:xfrm>
              <a:off x="4985626" y="2275447"/>
              <a:ext cx="48315" cy="40307"/>
            </a:xfrm>
            <a:custGeom>
              <a:rect b="b" l="l" r="r" t="t"/>
              <a:pathLst>
                <a:path extrusionOk="0" h="40307" w="48315">
                  <a:moveTo>
                    <a:pt x="12998" y="38175"/>
                  </a:moveTo>
                  <a:lnTo>
                    <a:pt x="1282" y="23697"/>
                  </a:lnTo>
                  <a:cubicBezTo>
                    <a:pt x="-718" y="21220"/>
                    <a:pt x="-337" y="17601"/>
                    <a:pt x="2139" y="15601"/>
                  </a:cubicBezTo>
                  <a:cubicBezTo>
                    <a:pt x="4616" y="13600"/>
                    <a:pt x="8235" y="13981"/>
                    <a:pt x="10236" y="16458"/>
                  </a:cubicBezTo>
                  <a:lnTo>
                    <a:pt x="17665" y="25602"/>
                  </a:lnTo>
                  <a:lnTo>
                    <a:pt x="38239" y="1980"/>
                  </a:lnTo>
                  <a:cubicBezTo>
                    <a:pt x="40335" y="-401"/>
                    <a:pt x="43954" y="-687"/>
                    <a:pt x="46335" y="1408"/>
                  </a:cubicBezTo>
                  <a:cubicBezTo>
                    <a:pt x="48717" y="3504"/>
                    <a:pt x="49002" y="7123"/>
                    <a:pt x="46907" y="9505"/>
                  </a:cubicBezTo>
                  <a:lnTo>
                    <a:pt x="21856" y="38365"/>
                  </a:lnTo>
                  <a:cubicBezTo>
                    <a:pt x="19475" y="41032"/>
                    <a:pt x="15284" y="40937"/>
                    <a:pt x="13093" y="38175"/>
                  </a:cubicBezTo>
                  <a:lnTo>
                    <a:pt x="13093" y="38175"/>
                  </a:lnTo>
                  <a:close/>
                </a:path>
              </a:pathLst>
            </a:custGeom>
            <a:solidFill>
              <a:srgbClr val="E7E7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4947999" y="2233151"/>
              <a:ext cx="86248" cy="118189"/>
            </a:xfrm>
            <a:custGeom>
              <a:rect b="b" l="l" r="r" t="t"/>
              <a:pathLst>
                <a:path extrusionOk="0" h="118189" w="86248">
                  <a:moveTo>
                    <a:pt x="29289" y="82852"/>
                  </a:moveTo>
                  <a:cubicBezTo>
                    <a:pt x="13001" y="54563"/>
                    <a:pt x="22622" y="18368"/>
                    <a:pt x="51101" y="2080"/>
                  </a:cubicBezTo>
                  <a:lnTo>
                    <a:pt x="48911" y="937"/>
                  </a:lnTo>
                  <a:cubicBezTo>
                    <a:pt x="44910" y="-1158"/>
                    <a:pt x="39957" y="366"/>
                    <a:pt x="37957" y="4461"/>
                  </a:cubicBezTo>
                  <a:cubicBezTo>
                    <a:pt x="35957" y="7414"/>
                    <a:pt x="34147" y="17130"/>
                    <a:pt x="24146" y="18558"/>
                  </a:cubicBezTo>
                  <a:lnTo>
                    <a:pt x="17192" y="19606"/>
                  </a:lnTo>
                  <a:cubicBezTo>
                    <a:pt x="12716" y="20273"/>
                    <a:pt x="9668" y="24464"/>
                    <a:pt x="10430" y="28941"/>
                  </a:cubicBezTo>
                  <a:cubicBezTo>
                    <a:pt x="10430" y="32465"/>
                    <a:pt x="14811" y="41323"/>
                    <a:pt x="7477" y="48372"/>
                  </a:cubicBezTo>
                  <a:lnTo>
                    <a:pt x="2429" y="53325"/>
                  </a:lnTo>
                  <a:cubicBezTo>
                    <a:pt x="-810" y="56468"/>
                    <a:pt x="-810" y="61707"/>
                    <a:pt x="2429" y="64850"/>
                  </a:cubicBezTo>
                  <a:lnTo>
                    <a:pt x="7477" y="69803"/>
                  </a:lnTo>
                  <a:cubicBezTo>
                    <a:pt x="14811" y="76947"/>
                    <a:pt x="10525" y="85614"/>
                    <a:pt x="10430" y="89234"/>
                  </a:cubicBezTo>
                  <a:cubicBezTo>
                    <a:pt x="9668" y="93711"/>
                    <a:pt x="12716" y="97902"/>
                    <a:pt x="17192" y="98568"/>
                  </a:cubicBezTo>
                  <a:cubicBezTo>
                    <a:pt x="20622" y="99616"/>
                    <a:pt x="30337" y="98283"/>
                    <a:pt x="34814" y="107331"/>
                  </a:cubicBezTo>
                  <a:lnTo>
                    <a:pt x="37957" y="113713"/>
                  </a:lnTo>
                  <a:cubicBezTo>
                    <a:pt x="39386" y="116571"/>
                    <a:pt x="42243" y="118190"/>
                    <a:pt x="45196" y="118190"/>
                  </a:cubicBezTo>
                  <a:cubicBezTo>
                    <a:pt x="48339" y="118190"/>
                    <a:pt x="49768" y="116571"/>
                    <a:pt x="55102" y="113999"/>
                  </a:cubicBezTo>
                  <a:cubicBezTo>
                    <a:pt x="64151" y="109236"/>
                    <a:pt x="71009" y="115999"/>
                    <a:pt x="74533" y="117237"/>
                  </a:cubicBezTo>
                  <a:cubicBezTo>
                    <a:pt x="78534" y="119333"/>
                    <a:pt x="83486" y="117714"/>
                    <a:pt x="85487" y="113713"/>
                  </a:cubicBezTo>
                  <a:lnTo>
                    <a:pt x="86249" y="112189"/>
                  </a:lnTo>
                  <a:cubicBezTo>
                    <a:pt x="63865" y="114380"/>
                    <a:pt x="41291" y="103617"/>
                    <a:pt x="29289" y="82947"/>
                  </a:cubicBezTo>
                  <a:lnTo>
                    <a:pt x="29289" y="82947"/>
                  </a:lnTo>
                  <a:close/>
                </a:path>
              </a:pathLst>
            </a:custGeom>
            <a:solidFill>
              <a:srgbClr val="1F14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Pollster Ratings- Key Fields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55" name="Google Shape;455;p29"/>
          <p:cNvSpPr txBox="1"/>
          <p:nvPr>
            <p:ph idx="1" type="subTitle"/>
          </p:nvPr>
        </p:nvSpPr>
        <p:spPr>
          <a:xfrm>
            <a:off x="110250" y="1533800"/>
            <a:ext cx="210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FiveThirtyEight pollster rank based on numeric grade. Note that pollsters that are flagged as inactive do not have a numeric grade and appear at the end of the rankings; this is not intended to indicate anything about their skill level.</a:t>
            </a:r>
            <a:endParaRPr sz="1100"/>
          </a:p>
        </p:txBody>
      </p:sp>
      <p:sp>
        <p:nvSpPr>
          <p:cNvPr id="456" name="Google Shape;456;p29"/>
          <p:cNvSpPr txBox="1"/>
          <p:nvPr>
            <p:ph idx="2" type="subTitle"/>
          </p:nvPr>
        </p:nvSpPr>
        <p:spPr>
          <a:xfrm>
            <a:off x="2343700" y="1533792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Predictive Plus-Minus for pollster bias, as described in the pollster ratings methodology.</a:t>
            </a:r>
            <a:endParaRPr sz="1100"/>
          </a:p>
        </p:txBody>
      </p:sp>
      <p:sp>
        <p:nvSpPr>
          <p:cNvPr id="457" name="Google Shape;457;p29"/>
          <p:cNvSpPr txBox="1"/>
          <p:nvPr>
            <p:ph idx="3" type="subTitle"/>
          </p:nvPr>
        </p:nvSpPr>
        <p:spPr>
          <a:xfrm>
            <a:off x="110252" y="374698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Average transparency score for polls conducted by this pollster, weighted by the age of the survey</a:t>
            </a:r>
            <a:endParaRPr sz="1100"/>
          </a:p>
        </p:txBody>
      </p:sp>
      <p:sp>
        <p:nvSpPr>
          <p:cNvPr id="458" name="Google Shape;458;p29"/>
          <p:cNvSpPr txBox="1"/>
          <p:nvPr>
            <p:ph idx="4" type="subTitle"/>
          </p:nvPr>
        </p:nvSpPr>
        <p:spPr>
          <a:xfrm>
            <a:off x="2343700" y="3457356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Score including both error and bias (but not transparency). Lower numbers are better. Stands for Predictive Optimization of Latent skill Level in Surveys, Considering Overall Record, Empirically.</a:t>
            </a:r>
            <a:endParaRPr sz="1100"/>
          </a:p>
        </p:txBody>
      </p:sp>
      <p:sp>
        <p:nvSpPr>
          <p:cNvPr id="459" name="Google Shape;459;p29"/>
          <p:cNvSpPr txBox="1"/>
          <p:nvPr>
            <p:ph idx="7" type="subTitle"/>
          </p:nvPr>
        </p:nvSpPr>
        <p:spPr>
          <a:xfrm>
            <a:off x="110252" y="1179388"/>
            <a:ext cx="19782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Rank</a:t>
            </a:r>
            <a:endParaRPr sz="1800"/>
          </a:p>
        </p:txBody>
      </p:sp>
      <p:sp>
        <p:nvSpPr>
          <p:cNvPr id="460" name="Google Shape;460;p29"/>
          <p:cNvSpPr txBox="1"/>
          <p:nvPr>
            <p:ph idx="8" type="subTitle"/>
          </p:nvPr>
        </p:nvSpPr>
        <p:spPr>
          <a:xfrm>
            <a:off x="2339800" y="1179388"/>
            <a:ext cx="19782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Bias_ppm</a:t>
            </a:r>
            <a:endParaRPr sz="1800"/>
          </a:p>
        </p:txBody>
      </p:sp>
      <p:sp>
        <p:nvSpPr>
          <p:cNvPr id="461" name="Google Shape;461;p29"/>
          <p:cNvSpPr txBox="1"/>
          <p:nvPr>
            <p:ph idx="9" type="subTitle"/>
          </p:nvPr>
        </p:nvSpPr>
        <p:spPr>
          <a:xfrm>
            <a:off x="4571298" y="1179375"/>
            <a:ext cx="19782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Error_ppm</a:t>
            </a:r>
            <a:endParaRPr sz="1800"/>
          </a:p>
        </p:txBody>
      </p:sp>
      <p:sp>
        <p:nvSpPr>
          <p:cNvPr id="462" name="Google Shape;462;p29"/>
          <p:cNvSpPr txBox="1"/>
          <p:nvPr>
            <p:ph idx="5" type="subTitle"/>
          </p:nvPr>
        </p:nvSpPr>
        <p:spPr>
          <a:xfrm>
            <a:off x="4577148" y="1523355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Predictive Plus-Minus for pollster's absolute error, as described in the pollster ratings methodology.</a:t>
            </a:r>
            <a:endParaRPr sz="1100"/>
          </a:p>
        </p:txBody>
      </p:sp>
      <p:sp>
        <p:nvSpPr>
          <p:cNvPr id="463" name="Google Shape;463;p29"/>
          <p:cNvSpPr txBox="1"/>
          <p:nvPr>
            <p:ph idx="6" type="subTitle"/>
          </p:nvPr>
        </p:nvSpPr>
        <p:spPr>
          <a:xfrm>
            <a:off x="4577148" y="3457356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Percent of the pollster's polls that are considered partisan by FiveThirtyEight's standards</a:t>
            </a:r>
            <a:endParaRPr sz="1100"/>
          </a:p>
        </p:txBody>
      </p:sp>
      <p:sp>
        <p:nvSpPr>
          <p:cNvPr id="464" name="Google Shape;464;p29"/>
          <p:cNvSpPr txBox="1"/>
          <p:nvPr>
            <p:ph idx="13" type="subTitle"/>
          </p:nvPr>
        </p:nvSpPr>
        <p:spPr>
          <a:xfrm>
            <a:off x="57075" y="3144625"/>
            <a:ext cx="21048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Wtd. Avg. </a:t>
            </a:r>
            <a:r>
              <a:rPr lang="de" sz="1600"/>
              <a:t>Transparency</a:t>
            </a:r>
            <a:endParaRPr sz="1600"/>
          </a:p>
        </p:txBody>
      </p:sp>
      <p:sp>
        <p:nvSpPr>
          <p:cNvPr id="465" name="Google Shape;465;p29"/>
          <p:cNvSpPr txBox="1"/>
          <p:nvPr>
            <p:ph idx="14" type="subTitle"/>
          </p:nvPr>
        </p:nvSpPr>
        <p:spPr>
          <a:xfrm>
            <a:off x="2290525" y="3144625"/>
            <a:ext cx="19782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POLLSCORE</a:t>
            </a:r>
            <a:endParaRPr sz="1600"/>
          </a:p>
        </p:txBody>
      </p:sp>
      <p:sp>
        <p:nvSpPr>
          <p:cNvPr id="466" name="Google Shape;466;p29"/>
          <p:cNvSpPr txBox="1"/>
          <p:nvPr>
            <p:ph idx="15" type="subTitle"/>
          </p:nvPr>
        </p:nvSpPr>
        <p:spPr>
          <a:xfrm>
            <a:off x="4520075" y="3144625"/>
            <a:ext cx="23334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% Partisan</a:t>
            </a:r>
            <a:endParaRPr sz="1600"/>
          </a:p>
        </p:txBody>
      </p:sp>
      <p:cxnSp>
        <p:nvCxnSpPr>
          <p:cNvPr id="467" name="Google Shape;467;p29"/>
          <p:cNvCxnSpPr/>
          <p:nvPr/>
        </p:nvCxnSpPr>
        <p:spPr>
          <a:xfrm>
            <a:off x="0" y="1098550"/>
            <a:ext cx="3123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9"/>
          <p:cNvSpPr txBox="1"/>
          <p:nvPr>
            <p:ph idx="9" type="subTitle"/>
          </p:nvPr>
        </p:nvSpPr>
        <p:spPr>
          <a:xfrm>
            <a:off x="6802798" y="1179375"/>
            <a:ext cx="19782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#Polls Total</a:t>
            </a:r>
            <a:endParaRPr sz="1800"/>
          </a:p>
        </p:txBody>
      </p:sp>
      <p:sp>
        <p:nvSpPr>
          <p:cNvPr id="469" name="Google Shape;469;p29"/>
          <p:cNvSpPr txBox="1"/>
          <p:nvPr>
            <p:ph idx="5" type="subTitle"/>
          </p:nvPr>
        </p:nvSpPr>
        <p:spPr>
          <a:xfrm>
            <a:off x="6810598" y="153378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Neptun ist der am weitesten entfernte Planet von der Sonne. Er ist auch das viertgrößte Objekt im Sonnensystem </a:t>
            </a:r>
            <a:endParaRPr sz="1100"/>
          </a:p>
        </p:txBody>
      </p:sp>
      <p:sp>
        <p:nvSpPr>
          <p:cNvPr id="470" name="Google Shape;470;p29"/>
          <p:cNvSpPr txBox="1"/>
          <p:nvPr>
            <p:ph idx="6" type="subTitle"/>
          </p:nvPr>
        </p:nvSpPr>
        <p:spPr>
          <a:xfrm>
            <a:off x="6810598" y="346778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Number of questions used to evaluate the pollster, weighted by the age of the survey.</a:t>
            </a:r>
            <a:endParaRPr sz="1100"/>
          </a:p>
        </p:txBody>
      </p:sp>
      <p:sp>
        <p:nvSpPr>
          <p:cNvPr id="471" name="Google Shape;471;p29"/>
          <p:cNvSpPr txBox="1"/>
          <p:nvPr>
            <p:ph idx="15" type="subTitle"/>
          </p:nvPr>
        </p:nvSpPr>
        <p:spPr>
          <a:xfrm>
            <a:off x="6753525" y="3155050"/>
            <a:ext cx="23334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#Polls Time Wt.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0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Raw Polls - Key Fields</a:t>
            </a:r>
            <a:endParaRPr/>
          </a:p>
        </p:txBody>
      </p:sp>
      <p:graphicFrame>
        <p:nvGraphicFramePr>
          <p:cNvPr id="477" name="Google Shape;477;p30"/>
          <p:cNvGraphicFramePr/>
          <p:nvPr/>
        </p:nvGraphicFramePr>
        <p:xfrm>
          <a:off x="906150" y="128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{01ADBA0C-CEBF-4D95-896B-5EC09ADB84FF}</a:tableStyleId>
              </a:tblPr>
              <a:tblGrid>
                <a:gridCol w="850800"/>
                <a:gridCol w="6388200"/>
              </a:tblGrid>
              <a:tr h="273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600">
                          <a:solidFill>
                            <a:schemeClr val="lt1"/>
                          </a:solidFill>
                        </a:rPr>
                        <a:t>Header</a:t>
                      </a:r>
                      <a:endParaRPr b="1" sz="600">
                        <a:solidFill>
                          <a:schemeClr val="lt1"/>
                        </a:solidFill>
                      </a:endParaRPr>
                    </a:p>
                  </a:txBody>
                  <a:tcPr marT="57150" marB="57150" marR="123825" marL="1238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600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b="1" sz="600">
                        <a:solidFill>
                          <a:schemeClr val="lt1"/>
                        </a:solidFill>
                      </a:endParaRPr>
                    </a:p>
                  </a:txBody>
                  <a:tcPr marT="57150" marB="57150" marR="123825" marL="123825">
                    <a:solidFill>
                      <a:schemeClr val="lt2"/>
                    </a:solidFill>
                  </a:tcPr>
                </a:tc>
              </a:tr>
              <a:tr h="273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cycle</a:t>
                      </a:r>
                      <a:endParaRPr sz="6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</a:rPr>
                        <a:t>Election cycle.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</a:tr>
              <a:tr h="273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location</a:t>
                      </a:r>
                      <a:endParaRPr sz="6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</a:rPr>
                        <a:t>Geography of the question. This may be a state, House district, or the US.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</a:tr>
              <a:tr h="273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type_simple</a:t>
                      </a:r>
                      <a:endParaRPr sz="6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</a:rPr>
                        <a:t>Category of the race. This value is structured with the type of election (</a:t>
                      </a: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Sen</a:t>
                      </a:r>
                      <a:r>
                        <a:rPr lang="de" sz="6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Gov</a:t>
                      </a:r>
                      <a:r>
                        <a:rPr lang="de" sz="6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Pres</a:t>
                      </a:r>
                      <a:r>
                        <a:rPr lang="de" sz="600">
                          <a:solidFill>
                            <a:schemeClr val="dk1"/>
                          </a:solidFill>
                        </a:rPr>
                        <a:t>, or </a:t>
                      </a: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House</a:t>
                      </a:r>
                      <a:r>
                        <a:rPr lang="de" sz="600">
                          <a:solidFill>
                            <a:schemeClr val="dk1"/>
                          </a:solidFill>
                        </a:rPr>
                        <a:t>) followed by a dash, and then either </a:t>
                      </a: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</a:t>
                      </a:r>
                      <a:r>
                        <a:rPr lang="de" sz="600">
                          <a:solidFill>
                            <a:schemeClr val="dk1"/>
                          </a:solidFill>
                        </a:rPr>
                        <a:t> or </a:t>
                      </a: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</a:t>
                      </a:r>
                      <a:r>
                        <a:rPr lang="de" sz="600">
                          <a:solidFill>
                            <a:schemeClr val="dk1"/>
                          </a:solidFill>
                        </a:rPr>
                        <a:t> to indicate if the survey is of a primary or general election, respectively. House generic ballot polls are noted as </a:t>
                      </a: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House-G-US</a:t>
                      </a:r>
                      <a:r>
                        <a:rPr lang="de" sz="600">
                          <a:solidFill>
                            <a:schemeClr val="dk1"/>
                          </a:solidFill>
                        </a:rPr>
                        <a:t>.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</a:tr>
              <a:tr h="273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pollster</a:t>
                      </a:r>
                      <a:endParaRPr sz="6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</a:rPr>
                        <a:t>Pollster name.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</a:tr>
              <a:tr h="273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aapor_roper</a:t>
                      </a:r>
                      <a:endParaRPr sz="6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</a:rPr>
                        <a:t>Boolean flag for whether the pollster is a member of the </a:t>
                      </a:r>
                      <a:r>
                        <a:rPr lang="de" sz="600" u="sng">
                          <a:solidFill>
                            <a:schemeClr val="dk1"/>
                          </a:solid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AAPOR Transparency Initiative</a:t>
                      </a:r>
                      <a:r>
                        <a:rPr lang="de" sz="600">
                          <a:solidFill>
                            <a:schemeClr val="dk1"/>
                          </a:solidFill>
                        </a:rPr>
                        <a:t> or contributes polls to the </a:t>
                      </a:r>
                      <a:r>
                        <a:rPr lang="de" sz="600" u="sng">
                          <a:solidFill>
                            <a:schemeClr val="dk1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Roper Center</a:t>
                      </a:r>
                      <a:r>
                        <a:rPr lang="de" sz="600">
                          <a:solidFill>
                            <a:schemeClr val="dk1"/>
                          </a:solidFill>
                        </a:rPr>
                        <a:t>.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</a:tr>
              <a:tr h="273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methodology</a:t>
                      </a:r>
                      <a:endParaRPr sz="6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</a:rPr>
                        <a:t>Mode used to conduct this poll. This should be a combination of one or more of the following values, separated by a forward slash: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indent="-2667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Live Phone</a:t>
                      </a:r>
                      <a:r>
                        <a:rPr lang="de" sz="600">
                          <a:solidFill>
                            <a:schemeClr val="dk1"/>
                          </a:solidFill>
                        </a:rPr>
                        <a:t> — Live telephone interviews, may or may not include calls to cell phones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indent="-2667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IVR</a:t>
                      </a:r>
                      <a:r>
                        <a:rPr lang="de" sz="600">
                          <a:solidFill>
                            <a:schemeClr val="dk1"/>
                          </a:solidFill>
                        </a:rPr>
                        <a:t> — Interactive voice response, otherwise known as automated polls or "robopolls"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indent="-2667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Online Panel</a:t>
                      </a:r>
                      <a:r>
                        <a:rPr lang="de" sz="600">
                          <a:solidFill>
                            <a:schemeClr val="dk1"/>
                          </a:solidFill>
                        </a:rPr>
                        <a:t> — Opt-in online panel, either proprietary or contracted to a panel provider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indent="-2667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Text-to-Web</a:t>
                      </a:r>
                      <a:r>
                        <a:rPr lang="de" sz="600">
                          <a:solidFill>
                            <a:schemeClr val="dk1"/>
                          </a:solidFill>
                        </a:rPr>
                        <a:t> — Recruitment via text messages that direct participants to a website to complete the survey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indent="-2667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Probability Panel</a:t>
                      </a:r>
                      <a:r>
                        <a:rPr lang="de" sz="600">
                          <a:solidFill>
                            <a:schemeClr val="dk1"/>
                          </a:solidFill>
                        </a:rPr>
                        <a:t> — </a:t>
                      </a:r>
                      <a:r>
                        <a:rPr lang="de" sz="600" u="sng">
                          <a:solidFill>
                            <a:schemeClr val="dk1"/>
                          </a:solid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Probability based online panel</a:t>
                      </a:r>
                      <a:endParaRPr sz="600" u="sng">
                        <a:solidFill>
                          <a:schemeClr val="dk1"/>
                        </a:solidFill>
                      </a:endParaRPr>
                    </a:p>
                    <a:p>
                      <a:pPr indent="-2667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Email</a:t>
                      </a:r>
                      <a:r>
                        <a:rPr lang="de" sz="600">
                          <a:solidFill>
                            <a:schemeClr val="dk1"/>
                          </a:solidFill>
                        </a:rPr>
                        <a:t> — Recruitment via emails that direct participants to a website to complete the survey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indent="-2667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Mail-to-Web</a:t>
                      </a:r>
                      <a:r>
                        <a:rPr lang="de" sz="600">
                          <a:solidFill>
                            <a:schemeClr val="dk1"/>
                          </a:solidFill>
                        </a:rPr>
                        <a:t> — Recruitment via snail mail that directs participants to a website to complete the survey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indent="-2667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Mail-to-Phone</a:t>
                      </a:r>
                      <a:r>
                        <a:rPr lang="de" sz="600">
                          <a:solidFill>
                            <a:schemeClr val="dk1"/>
                          </a:solidFill>
                        </a:rPr>
                        <a:t> — Recruitment via snail mail that directs participants to call a phone number to complete the survey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indent="-2667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Text</a:t>
                      </a:r>
                      <a:r>
                        <a:rPr lang="de" sz="600">
                          <a:solidFill>
                            <a:schemeClr val="dk1"/>
                          </a:solidFill>
                        </a:rPr>
                        <a:t> — Recruitment via text message in which questions are asked directly over SMS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indent="-2667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Mail</a:t>
                      </a:r>
                      <a:r>
                        <a:rPr lang="de" sz="600">
                          <a:solidFill>
                            <a:schemeClr val="dk1"/>
                          </a:solidFill>
                        </a:rPr>
                        <a:t>— By U.S. mail or other “snail mail” service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indent="-2667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Online Ad</a:t>
                      </a:r>
                      <a:r>
                        <a:rPr lang="de" sz="600">
                          <a:solidFill>
                            <a:schemeClr val="dk1"/>
                          </a:solidFill>
                        </a:rPr>
                        <a:t> — Recruitment via advertisement on websites, mobile games, or other online medium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indent="-2667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App Panel</a:t>
                      </a:r>
                      <a:r>
                        <a:rPr lang="de" sz="600">
                          <a:solidFill>
                            <a:schemeClr val="dk1"/>
                          </a:solidFill>
                        </a:rPr>
                        <a:t> — Opt-in panel using a proprietary app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indent="-2667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Face-to-face</a:t>
                      </a:r>
                      <a:r>
                        <a:rPr lang="de" sz="600">
                          <a:solidFill>
                            <a:schemeClr val="dk1"/>
                          </a:solidFill>
                        </a:rPr>
                        <a:t> — Poll conducted in person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</a:tr>
              <a:tr h="273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polldate</a:t>
                      </a:r>
                      <a:endParaRPr sz="6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</a:rPr>
                        <a:t>Median field date of the poll.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2" name="Google Shape;482;p31"/>
          <p:cNvGraphicFramePr/>
          <p:nvPr/>
        </p:nvGraphicFramePr>
        <p:xfrm>
          <a:off x="338525" y="30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{01ADBA0C-CEBF-4D95-896B-5EC09ADB84FF}</a:tableStyleId>
              </a:tblPr>
              <a:tblGrid>
                <a:gridCol w="1448050"/>
                <a:gridCol w="6671375"/>
              </a:tblGrid>
              <a:tr h="331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600">
                          <a:solidFill>
                            <a:schemeClr val="lt1"/>
                          </a:solidFill>
                        </a:rPr>
                        <a:t>Header</a:t>
                      </a:r>
                      <a:endParaRPr b="1" sz="60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600">
                          <a:solidFill>
                            <a:schemeClr val="lt1"/>
                          </a:solidFill>
                        </a:rPr>
                        <a:t>Definition</a:t>
                      </a:r>
                      <a:endParaRPr b="1" sz="600">
                        <a:solidFill>
                          <a:schemeClr val="lt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1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electiondate</a:t>
                      </a:r>
                      <a:endParaRPr sz="6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57150" marB="57150" marR="123825" marL="1238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</a:rPr>
                        <a:t>Date of the election.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2"/>
                    </a:solidFill>
                  </a:tcPr>
                </a:tc>
              </a:tr>
              <a:tr h="331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samplesize</a:t>
                      </a:r>
                      <a:endParaRPr sz="6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</a:rPr>
                        <a:t>Sample size of the question. For questions with no sample size available, this is approximated as the median sample size for races of the same type.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</a:tr>
              <a:tr h="37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cand1_name</a:t>
                      </a:r>
                      <a:endParaRPr sz="6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</a:rPr>
                        <a:t>Name of Candidate #1. Candidates #1 and #2 are defined as the top two finishers in the election (regardless of whether or not they were the top two candidates in the poll). In races where a Democrat and a Republican were the top two finishers, Candidate #1 is the Democrat.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</a:tr>
              <a:tr h="331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cand1_party</a:t>
                      </a:r>
                      <a:endParaRPr sz="6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</a:rPr>
                        <a:t>Party code for Candidate #1.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</a:tr>
              <a:tr h="331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cand1_pct</a:t>
                      </a:r>
                      <a:endParaRPr sz="6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</a:rPr>
                        <a:t>Candidate #1's share of the vote in the poll.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</a:tr>
              <a:tr h="331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cand1_actual</a:t>
                      </a:r>
                      <a:endParaRPr sz="6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</a:rPr>
                        <a:t>Actual share of vote for Candidate #1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</a:tr>
              <a:tr h="331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cand2_name</a:t>
                      </a:r>
                      <a:endParaRPr sz="6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</a:rPr>
                        <a:t>Name of Candidate #2.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</a:tr>
              <a:tr h="331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cand2_party</a:t>
                      </a:r>
                      <a:endParaRPr sz="6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</a:rPr>
                        <a:t>Party of Candidate #2.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solidFill>
                      <a:schemeClr val="dk2"/>
                    </a:solidFill>
                  </a:tcPr>
                </a:tc>
              </a:tr>
              <a:tr h="331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cand2_pct</a:t>
                      </a:r>
                      <a:endParaRPr sz="6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57150" marB="57150" marR="123825" marL="1238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</a:rPr>
                        <a:t>Candidate #2's share of the vote in the poll.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31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cand2_actual</a:t>
                      </a:r>
                      <a:endParaRPr sz="6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</a:rPr>
                        <a:t>Actual share of vote for Candidate #2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7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margin_poll</a:t>
                      </a:r>
                      <a:endParaRPr sz="6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</a:rPr>
                        <a:t>Projected margin of victory (defeat) for Candidate #1. This is calculated as </a:t>
                      </a: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cand1_pct - cand2_pct</a:t>
                      </a:r>
                      <a:r>
                        <a:rPr lang="de" sz="600">
                          <a:solidFill>
                            <a:schemeClr val="dk1"/>
                          </a:solidFill>
                        </a:rPr>
                        <a:t>. In races between a Democrat and a Republican, positive values indicate a Democratic lead; negative values a Repubican lead.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7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margin_actual</a:t>
                      </a:r>
                      <a:endParaRPr sz="6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600">
                          <a:solidFill>
                            <a:schemeClr val="dk1"/>
                          </a:solidFill>
                        </a:rPr>
                        <a:t>Actual margin in the election. This is calculated as </a:t>
                      </a:r>
                      <a:r>
                        <a:rPr lang="de" sz="6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cand1_actual - cand2_actual</a:t>
                      </a:r>
                      <a:r>
                        <a:rPr lang="de" sz="600">
                          <a:solidFill>
                            <a:schemeClr val="dk1"/>
                          </a:solidFill>
                        </a:rPr>
                        <a:t>. In races between a Democrat and a Republican, positive values indicate a Democratic win; negative values a Republican win.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ction Debate Meeting by Slidesgo">
  <a:themeElements>
    <a:clrScheme name="Simple Light">
      <a:dk1>
        <a:srgbClr val="221B36"/>
      </a:dk1>
      <a:lt1>
        <a:srgbClr val="FFFFFF"/>
      </a:lt1>
      <a:dk2>
        <a:srgbClr val="E7E7E9"/>
      </a:dk2>
      <a:lt2>
        <a:srgbClr val="4C436B"/>
      </a:lt2>
      <a:accent1>
        <a:srgbClr val="3C54A6"/>
      </a:accent1>
      <a:accent2>
        <a:srgbClr val="222A63"/>
      </a:accent2>
      <a:accent3>
        <a:srgbClr val="D74940"/>
      </a:accent3>
      <a:accent4>
        <a:srgbClr val="801E07"/>
      </a:accent4>
      <a:accent5>
        <a:srgbClr val="FFFFFF"/>
      </a:accent5>
      <a:accent6>
        <a:srgbClr val="FFFFFF"/>
      </a:accent6>
      <a:hlink>
        <a:srgbClr val="221B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